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87" r:id="rId4"/>
    <p:sldId id="262" r:id="rId5"/>
    <p:sldId id="316" r:id="rId6"/>
    <p:sldId id="292" r:id="rId7"/>
    <p:sldId id="323" r:id="rId8"/>
    <p:sldId id="324" r:id="rId9"/>
    <p:sldId id="257" r:id="rId10"/>
    <p:sldId id="258" r:id="rId11"/>
    <p:sldId id="268" r:id="rId12"/>
    <p:sldId id="270" r:id="rId13"/>
    <p:sldId id="281" r:id="rId14"/>
    <p:sldId id="309" r:id="rId15"/>
    <p:sldId id="298" r:id="rId16"/>
    <p:sldId id="308" r:id="rId17"/>
    <p:sldId id="321" r:id="rId18"/>
    <p:sldId id="263" r:id="rId19"/>
    <p:sldId id="266" r:id="rId20"/>
    <p:sldId id="330" r:id="rId21"/>
    <p:sldId id="303" r:id="rId22"/>
    <p:sldId id="300" r:id="rId23"/>
    <p:sldId id="302" r:id="rId24"/>
    <p:sldId id="301" r:id="rId25"/>
    <p:sldId id="328" r:id="rId26"/>
    <p:sldId id="277" r:id="rId27"/>
    <p:sldId id="272" r:id="rId28"/>
    <p:sldId id="274" r:id="rId29"/>
    <p:sldId id="27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05A"/>
    <a:srgbClr val="39B24A"/>
    <a:srgbClr val="FFA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22FB4-9BF9-D36B-7AF4-5300DC41FD01}" v="5" dt="2019-10-26T01:30:54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9022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050" y="78"/>
      </p:cViewPr>
      <p:guideLst>
        <p:guide orient="horz" pos="227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李秉芳" userId="S::j107265105@office365.kuas.edu.tw::6a0c0f8c-a1fb-4fb3-bbb7-6b988d49eda7" providerId="AD" clId="Web-{33A22FB4-9BF9-D36B-7AF4-5300DC41FD01}"/>
    <pc:docChg chg="modSld">
      <pc:chgData name="李秉芳" userId="S::j107265105@office365.kuas.edu.tw::6a0c0f8c-a1fb-4fb3-bbb7-6b988d49eda7" providerId="AD" clId="Web-{33A22FB4-9BF9-D36B-7AF4-5300DC41FD01}" dt="2019-10-26T01:30:54.172" v="3" actId="20577"/>
      <pc:docMkLst>
        <pc:docMk/>
      </pc:docMkLst>
      <pc:sldChg chg="modSp">
        <pc:chgData name="李秉芳" userId="S::j107265105@office365.kuas.edu.tw::6a0c0f8c-a1fb-4fb3-bbb7-6b988d49eda7" providerId="AD" clId="Web-{33A22FB4-9BF9-D36B-7AF4-5300DC41FD01}" dt="2019-10-26T01:30:52.296" v="2" actId="20577"/>
        <pc:sldMkLst>
          <pc:docMk/>
          <pc:sldMk cId="866450328" sldId="256"/>
        </pc:sldMkLst>
        <pc:spChg chg="mod">
          <ac:chgData name="李秉芳" userId="S::j107265105@office365.kuas.edu.tw::6a0c0f8c-a1fb-4fb3-bbb7-6b988d49eda7" providerId="AD" clId="Web-{33A22FB4-9BF9-D36B-7AF4-5300DC41FD01}" dt="2019-10-26T01:30:52.296" v="2" actId="20577"/>
          <ac:spMkLst>
            <pc:docMk/>
            <pc:sldMk cId="866450328" sldId="256"/>
            <ac:spMk id="2" creationId="{00000000-0000-0000-0000-000000000000}"/>
          </ac:spMkLst>
        </pc:spChg>
        <pc:spChg chg="mod">
          <ac:chgData name="李秉芳" userId="S::j107265105@office365.kuas.edu.tw::6a0c0f8c-a1fb-4fb3-bbb7-6b988d49eda7" providerId="AD" clId="Web-{33A22FB4-9BF9-D36B-7AF4-5300DC41FD01}" dt="2019-10-26T01:30:45.281" v="0" actId="20577"/>
          <ac:spMkLst>
            <pc:docMk/>
            <pc:sldMk cId="866450328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20DA-5552-B04E-AB18-231AAE7E63BF}" type="datetimeFigureOut">
              <a:rPr kumimoji="1" lang="zh-TW" altLang="en-US" smtClean="0"/>
              <a:t>2019/10/30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9109-DA36-E04D-80BE-C3755C7256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258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2751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+mj-ea"/>
              </a:rPr>
              <a:t>新聞：首爾大賽冠軍小學生葉家恆「肚皮舞是我的女朋友！」</a:t>
            </a:r>
            <a:endParaRPr kumimoji="1" lang="zh-TW" altLang="en-US" sz="1200" dirty="0">
              <a:latin typeface="+mj-ea"/>
            </a:endParaRP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034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+mj-ea"/>
              </a:rPr>
              <a:t>新聞：</a:t>
            </a:r>
            <a:r>
              <a:rPr lang="zh-TW" altLang="en-US" dirty="0">
                <a:latin typeface="+mj-ea"/>
              </a:rPr>
              <a:t>喬爸錯事又一樁　兒少團體轟：為搏版面出賣女兒隱私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666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+mj-ea"/>
              </a:rPr>
              <a:t>新聞：</a:t>
            </a:r>
            <a:r>
              <a:rPr lang="zh-TW" altLang="en-US" dirty="0">
                <a:latin typeface="+mj-ea"/>
              </a:rPr>
              <a:t>關注課綱學生受邀參觀教育部 卻被迫大門外開記者會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189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3654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79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0162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848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1985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 新聞二：男童因展現自我，而受到同學不公平的對待</a:t>
            </a:r>
            <a:r>
              <a:rPr lang="en-US" altLang="zh-TW" dirty="0"/>
              <a:t>(</a:t>
            </a:r>
            <a:r>
              <a:rPr lang="zh-TW" altLang="en-US" dirty="0"/>
              <a:t>嘲笑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新聞四：教育部要求學生在教育部外召開說明會，是不合理的差別對待。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818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參考答案：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童星的父親為爭取監護權，因而揭露其隱私，未考慮童星之最佳利益。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699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777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參考答案：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女童未得到良好照顧及欠缺受教育的機會，影響其生存及發展之權利。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6539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參考答案：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因課綱與學生權益有直接相關，故學生有針對課綱表達自身意見之權利與自由。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0350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依序第一組、第二組、第三組、第四組。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1043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1512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7795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5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826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16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60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61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236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依序第一組、第二組、第三組、第四組。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931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+mj-ea"/>
              </a:rPr>
              <a:t>新聞：女童餓死後才驚覺且未報到未入學者</a:t>
            </a:r>
            <a:endParaRPr kumimoji="1" lang="zh-TW" altLang="en-US" sz="1200" dirty="0">
              <a:latin typeface="+mj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97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1" y="243464"/>
            <a:ext cx="9632817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9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8.png"/><Relationship Id="rId5" Type="http://schemas.openxmlformats.org/officeDocument/2006/relationships/tags" Target="../tags/tag10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2.jpe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image" Target="../media/image1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notesSlide" Target="../notesSlides/notesSlide24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100000" l="4883" r="95898">
                        <a14:foregroundMark x1="26563" y1="50586" x2="36328" y2="91797"/>
                        <a14:foregroundMark x1="71484" y1="40625" x2="71484" y2="77539"/>
                        <a14:foregroundMark x1="66797" y1="84375" x2="83984" y2="90039"/>
                        <a14:foregroundMark x1="40430" y1="54492" x2="25391" y2="49805"/>
                        <a14:foregroundMark x1="39648" y1="63086" x2="44922" y2="63281"/>
                        <a14:foregroundMark x1="49219" y1="58984" x2="49219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1821524"/>
            <a:ext cx="4583378" cy="4583378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196862" y="992555"/>
            <a:ext cx="7530278" cy="193664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" panose="020B0609010101010101" pitchFamily="49" charset="-120"/>
              </a:rPr>
              <a:t>兒權三十 </a:t>
            </a:r>
            <a:r>
              <a:rPr lang="zh-TW" altLang="en-US" sz="6700" b="1" dirty="0" smtClean="0">
                <a:solidFill>
                  <a:srgbClr val="1C75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" panose="020B0609010101010101" pitchFamily="49" charset="-120"/>
              </a:rPr>
              <a:t>由我落實</a:t>
            </a:r>
            <a:r>
              <a:rPr lang="en-US" altLang="zh-TW" sz="4400" b="1" dirty="0" smtClean="0">
                <a:solidFill>
                  <a:srgbClr val="1C75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" panose="020B0609010101010101" pitchFamily="49" charset="-120"/>
              </a:rPr>
              <a:t/>
            </a:r>
            <a:br>
              <a:rPr lang="en-US" altLang="zh-TW" sz="4400" b="1" dirty="0" smtClean="0">
                <a:solidFill>
                  <a:srgbClr val="1C75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" panose="020B0609010101010101" pitchFamily="49" charset="-120"/>
              </a:rPr>
            </a:b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2019</a:t>
            </a: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世界人權日 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7-9</a:t>
            </a: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年級版</a:t>
            </a:r>
            <a:endParaRPr kumimoji="1"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6248401" y="5715000"/>
            <a:ext cx="5478739" cy="723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00"/>
              </a:lnSpc>
            </a:pPr>
            <a:r>
              <a:rPr lang="zh-TW" altLang="en-US" sz="280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教育部國教署中央人權教育</a:t>
            </a:r>
            <a:endParaRPr lang="en-US" altLang="zh-TW" sz="280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brima" panose="02000000000000000000" pitchFamily="2" charset="0"/>
            </a:endParaRPr>
          </a:p>
          <a:p>
            <a:pPr algn="r">
              <a:lnSpc>
                <a:spcPts val="2000"/>
              </a:lnSpc>
            </a:pPr>
            <a:r>
              <a:rPr lang="zh-TW" altLang="en-US" sz="280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課程與教學輔導諮詢教師</a:t>
            </a:r>
            <a:r>
              <a:rPr lang="en-US" altLang="zh-TW" sz="280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/</a:t>
            </a:r>
            <a:r>
              <a:rPr lang="zh-TW" altLang="en-US" sz="280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輔導群</a:t>
            </a:r>
            <a:endParaRPr lang="zh-TW" altLang="en-US" sz="28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492369"/>
            <a:ext cx="11029616" cy="1223587"/>
          </a:xfrm>
        </p:spPr>
        <p:txBody>
          <a:bodyPr anchor="ctr">
            <a:normAutofit/>
          </a:bodyPr>
          <a:lstStyle/>
          <a:p>
            <a:pPr fontAlgn="base"/>
            <a:r>
              <a:rPr kumimoji="1" lang="zh-TW" altLang="en-US" sz="3200" b="1" dirty="0">
                <a:latin typeface="+mj-ea"/>
              </a:rPr>
              <a:t>新聞二：肚皮舞事件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790083"/>
            <a:ext cx="11029615" cy="4533256"/>
          </a:xfrm>
        </p:spPr>
        <p:txBody>
          <a:bodyPr>
            <a:noAutofit/>
          </a:bodyPr>
          <a:lstStyle/>
          <a:p>
            <a:pPr fontAlgn="base"/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彰化某國小五年級男童獲得首爾世界肚皮舞大賽分組冠軍。</a:t>
            </a:r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男童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從小一開始學肚皮舞，那時看著姑姑跳舞，便在一旁也跟著跳。後來姑姑帶他去找肚皮舞老師，老師說他的音樂節奏感很好，對舞者來說是很好的優勢，而男生跳肚皮舞更是少見，跳起舞來也比一般女生來得有力道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fontAlgn="base"/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男童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從小就不怕上台，很樂意表演。但是五年級某一天，主任叫</a:t>
            </a:r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男童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在全校面前表演，卻發現在跳舞時，台下的同學都不認真看，回到班上女生還笑他「很娘」。</a:t>
            </a:r>
            <a:r>
              <a:rPr lang="zh-TW" altLang="en-US" sz="2800" dirty="0">
                <a:solidFill>
                  <a:schemeClr val="tx1"/>
                </a:solidFill>
                <a:latin typeface="+mj-ea"/>
              </a:rPr>
              <a:t>男童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決定以後都不要在全校面前表演了。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80120" y="6323339"/>
            <a:ext cx="3119587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https://</a:t>
            </a:r>
            <a:r>
              <a:rPr lang="en-US" altLang="zh-TW" sz="1400" dirty="0" err="1">
                <a:solidFill>
                  <a:schemeClr val="bg1"/>
                </a:solidFill>
                <a:latin typeface="+mj-ea"/>
                <a:ea typeface="+mj-ea"/>
              </a:rPr>
              <a:t>reurl.cc</a:t>
            </a: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/6gg9Ed</a:t>
            </a:r>
            <a:endParaRPr kumimoji="1"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3877" y="1395055"/>
            <a:ext cx="881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+mj-ea"/>
              </a:rPr>
              <a:t>改寫</a:t>
            </a: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自 </a:t>
            </a:r>
            <a:r>
              <a:rPr lang="en-US" altLang="zh-TW" dirty="0">
                <a:solidFill>
                  <a:schemeClr val="bg1"/>
                </a:solidFill>
              </a:rPr>
              <a:t>2016-12-21 </a:t>
            </a: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親子天下</a:t>
            </a:r>
            <a:r>
              <a:rPr lang="en-US" altLang="zh-TW" dirty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劉潔萱</a:t>
            </a:r>
            <a:endParaRPr kumimoji="1"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4862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118515" cy="1013800"/>
          </a:xfrm>
        </p:spPr>
        <p:txBody>
          <a:bodyPr anchor="ctr">
            <a:noAutofit/>
          </a:bodyPr>
          <a:lstStyle/>
          <a:p>
            <a:pPr fontAlgn="base"/>
            <a:r>
              <a:rPr lang="zh-TW" altLang="en-US" sz="3200" b="1" dirty="0">
                <a:latin typeface="+mj-ea"/>
              </a:rPr>
              <a:t>新聞三：童星事件</a:t>
            </a:r>
            <a:r>
              <a:rPr lang="zh-TW" altLang="en-US" b="1" dirty="0">
                <a:latin typeface="+mj-ea"/>
              </a:rPr>
              <a:t/>
            </a:r>
            <a:br>
              <a:rPr lang="zh-TW" altLang="en-US" b="1" dirty="0">
                <a:latin typeface="+mj-ea"/>
              </a:rPr>
            </a:br>
            <a:r>
              <a:rPr lang="zh-TW" altLang="en-US" dirty="0">
                <a:latin typeface="+mj-ea"/>
              </a:rPr>
              <a:t>　　　　　　　　　　　　　　　　　　　　　</a:t>
            </a:r>
            <a:r>
              <a:rPr lang="zh-TW" altLang="en-US" sz="1800" dirty="0">
                <a:latin typeface="+mj-ea"/>
              </a:rPr>
              <a:t>摘自 </a:t>
            </a:r>
            <a:r>
              <a:rPr lang="en-US" altLang="zh-TW" sz="1800" dirty="0">
                <a:latin typeface="+mj-ea"/>
              </a:rPr>
              <a:t>2019-05-29</a:t>
            </a:r>
            <a:r>
              <a:rPr lang="zh-TW" altLang="en-US" sz="1800" dirty="0">
                <a:latin typeface="+mj-ea"/>
              </a:rPr>
              <a:t> 鏡新聞</a:t>
            </a:r>
            <a:r>
              <a:rPr lang="en-US" altLang="zh-TW" sz="1800" dirty="0">
                <a:latin typeface="+mj-ea"/>
              </a:rPr>
              <a:t>/</a:t>
            </a:r>
            <a:r>
              <a:rPr lang="zh-TW" altLang="en-US" sz="1800" dirty="0">
                <a:latin typeface="+mj-ea"/>
              </a:rPr>
              <a:t>張詠淇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042160"/>
            <a:ext cx="11029615" cy="3931920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兒少團體發表聯合聲明指出，媒體接連報導某童星父母離異後爭奪孩子監護權、安排會面衝突等爭議，這位星爸更透過聲明書甚至是童星本人的親筆書信回應各界質疑，更以童星本人的心理衡鑑評估報告、身心科診斷證明書等隱私資料提供給特定媒體進行獨家報導，甚至還公開了童星接受心理諮商過程的錄音檔，該媒體還將相關報導製作成影片，上傳網路供社會大眾播放、閱覽。</a:t>
            </a:r>
          </a:p>
        </p:txBody>
      </p:sp>
      <p:sp>
        <p:nvSpPr>
          <p:cNvPr id="4" name="矩形 3"/>
          <p:cNvSpPr/>
          <p:nvPr/>
        </p:nvSpPr>
        <p:spPr>
          <a:xfrm>
            <a:off x="6705599" y="6300284"/>
            <a:ext cx="4994107" cy="18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bg1"/>
                </a:solidFill>
              </a:rPr>
              <a:t>資料來源：</a:t>
            </a:r>
            <a:r>
              <a:rPr lang="en-US" altLang="zh-TW" sz="1400" dirty="0"/>
              <a:t> </a:t>
            </a:r>
            <a:r>
              <a:rPr kumimoji="1" lang="en-US" altLang="zh-TW" sz="1400" dirty="0">
                <a:solidFill>
                  <a:schemeClr val="bg1"/>
                </a:solidFill>
              </a:rPr>
              <a:t>https://www.mirrormedia.mg/story/20190529ent023/</a:t>
            </a:r>
            <a:endParaRPr kumimoji="1"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3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zh-TW" altLang="en-US" sz="3600" b="1" dirty="0">
                <a:latin typeface="+mj-ea"/>
              </a:rPr>
              <a:t>新聞四：課綱事件                                                                   </a:t>
            </a:r>
            <a:r>
              <a:rPr lang="en-US" altLang="zh-TW" dirty="0">
                <a:latin typeface="+mj-ea"/>
              </a:rPr>
              <a:t/>
            </a:r>
            <a:br>
              <a:rPr lang="en-US" altLang="zh-TW" dirty="0">
                <a:latin typeface="+mj-ea"/>
              </a:rPr>
            </a:br>
            <a:r>
              <a:rPr lang="zh-TW" altLang="en-US" dirty="0">
                <a:latin typeface="+mj-ea"/>
              </a:rPr>
              <a:t>　　　　　　　　　　　　　　　　　　　　　　　</a:t>
            </a:r>
            <a:r>
              <a:rPr lang="zh-TW" altLang="en-US" sz="2000" dirty="0">
                <a:latin typeface="+mj-ea"/>
              </a:rPr>
              <a:t>摘自 </a:t>
            </a:r>
            <a:r>
              <a:rPr lang="en-US" altLang="zh-TW" sz="2000" dirty="0">
                <a:latin typeface="+mj-ea"/>
              </a:rPr>
              <a:t>2016-06-18</a:t>
            </a:r>
            <a:r>
              <a:rPr lang="zh-TW" altLang="en-US" sz="2000" dirty="0">
                <a:latin typeface="+mj-ea"/>
              </a:rPr>
              <a:t> 自由時報</a:t>
            </a:r>
            <a:r>
              <a:rPr lang="en-US" altLang="zh-TW" sz="2000" dirty="0">
                <a:latin typeface="+mj-ea"/>
              </a:rPr>
              <a:t>/</a:t>
            </a:r>
            <a:r>
              <a:rPr lang="zh-TW" altLang="en-US" sz="2000" dirty="0">
                <a:latin typeface="+mj-ea"/>
              </a:rPr>
              <a:t>林曉雲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1881574"/>
            <a:ext cx="10867596" cy="4463277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受邀參與諮詢會議的學生們要對會議結果向媒體發表聲明，即使天色已晚，教育部仍堅持要求學生們只能在教育部大門外發表聲明，相對於拜會教育部長的立委們均可在教育部內向媒體說明，顯然是兩種作法。</a:t>
            </a:r>
            <a:endParaRPr lang="en-US" altLang="zh-TW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學生們在會後發表聲明，先肯定教育部願意聽取學生意見，對於草案所提課審會大會的學生代表人數僅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人，學生們認為人數太少，主張應該增加為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到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人，而且如果教育部只是聽聽學生意見，卻未聽進去，學生不會配合演出，會採取下一步動作繼續表達民意。</a:t>
            </a:r>
            <a:endParaRPr kumimoji="1" lang="zh-TW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84900" y="6323339"/>
            <a:ext cx="5514807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</a:rPr>
              <a:t>資料來源：</a:t>
            </a:r>
            <a:r>
              <a:rPr lang="en-US" altLang="zh-TW" sz="1400" dirty="0"/>
              <a:t> https://news.ltn.com.tw/news/politics/breakingnews/1734185</a:t>
            </a:r>
            <a:endParaRPr kumimoji="1"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9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聆聽各組分享後，想一想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24" t="8909" r="14603" b="11325"/>
          <a:stretch/>
        </p:blipFill>
        <p:spPr>
          <a:xfrm>
            <a:off x="9908691" y="4646111"/>
            <a:ext cx="1899378" cy="21258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5894" y="4646111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j-ea"/>
              </a:rPr>
              <a:t>這樣的不利處境只有在台灣嗎？</a:t>
            </a:r>
            <a:endParaRPr lang="zh-CN" altLang="en-US" sz="36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75894" y="2602969"/>
            <a:ext cx="2563546" cy="7840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沒有得到照顧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42325" y="3603740"/>
            <a:ext cx="11234325" cy="1042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solidFill>
                  <a:schemeClr val="tx1"/>
                </a:solidFill>
                <a:latin typeface="+mj-ea"/>
              </a:rPr>
              <a:t>你有沒有聽過或經歷過，類似剛才討論的</a:t>
            </a:r>
            <a:r>
              <a:rPr lang="zh-TW" altLang="en-US" sz="3600" dirty="0">
                <a:solidFill>
                  <a:srgbClr val="FF0000"/>
                </a:solidFill>
                <a:latin typeface="+mj-ea"/>
              </a:rPr>
              <a:t>不利處境</a:t>
            </a:r>
            <a:r>
              <a:rPr lang="zh-TW" altLang="en-US" sz="3600" dirty="0">
                <a:solidFill>
                  <a:schemeClr val="tx1"/>
                </a:solidFill>
                <a:latin typeface="+mj-ea"/>
              </a:rPr>
              <a:t>呢？</a:t>
            </a:r>
            <a:endParaRPr lang="en-US" altLang="zh-TW" sz="36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291840" y="2602968"/>
            <a:ext cx="1371600" cy="7840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被歧視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815840" y="2608435"/>
            <a:ext cx="2118360" cy="7786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隱私被揭露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086600" y="2591608"/>
            <a:ext cx="1756894" cy="7954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差別待遇</a:t>
            </a:r>
          </a:p>
        </p:txBody>
      </p:sp>
      <p:sp>
        <p:nvSpPr>
          <p:cNvPr id="7" name="矩形 6"/>
          <p:cNvSpPr/>
          <p:nvPr/>
        </p:nvSpPr>
        <p:spPr>
          <a:xfrm>
            <a:off x="575894" y="1952703"/>
            <a:ext cx="381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</a:rPr>
              <a:t>剛剛提到的</a:t>
            </a:r>
            <a:r>
              <a:rPr lang="en-US" altLang="zh-TW" sz="3200" dirty="0">
                <a:latin typeface="+mj-ea"/>
              </a:rPr>
              <a:t>…</a:t>
            </a:r>
            <a:r>
              <a:rPr lang="zh-TW" altLang="en-US" sz="3200" dirty="0">
                <a:latin typeface="+mj-ea"/>
              </a:rPr>
              <a:t> </a:t>
            </a:r>
            <a:r>
              <a:rPr lang="en-US" altLang="zh-TW" sz="3200" dirty="0">
                <a:latin typeface="+mj-ea"/>
              </a:rPr>
              <a:t>…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51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9" grpId="0" animBg="1"/>
      <p:bldP spid="10" grpId="0" animBg="1"/>
      <p:bldP spid="1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+mj-ea"/>
              </a:rPr>
              <a:t>消失在暗處的孩子 </a:t>
            </a:r>
            <a:r>
              <a:rPr lang="en-US" altLang="zh-TW" sz="3200" b="1" dirty="0">
                <a:latin typeface="+mj-ea"/>
              </a:rPr>
              <a:t>- </a:t>
            </a:r>
            <a:r>
              <a:rPr lang="zh-TW" altLang="en-US" sz="3200" b="1" dirty="0">
                <a:latin typeface="+mj-ea"/>
              </a:rPr>
              <a:t>「居所不明的兒童」與兒童虐待問題</a:t>
            </a:r>
            <a:r>
              <a:rPr lang="en-US" altLang="zh-TW" b="1" dirty="0">
                <a:latin typeface="+mj-ea"/>
              </a:rPr>
              <a:t/>
            </a:r>
            <a:br>
              <a:rPr lang="en-US" altLang="zh-TW" b="1" dirty="0">
                <a:latin typeface="+mj-ea"/>
              </a:rPr>
            </a:br>
            <a:r>
              <a:rPr lang="en-US" altLang="zh-TW" sz="2000" dirty="0">
                <a:latin typeface="+mj-ea"/>
              </a:rPr>
              <a:t>                                                                       </a:t>
            </a:r>
            <a:r>
              <a:rPr lang="zh-TW" altLang="en-US" sz="2000" dirty="0">
                <a:latin typeface="+mj-ea"/>
              </a:rPr>
              <a:t>          </a:t>
            </a:r>
            <a:r>
              <a:rPr lang="en-US" altLang="zh-TW" sz="2000" dirty="0">
                <a:latin typeface="+mj-ea"/>
              </a:rPr>
              <a:t>           </a:t>
            </a:r>
            <a:r>
              <a:rPr lang="zh-TW" altLang="en-US" sz="2000" dirty="0">
                <a:latin typeface="+mj-ea"/>
              </a:rPr>
              <a:t>　</a:t>
            </a:r>
            <a:r>
              <a:rPr lang="en-US" altLang="zh-TW" sz="2000" dirty="0">
                <a:latin typeface="+mj-ea"/>
              </a:rPr>
              <a:t>     </a:t>
            </a:r>
            <a:r>
              <a:rPr lang="zh-TW" altLang="en-US" sz="2000" dirty="0">
                <a:latin typeface="+mj-ea"/>
              </a:rPr>
              <a:t>   </a:t>
            </a:r>
            <a:r>
              <a:rPr lang="en-US" altLang="zh-TW" sz="2000" dirty="0">
                <a:latin typeface="+mj-ea"/>
              </a:rPr>
              <a:t>   </a:t>
            </a:r>
            <a:r>
              <a:rPr lang="zh-TW" altLang="en-US" sz="2000" dirty="0">
                <a:latin typeface="+mj-ea"/>
              </a:rPr>
              <a:t>　</a:t>
            </a:r>
            <a:r>
              <a:rPr lang="zh-TW" altLang="en-US" sz="1800" dirty="0">
                <a:latin typeface="+mj-ea"/>
              </a:rPr>
              <a:t>摘自</a:t>
            </a:r>
            <a:r>
              <a:rPr lang="en-US" altLang="zh-TW" sz="1800" dirty="0">
                <a:latin typeface="+mj-ea"/>
              </a:rPr>
              <a:t>2018.10.01</a:t>
            </a:r>
            <a:r>
              <a:rPr lang="zh-TW" altLang="en-US" sz="1800" dirty="0">
                <a:latin typeface="+mj-ea"/>
              </a:rPr>
              <a:t> 走進日本</a:t>
            </a:r>
            <a:r>
              <a:rPr lang="en-US" altLang="zh-TW" sz="1800" dirty="0">
                <a:latin typeface="+mj-ea"/>
              </a:rPr>
              <a:t>/</a:t>
            </a:r>
            <a:r>
              <a:rPr lang="zh-TW" altLang="en-US" sz="1800" dirty="0">
                <a:latin typeface="+mj-ea"/>
              </a:rPr>
              <a:t>石川結貴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日本在</a:t>
            </a:r>
            <a:r>
              <a:rPr lang="en-US" altLang="zh-TW" sz="3200" dirty="0">
                <a:latin typeface="+mj-ea"/>
                <a:ea typeface="+mj-ea"/>
              </a:rPr>
              <a:t>2014</a:t>
            </a:r>
            <a:r>
              <a:rPr lang="zh-TW" altLang="en-US" sz="3200" dirty="0">
                <a:latin typeface="+mj-ea"/>
                <a:ea typeface="+mj-ea"/>
              </a:rPr>
              <a:t>年度處理的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兒童虐待</a:t>
            </a:r>
            <a:r>
              <a:rPr lang="zh-TW" altLang="en-US" sz="3200" dirty="0">
                <a:latin typeface="+mj-ea"/>
                <a:ea typeface="+mj-ea"/>
              </a:rPr>
              <a:t>件數約</a:t>
            </a:r>
            <a:r>
              <a:rPr lang="en-US" altLang="zh-TW" sz="3200" dirty="0">
                <a:latin typeface="+mj-ea"/>
                <a:ea typeface="+mj-ea"/>
              </a:rPr>
              <a:t>8</a:t>
            </a:r>
            <a:r>
              <a:rPr lang="zh-TW" altLang="en-US" sz="3200" dirty="0">
                <a:latin typeface="+mj-ea"/>
                <a:ea typeface="+mj-ea"/>
              </a:rPr>
              <a:t>萬</a:t>
            </a:r>
            <a:r>
              <a:rPr lang="en-US" altLang="zh-TW" sz="3200" dirty="0">
                <a:latin typeface="+mj-ea"/>
                <a:ea typeface="+mj-ea"/>
              </a:rPr>
              <a:t>9000</a:t>
            </a:r>
            <a:r>
              <a:rPr lang="zh-TW" altLang="en-US" sz="3200" dirty="0">
                <a:latin typeface="+mj-ea"/>
                <a:ea typeface="+mj-ea"/>
              </a:rPr>
              <a:t>件，與開始統計的</a:t>
            </a:r>
            <a:r>
              <a:rPr lang="en-US" altLang="zh-TW" sz="3200" dirty="0">
                <a:latin typeface="+mj-ea"/>
                <a:ea typeface="+mj-ea"/>
              </a:rPr>
              <a:t>1990</a:t>
            </a:r>
            <a:r>
              <a:rPr lang="zh-TW" altLang="en-US" sz="3200" dirty="0">
                <a:latin typeface="+mj-ea"/>
                <a:ea typeface="+mj-ea"/>
              </a:rPr>
              <a:t>年度相比，足足增加了</a:t>
            </a:r>
            <a:r>
              <a:rPr lang="en-US" altLang="zh-TW" sz="3200" dirty="0">
                <a:latin typeface="+mj-ea"/>
                <a:ea typeface="+mj-ea"/>
              </a:rPr>
              <a:t>80</a:t>
            </a:r>
            <a:r>
              <a:rPr lang="zh-TW" altLang="en-US" sz="3200" dirty="0">
                <a:latin typeface="+mj-ea"/>
                <a:ea typeface="+mj-ea"/>
              </a:rPr>
              <a:t>倍之多。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</a:rPr>
              <a:t>筆者從</a:t>
            </a:r>
            <a:r>
              <a:rPr lang="en-US" altLang="zh-TW" sz="3200" dirty="0">
                <a:latin typeface="+mj-ea"/>
                <a:ea typeface="+mj-ea"/>
              </a:rPr>
              <a:t>8</a:t>
            </a:r>
            <a:r>
              <a:rPr lang="zh-TW" altLang="en-US" sz="3200" dirty="0">
                <a:latin typeface="+mj-ea"/>
                <a:ea typeface="+mj-ea"/>
              </a:rPr>
              <a:t>年前開始追蹤居所不明兒童的問題，過程中浮現出的是，「消失的孩子」相關問題非常嚴重。他們不上學，也就是沒到學校上課，所以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沒辦法接受教育</a:t>
            </a:r>
            <a:r>
              <a:rPr lang="zh-TW" altLang="en-US" sz="3200" dirty="0">
                <a:latin typeface="+mj-ea"/>
                <a:ea typeface="+mj-ea"/>
              </a:rPr>
              <a:t>。光是這樣就是個大問題了，甚至連醫療、福祉以及各種行政資源，恐怕都無法利用。</a:t>
            </a:r>
          </a:p>
        </p:txBody>
      </p:sp>
      <p:sp>
        <p:nvSpPr>
          <p:cNvPr id="4" name="矩形 3"/>
          <p:cNvSpPr/>
          <p:nvPr/>
        </p:nvSpPr>
        <p:spPr>
          <a:xfrm>
            <a:off x="6184900" y="6323339"/>
            <a:ext cx="579374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>
                <a:latin typeface="+mj-ea"/>
                <a:ea typeface="+mj-ea"/>
              </a:rPr>
              <a:t>https://www.nippon.com/hk/column/g00342/?pnum=1</a:t>
            </a:r>
          </a:p>
        </p:txBody>
      </p:sp>
    </p:spTree>
    <p:extLst>
      <p:ext uri="{BB962C8B-B14F-4D97-AF65-F5344CB8AC3E}">
        <p14:creationId xmlns:p14="http://schemas.microsoft.com/office/powerpoint/2010/main" val="44277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1012344"/>
          </a:xfrm>
        </p:spPr>
        <p:txBody>
          <a:bodyPr anchor="ctr">
            <a:normAutofit/>
          </a:bodyPr>
          <a:lstStyle/>
          <a:p>
            <a:r>
              <a:rPr lang="zh-TW" altLang="en-US" sz="3200" b="1" dirty="0">
                <a:latin typeface="+mj-ea"/>
              </a:rPr>
              <a:t>全球</a:t>
            </a:r>
            <a:r>
              <a:rPr lang="en-US" altLang="zh-TW" sz="3200" b="1" dirty="0">
                <a:latin typeface="+mj-ea"/>
              </a:rPr>
              <a:t>12</a:t>
            </a:r>
            <a:r>
              <a:rPr lang="zh-TW" altLang="en-US" sz="3200" b="1" dirty="0">
                <a:latin typeface="+mj-ea"/>
              </a:rPr>
              <a:t>億兒童生活在威脅環境中</a:t>
            </a:r>
            <a:r>
              <a:rPr lang="en-US" altLang="zh-TW" sz="3200" b="1" dirty="0">
                <a:latin typeface="+mj-ea"/>
              </a:rPr>
              <a:t/>
            </a:r>
            <a:br>
              <a:rPr lang="en-US" altLang="zh-TW" sz="3200" b="1" dirty="0">
                <a:latin typeface="+mj-ea"/>
              </a:rPr>
            </a:br>
            <a:r>
              <a:rPr lang="en-US" altLang="zh-TW" sz="1800" dirty="0">
                <a:latin typeface="+mj-ea"/>
              </a:rPr>
              <a:t> </a:t>
            </a:r>
            <a:r>
              <a:rPr lang="zh-TW" altLang="en-US" sz="1800" dirty="0">
                <a:latin typeface="+mj-ea"/>
              </a:rPr>
              <a:t>                                                                                                                   改寫自 </a:t>
            </a:r>
            <a:r>
              <a:rPr lang="en-US" altLang="zh-TW" sz="1800" dirty="0">
                <a:latin typeface="+mj-ea"/>
              </a:rPr>
              <a:t>2018-05-31 </a:t>
            </a:r>
            <a:r>
              <a:rPr lang="zh-TW" altLang="en-US" sz="1800" dirty="0">
                <a:latin typeface="+mj-ea"/>
              </a:rPr>
              <a:t>台灣英文新聞</a:t>
            </a:r>
            <a:r>
              <a:rPr lang="en-US" altLang="zh-TW" sz="1800" dirty="0">
                <a:latin typeface="+mj-ea"/>
              </a:rPr>
              <a:t>/</a:t>
            </a:r>
            <a:r>
              <a:rPr lang="zh-TW" altLang="en-US" sz="1800" dirty="0">
                <a:latin typeface="+mj-ea"/>
              </a:rPr>
              <a:t>林靜怡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3" y="1993904"/>
            <a:ext cx="7806670" cy="3952533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+mj-ea"/>
                <a:ea typeface="+mj-ea"/>
              </a:rPr>
              <a:t>國際組織英國非政府組織救助兒童會</a:t>
            </a:r>
            <a:r>
              <a:rPr lang="en-US" altLang="zh-TW" sz="3200" dirty="0">
                <a:latin typeface="+mj-ea"/>
                <a:ea typeface="+mj-ea"/>
              </a:rPr>
              <a:t/>
            </a:r>
            <a:br>
              <a:rPr lang="en-US" altLang="zh-TW" sz="3200" dirty="0">
                <a:latin typeface="+mj-ea"/>
                <a:ea typeface="+mj-ea"/>
              </a:rPr>
            </a:br>
            <a:r>
              <a:rPr lang="zh-TW" altLang="en-US" sz="3200" dirty="0">
                <a:latin typeface="+mj-ea"/>
                <a:ea typeface="+mj-ea"/>
              </a:rPr>
              <a:t>（</a:t>
            </a:r>
            <a:r>
              <a:rPr lang="en-US" altLang="zh-TW" sz="3200" dirty="0">
                <a:latin typeface="+mj-ea"/>
                <a:ea typeface="+mj-ea"/>
              </a:rPr>
              <a:t>Save the Children</a:t>
            </a:r>
            <a:r>
              <a:rPr lang="zh-TW" altLang="en-US" sz="3200" dirty="0">
                <a:latin typeface="+mj-ea"/>
                <a:ea typeface="+mj-ea"/>
              </a:rPr>
              <a:t>）調查報告：</a:t>
            </a:r>
            <a:r>
              <a:rPr lang="en-US" altLang="zh-TW" sz="3200" dirty="0">
                <a:latin typeface="+mj-ea"/>
                <a:ea typeface="+mj-ea"/>
              </a:rPr>
              <a:t/>
            </a:r>
            <a:br>
              <a:rPr lang="en-US" altLang="zh-TW" sz="3200" dirty="0">
                <a:latin typeface="+mj-ea"/>
                <a:ea typeface="+mj-ea"/>
              </a:rPr>
            </a:br>
            <a:r>
              <a:rPr lang="zh-TW" altLang="en-US" sz="3200" dirty="0">
                <a:latin typeface="+mj-ea"/>
                <a:ea typeface="+mj-ea"/>
              </a:rPr>
              <a:t>全球超過</a:t>
            </a:r>
            <a:r>
              <a:rPr lang="en-US" altLang="zh-TW" sz="3200" dirty="0">
                <a:latin typeface="+mj-ea"/>
                <a:ea typeface="+mj-ea"/>
              </a:rPr>
              <a:t>12</a:t>
            </a:r>
            <a:r>
              <a:rPr lang="zh-TW" altLang="en-US" sz="3200" dirty="0">
                <a:latin typeface="+mj-ea"/>
                <a:ea typeface="+mj-ea"/>
              </a:rPr>
              <a:t>億兒童身受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三大威脅</a:t>
            </a:r>
            <a:r>
              <a:rPr lang="zh-TW" altLang="en-US" sz="3200" dirty="0">
                <a:latin typeface="+mj-ea"/>
                <a:ea typeface="+mj-ea"/>
              </a:rPr>
              <a:t>：</a:t>
            </a:r>
            <a:r>
              <a:rPr lang="en-US" altLang="zh-TW" sz="3200" dirty="0">
                <a:latin typeface="+mj-ea"/>
                <a:ea typeface="+mj-ea"/>
              </a:rPr>
              <a:t/>
            </a:r>
            <a:br>
              <a:rPr lang="en-US" altLang="zh-TW" sz="3200" dirty="0">
                <a:latin typeface="+mj-ea"/>
                <a:ea typeface="+mj-ea"/>
              </a:rPr>
            </a:br>
            <a:r>
              <a:rPr lang="en-US" altLang="zh-TW" sz="3200" dirty="0">
                <a:latin typeface="+mj-ea"/>
                <a:ea typeface="+mj-ea"/>
              </a:rPr>
              <a:t>(1)</a:t>
            </a: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戰亂衝突</a:t>
            </a: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(2)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 貧窮問題</a:t>
            </a:r>
            <a: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sz="3200" dirty="0">
                <a:solidFill>
                  <a:schemeClr val="tx1"/>
                </a:solidFill>
                <a:latin typeface="+mj-ea"/>
                <a:ea typeface="+mj-ea"/>
              </a:rPr>
              <a:t>(3)</a:t>
            </a:r>
            <a:r>
              <a:rPr lang="zh-TW" altLang="en-US" sz="3200" dirty="0">
                <a:solidFill>
                  <a:srgbClr val="FF0000"/>
                </a:solidFill>
                <a:latin typeface="+mj-ea"/>
                <a:ea typeface="+mj-ea"/>
              </a:rPr>
              <a:t> 對女童的性別歧視</a:t>
            </a:r>
          </a:p>
        </p:txBody>
      </p:sp>
      <p:sp>
        <p:nvSpPr>
          <p:cNvPr id="7" name="矩形 6"/>
          <p:cNvSpPr/>
          <p:nvPr/>
        </p:nvSpPr>
        <p:spPr>
          <a:xfrm>
            <a:off x="6339840" y="6323339"/>
            <a:ext cx="5359867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>
                <a:latin typeface="+mj-ea"/>
                <a:ea typeface="+mj-ea"/>
              </a:rPr>
              <a:t>https://www.taiwannews.com.tw/ch/news/3444998</a:t>
            </a:r>
          </a:p>
        </p:txBody>
      </p:sp>
      <p:pic>
        <p:nvPicPr>
          <p:cNvPr id="1026" name="Picture 2" descr="ç§çä¾æºï¼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50" y="3357751"/>
            <a:ext cx="3898257" cy="25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801450" y="5910785"/>
            <a:ext cx="3898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全球有逾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12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億兒童身受多種威脅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8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想一想</a:t>
            </a:r>
          </a:p>
        </p:txBody>
      </p:sp>
      <p:grpSp>
        <p:nvGrpSpPr>
          <p:cNvPr id="5" name="Group 105"/>
          <p:cNvGrpSpPr/>
          <p:nvPr/>
        </p:nvGrpSpPr>
        <p:grpSpPr>
          <a:xfrm>
            <a:off x="10436340" y="3982192"/>
            <a:ext cx="816560" cy="737571"/>
            <a:chOff x="5591517" y="1780212"/>
            <a:chExt cx="1033419" cy="1045012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808713" y="2269482"/>
              <a:ext cx="816223" cy="415068"/>
            </a:xfrm>
            <a:custGeom>
              <a:avLst/>
              <a:gdLst>
                <a:gd name="T0" fmla="*/ 646 w 646"/>
                <a:gd name="T1" fmla="*/ 106 h 329"/>
                <a:gd name="T2" fmla="*/ 543 w 646"/>
                <a:gd name="T3" fmla="*/ 78 h 329"/>
                <a:gd name="T4" fmla="*/ 293 w 646"/>
                <a:gd name="T5" fmla="*/ 6 h 329"/>
                <a:gd name="T6" fmla="*/ 173 w 646"/>
                <a:gd name="T7" fmla="*/ 18 h 329"/>
                <a:gd name="T8" fmla="*/ 150 w 646"/>
                <a:gd name="T9" fmla="*/ 55 h 329"/>
                <a:gd name="T10" fmla="*/ 43 w 646"/>
                <a:gd name="T11" fmla="*/ 142 h 329"/>
                <a:gd name="T12" fmla="*/ 29 w 646"/>
                <a:gd name="T13" fmla="*/ 150 h 329"/>
                <a:gd name="T14" fmla="*/ 0 w 646"/>
                <a:gd name="T15" fmla="*/ 207 h 329"/>
                <a:gd name="T16" fmla="*/ 64 w 646"/>
                <a:gd name="T17" fmla="*/ 168 h 329"/>
                <a:gd name="T18" fmla="*/ 275 w 646"/>
                <a:gd name="T19" fmla="*/ 72 h 329"/>
                <a:gd name="T20" fmla="*/ 364 w 646"/>
                <a:gd name="T21" fmla="*/ 54 h 329"/>
                <a:gd name="T22" fmla="*/ 292 w 646"/>
                <a:gd name="T23" fmla="*/ 76 h 329"/>
                <a:gd name="T24" fmla="*/ 111 w 646"/>
                <a:gd name="T25" fmla="*/ 152 h 329"/>
                <a:gd name="T26" fmla="*/ 399 w 646"/>
                <a:gd name="T27" fmla="*/ 164 h 329"/>
                <a:gd name="T28" fmla="*/ 498 w 646"/>
                <a:gd name="T29" fmla="*/ 167 h 329"/>
                <a:gd name="T30" fmla="*/ 517 w 646"/>
                <a:gd name="T31" fmla="*/ 165 h 329"/>
                <a:gd name="T32" fmla="*/ 493 w 646"/>
                <a:gd name="T33" fmla="*/ 169 h 329"/>
                <a:gd name="T34" fmla="*/ 419 w 646"/>
                <a:gd name="T35" fmla="*/ 173 h 329"/>
                <a:gd name="T36" fmla="*/ 169 w 646"/>
                <a:gd name="T37" fmla="*/ 161 h 329"/>
                <a:gd name="T38" fmla="*/ 334 w 646"/>
                <a:gd name="T39" fmla="*/ 229 h 329"/>
                <a:gd name="T40" fmla="*/ 400 w 646"/>
                <a:gd name="T41" fmla="*/ 259 h 329"/>
                <a:gd name="T42" fmla="*/ 322 w 646"/>
                <a:gd name="T43" fmla="*/ 228 h 329"/>
                <a:gd name="T44" fmla="*/ 130 w 646"/>
                <a:gd name="T45" fmla="*/ 166 h 329"/>
                <a:gd name="T46" fmla="*/ 94 w 646"/>
                <a:gd name="T47" fmla="*/ 175 h 329"/>
                <a:gd name="T48" fmla="*/ 3 w 646"/>
                <a:gd name="T49" fmla="*/ 224 h 329"/>
                <a:gd name="T50" fmla="*/ 125 w 646"/>
                <a:gd name="T51" fmla="*/ 255 h 329"/>
                <a:gd name="T52" fmla="*/ 346 w 646"/>
                <a:gd name="T53" fmla="*/ 315 h 329"/>
                <a:gd name="T54" fmla="*/ 569 w 646"/>
                <a:gd name="T55" fmla="*/ 233 h 329"/>
                <a:gd name="T56" fmla="*/ 646 w 646"/>
                <a:gd name="T57" fmla="*/ 10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6" h="329">
                  <a:moveTo>
                    <a:pt x="646" y="106"/>
                  </a:moveTo>
                  <a:cubicBezTo>
                    <a:pt x="645" y="104"/>
                    <a:pt x="607" y="100"/>
                    <a:pt x="543" y="78"/>
                  </a:cubicBezTo>
                  <a:cubicBezTo>
                    <a:pt x="479" y="58"/>
                    <a:pt x="388" y="20"/>
                    <a:pt x="293" y="6"/>
                  </a:cubicBezTo>
                  <a:cubicBezTo>
                    <a:pt x="249" y="0"/>
                    <a:pt x="209" y="5"/>
                    <a:pt x="173" y="18"/>
                  </a:cubicBezTo>
                  <a:cubicBezTo>
                    <a:pt x="167" y="31"/>
                    <a:pt x="159" y="43"/>
                    <a:pt x="150" y="55"/>
                  </a:cubicBezTo>
                  <a:cubicBezTo>
                    <a:pt x="127" y="86"/>
                    <a:pt x="91" y="115"/>
                    <a:pt x="43" y="142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11" y="179"/>
                    <a:pt x="7" y="192"/>
                    <a:pt x="0" y="207"/>
                  </a:cubicBezTo>
                  <a:cubicBezTo>
                    <a:pt x="20" y="191"/>
                    <a:pt x="42" y="177"/>
                    <a:pt x="64" y="168"/>
                  </a:cubicBezTo>
                  <a:cubicBezTo>
                    <a:pt x="143" y="101"/>
                    <a:pt x="220" y="86"/>
                    <a:pt x="275" y="72"/>
                  </a:cubicBezTo>
                  <a:cubicBezTo>
                    <a:pt x="331" y="62"/>
                    <a:pt x="364" y="53"/>
                    <a:pt x="364" y="54"/>
                  </a:cubicBezTo>
                  <a:cubicBezTo>
                    <a:pt x="364" y="53"/>
                    <a:pt x="338" y="63"/>
                    <a:pt x="292" y="76"/>
                  </a:cubicBezTo>
                  <a:cubicBezTo>
                    <a:pt x="246" y="90"/>
                    <a:pt x="182" y="106"/>
                    <a:pt x="111" y="152"/>
                  </a:cubicBezTo>
                  <a:cubicBezTo>
                    <a:pt x="219" y="131"/>
                    <a:pt x="325" y="158"/>
                    <a:pt x="399" y="164"/>
                  </a:cubicBezTo>
                  <a:cubicBezTo>
                    <a:pt x="445" y="170"/>
                    <a:pt x="479" y="169"/>
                    <a:pt x="498" y="167"/>
                  </a:cubicBezTo>
                  <a:cubicBezTo>
                    <a:pt x="510" y="165"/>
                    <a:pt x="517" y="164"/>
                    <a:pt x="517" y="165"/>
                  </a:cubicBezTo>
                  <a:cubicBezTo>
                    <a:pt x="517" y="164"/>
                    <a:pt x="509" y="167"/>
                    <a:pt x="493" y="169"/>
                  </a:cubicBezTo>
                  <a:cubicBezTo>
                    <a:pt x="477" y="172"/>
                    <a:pt x="451" y="175"/>
                    <a:pt x="419" y="173"/>
                  </a:cubicBezTo>
                  <a:cubicBezTo>
                    <a:pt x="356" y="173"/>
                    <a:pt x="267" y="157"/>
                    <a:pt x="169" y="161"/>
                  </a:cubicBezTo>
                  <a:cubicBezTo>
                    <a:pt x="235" y="181"/>
                    <a:pt x="293" y="210"/>
                    <a:pt x="334" y="229"/>
                  </a:cubicBezTo>
                  <a:cubicBezTo>
                    <a:pt x="376" y="249"/>
                    <a:pt x="400" y="259"/>
                    <a:pt x="400" y="259"/>
                  </a:cubicBezTo>
                  <a:cubicBezTo>
                    <a:pt x="400" y="259"/>
                    <a:pt x="371" y="249"/>
                    <a:pt x="322" y="228"/>
                  </a:cubicBezTo>
                  <a:cubicBezTo>
                    <a:pt x="273" y="209"/>
                    <a:pt x="205" y="180"/>
                    <a:pt x="130" y="166"/>
                  </a:cubicBezTo>
                  <a:cubicBezTo>
                    <a:pt x="118" y="168"/>
                    <a:pt x="106" y="171"/>
                    <a:pt x="94" y="175"/>
                  </a:cubicBezTo>
                  <a:cubicBezTo>
                    <a:pt x="62" y="185"/>
                    <a:pt x="31" y="201"/>
                    <a:pt x="3" y="224"/>
                  </a:cubicBezTo>
                  <a:cubicBezTo>
                    <a:pt x="21" y="228"/>
                    <a:pt x="64" y="235"/>
                    <a:pt x="125" y="255"/>
                  </a:cubicBezTo>
                  <a:cubicBezTo>
                    <a:pt x="186" y="274"/>
                    <a:pt x="264" y="305"/>
                    <a:pt x="346" y="315"/>
                  </a:cubicBezTo>
                  <a:cubicBezTo>
                    <a:pt x="441" y="329"/>
                    <a:pt x="518" y="291"/>
                    <a:pt x="569" y="233"/>
                  </a:cubicBezTo>
                  <a:cubicBezTo>
                    <a:pt x="620" y="179"/>
                    <a:pt x="645" y="106"/>
                    <a:pt x="646" y="10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691999" y="1780212"/>
              <a:ext cx="357871" cy="656997"/>
            </a:xfrm>
            <a:custGeom>
              <a:avLst/>
              <a:gdLst>
                <a:gd name="T0" fmla="*/ 149 w 283"/>
                <a:gd name="T1" fmla="*/ 443 h 520"/>
                <a:gd name="T2" fmla="*/ 153 w 283"/>
                <a:gd name="T3" fmla="*/ 414 h 520"/>
                <a:gd name="T4" fmla="*/ 89 w 283"/>
                <a:gd name="T5" fmla="*/ 266 h 520"/>
                <a:gd name="T6" fmla="*/ 59 w 283"/>
                <a:gd name="T7" fmla="*/ 207 h 520"/>
                <a:gd name="T8" fmla="*/ 88 w 283"/>
                <a:gd name="T9" fmla="*/ 256 h 520"/>
                <a:gd name="T10" fmla="*/ 154 w 283"/>
                <a:gd name="T11" fmla="*/ 383 h 520"/>
                <a:gd name="T12" fmla="*/ 126 w 283"/>
                <a:gd name="T13" fmla="*/ 185 h 520"/>
                <a:gd name="T14" fmla="*/ 125 w 283"/>
                <a:gd name="T15" fmla="*/ 106 h 520"/>
                <a:gd name="T16" fmla="*/ 135 w 283"/>
                <a:gd name="T17" fmla="*/ 200 h 520"/>
                <a:gd name="T18" fmla="*/ 166 w 283"/>
                <a:gd name="T19" fmla="*/ 428 h 520"/>
                <a:gd name="T20" fmla="*/ 213 w 283"/>
                <a:gd name="T21" fmla="*/ 279 h 520"/>
                <a:gd name="T22" fmla="*/ 225 w 283"/>
                <a:gd name="T23" fmla="*/ 220 h 520"/>
                <a:gd name="T24" fmla="*/ 217 w 283"/>
                <a:gd name="T25" fmla="*/ 291 h 520"/>
                <a:gd name="T26" fmla="*/ 157 w 283"/>
                <a:gd name="T27" fmla="*/ 467 h 520"/>
                <a:gd name="T28" fmla="*/ 130 w 283"/>
                <a:gd name="T29" fmla="*/ 520 h 520"/>
                <a:gd name="T30" fmla="*/ 234 w 283"/>
                <a:gd name="T31" fmla="*/ 436 h 520"/>
                <a:gd name="T32" fmla="*/ 268 w 283"/>
                <a:gd name="T33" fmla="*/ 272 h 520"/>
                <a:gd name="T34" fmla="*/ 192 w 283"/>
                <a:gd name="T35" fmla="*/ 79 h 520"/>
                <a:gd name="T36" fmla="*/ 162 w 283"/>
                <a:gd name="T37" fmla="*/ 0 h 520"/>
                <a:gd name="T38" fmla="*/ 67 w 283"/>
                <a:gd name="T39" fmla="*/ 70 h 520"/>
                <a:gd name="T40" fmla="*/ 19 w 283"/>
                <a:gd name="T41" fmla="*/ 254 h 520"/>
                <a:gd name="T42" fmla="*/ 83 w 283"/>
                <a:gd name="T43" fmla="*/ 424 h 520"/>
                <a:gd name="T44" fmla="*/ 117 w 283"/>
                <a:gd name="T45" fmla="*/ 519 h 520"/>
                <a:gd name="T46" fmla="*/ 149 w 283"/>
                <a:gd name="T47" fmla="*/ 44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520">
                  <a:moveTo>
                    <a:pt x="149" y="443"/>
                  </a:moveTo>
                  <a:cubicBezTo>
                    <a:pt x="151" y="433"/>
                    <a:pt x="152" y="423"/>
                    <a:pt x="153" y="414"/>
                  </a:cubicBezTo>
                  <a:cubicBezTo>
                    <a:pt x="137" y="356"/>
                    <a:pt x="108" y="303"/>
                    <a:pt x="89" y="266"/>
                  </a:cubicBezTo>
                  <a:cubicBezTo>
                    <a:pt x="70" y="229"/>
                    <a:pt x="59" y="207"/>
                    <a:pt x="59" y="207"/>
                  </a:cubicBezTo>
                  <a:cubicBezTo>
                    <a:pt x="59" y="207"/>
                    <a:pt x="69" y="225"/>
                    <a:pt x="88" y="256"/>
                  </a:cubicBezTo>
                  <a:cubicBezTo>
                    <a:pt x="107" y="287"/>
                    <a:pt x="133" y="332"/>
                    <a:pt x="154" y="383"/>
                  </a:cubicBezTo>
                  <a:cubicBezTo>
                    <a:pt x="150" y="305"/>
                    <a:pt x="131" y="235"/>
                    <a:pt x="126" y="185"/>
                  </a:cubicBezTo>
                  <a:cubicBezTo>
                    <a:pt x="119" y="136"/>
                    <a:pt x="127" y="107"/>
                    <a:pt x="125" y="106"/>
                  </a:cubicBezTo>
                  <a:cubicBezTo>
                    <a:pt x="127" y="107"/>
                    <a:pt x="121" y="142"/>
                    <a:pt x="135" y="200"/>
                  </a:cubicBezTo>
                  <a:cubicBezTo>
                    <a:pt x="145" y="258"/>
                    <a:pt x="175" y="340"/>
                    <a:pt x="166" y="428"/>
                  </a:cubicBezTo>
                  <a:cubicBezTo>
                    <a:pt x="197" y="368"/>
                    <a:pt x="205" y="316"/>
                    <a:pt x="213" y="279"/>
                  </a:cubicBezTo>
                  <a:cubicBezTo>
                    <a:pt x="219" y="241"/>
                    <a:pt x="225" y="220"/>
                    <a:pt x="225" y="220"/>
                  </a:cubicBezTo>
                  <a:cubicBezTo>
                    <a:pt x="225" y="220"/>
                    <a:pt x="221" y="247"/>
                    <a:pt x="217" y="291"/>
                  </a:cubicBezTo>
                  <a:cubicBezTo>
                    <a:pt x="210" y="336"/>
                    <a:pt x="204" y="399"/>
                    <a:pt x="157" y="467"/>
                  </a:cubicBezTo>
                  <a:cubicBezTo>
                    <a:pt x="151" y="485"/>
                    <a:pt x="142" y="503"/>
                    <a:pt x="130" y="520"/>
                  </a:cubicBezTo>
                  <a:cubicBezTo>
                    <a:pt x="151" y="508"/>
                    <a:pt x="202" y="479"/>
                    <a:pt x="234" y="436"/>
                  </a:cubicBezTo>
                  <a:cubicBezTo>
                    <a:pt x="268" y="393"/>
                    <a:pt x="283" y="336"/>
                    <a:pt x="268" y="272"/>
                  </a:cubicBezTo>
                  <a:cubicBezTo>
                    <a:pt x="250" y="198"/>
                    <a:pt x="213" y="129"/>
                    <a:pt x="192" y="79"/>
                  </a:cubicBezTo>
                  <a:cubicBezTo>
                    <a:pt x="170" y="30"/>
                    <a:pt x="164" y="0"/>
                    <a:pt x="162" y="0"/>
                  </a:cubicBezTo>
                  <a:cubicBezTo>
                    <a:pt x="164" y="0"/>
                    <a:pt x="107" y="25"/>
                    <a:pt x="67" y="70"/>
                  </a:cubicBezTo>
                  <a:cubicBezTo>
                    <a:pt x="25" y="115"/>
                    <a:pt x="0" y="179"/>
                    <a:pt x="19" y="254"/>
                  </a:cubicBezTo>
                  <a:cubicBezTo>
                    <a:pt x="33" y="317"/>
                    <a:pt x="64" y="377"/>
                    <a:pt x="83" y="424"/>
                  </a:cubicBezTo>
                  <a:cubicBezTo>
                    <a:pt x="103" y="471"/>
                    <a:pt x="112" y="505"/>
                    <a:pt x="117" y="519"/>
                  </a:cubicBezTo>
                  <a:cubicBezTo>
                    <a:pt x="133" y="495"/>
                    <a:pt x="143" y="469"/>
                    <a:pt x="149" y="4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5591517" y="2303491"/>
              <a:ext cx="277485" cy="521733"/>
            </a:xfrm>
            <a:custGeom>
              <a:avLst/>
              <a:gdLst>
                <a:gd name="T0" fmla="*/ 60 w 220"/>
                <a:gd name="T1" fmla="*/ 0 h 413"/>
                <a:gd name="T2" fmla="*/ 0 w 220"/>
                <a:gd name="T3" fmla="*/ 78 h 413"/>
                <a:gd name="T4" fmla="*/ 23 w 220"/>
                <a:gd name="T5" fmla="*/ 119 h 413"/>
                <a:gd name="T6" fmla="*/ 46 w 220"/>
                <a:gd name="T7" fmla="*/ 165 h 413"/>
                <a:gd name="T8" fmla="*/ 69 w 220"/>
                <a:gd name="T9" fmla="*/ 214 h 413"/>
                <a:gd name="T10" fmla="*/ 80 w 220"/>
                <a:gd name="T11" fmla="*/ 241 h 413"/>
                <a:gd name="T12" fmla="*/ 85 w 220"/>
                <a:gd name="T13" fmla="*/ 254 h 413"/>
                <a:gd name="T14" fmla="*/ 90 w 220"/>
                <a:gd name="T15" fmla="*/ 268 h 413"/>
                <a:gd name="T16" fmla="*/ 100 w 220"/>
                <a:gd name="T17" fmla="*/ 296 h 413"/>
                <a:gd name="T18" fmla="*/ 109 w 220"/>
                <a:gd name="T19" fmla="*/ 325 h 413"/>
                <a:gd name="T20" fmla="*/ 127 w 220"/>
                <a:gd name="T21" fmla="*/ 384 h 413"/>
                <a:gd name="T22" fmla="*/ 130 w 220"/>
                <a:gd name="T23" fmla="*/ 400 h 413"/>
                <a:gd name="T24" fmla="*/ 220 w 220"/>
                <a:gd name="T25" fmla="*/ 413 h 413"/>
                <a:gd name="T26" fmla="*/ 205 w 220"/>
                <a:gd name="T27" fmla="*/ 342 h 413"/>
                <a:gd name="T28" fmla="*/ 186 w 220"/>
                <a:gd name="T29" fmla="*/ 279 h 413"/>
                <a:gd name="T30" fmla="*/ 177 w 220"/>
                <a:gd name="T31" fmla="*/ 249 h 413"/>
                <a:gd name="T32" fmla="*/ 166 w 220"/>
                <a:gd name="T33" fmla="*/ 220 h 413"/>
                <a:gd name="T34" fmla="*/ 161 w 220"/>
                <a:gd name="T35" fmla="*/ 205 h 413"/>
                <a:gd name="T36" fmla="*/ 155 w 220"/>
                <a:gd name="T37" fmla="*/ 191 h 413"/>
                <a:gd name="T38" fmla="*/ 144 w 220"/>
                <a:gd name="T39" fmla="*/ 164 h 413"/>
                <a:gd name="T40" fmla="*/ 120 w 220"/>
                <a:gd name="T41" fmla="*/ 111 h 413"/>
                <a:gd name="T42" fmla="*/ 96 w 220"/>
                <a:gd name="T43" fmla="*/ 64 h 413"/>
                <a:gd name="T44" fmla="*/ 72 w 220"/>
                <a:gd name="T45" fmla="*/ 20 h 413"/>
                <a:gd name="T46" fmla="*/ 60 w 220"/>
                <a:gd name="T4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413">
                  <a:moveTo>
                    <a:pt x="6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91"/>
                    <a:pt x="15" y="105"/>
                    <a:pt x="23" y="119"/>
                  </a:cubicBezTo>
                  <a:cubicBezTo>
                    <a:pt x="31" y="134"/>
                    <a:pt x="38" y="149"/>
                    <a:pt x="46" y="165"/>
                  </a:cubicBezTo>
                  <a:cubicBezTo>
                    <a:pt x="54" y="181"/>
                    <a:pt x="62" y="197"/>
                    <a:pt x="69" y="214"/>
                  </a:cubicBezTo>
                  <a:cubicBezTo>
                    <a:pt x="72" y="223"/>
                    <a:pt x="76" y="232"/>
                    <a:pt x="80" y="241"/>
                  </a:cubicBezTo>
                  <a:cubicBezTo>
                    <a:pt x="81" y="245"/>
                    <a:pt x="83" y="250"/>
                    <a:pt x="85" y="254"/>
                  </a:cubicBezTo>
                  <a:cubicBezTo>
                    <a:pt x="87" y="259"/>
                    <a:pt x="88" y="263"/>
                    <a:pt x="90" y="268"/>
                  </a:cubicBezTo>
                  <a:cubicBezTo>
                    <a:pt x="93" y="277"/>
                    <a:pt x="97" y="286"/>
                    <a:pt x="100" y="296"/>
                  </a:cubicBezTo>
                  <a:cubicBezTo>
                    <a:pt x="103" y="305"/>
                    <a:pt x="106" y="315"/>
                    <a:pt x="109" y="325"/>
                  </a:cubicBezTo>
                  <a:cubicBezTo>
                    <a:pt x="116" y="344"/>
                    <a:pt x="121" y="364"/>
                    <a:pt x="127" y="384"/>
                  </a:cubicBezTo>
                  <a:cubicBezTo>
                    <a:pt x="128" y="389"/>
                    <a:pt x="129" y="394"/>
                    <a:pt x="130" y="400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16" y="389"/>
                    <a:pt x="210" y="365"/>
                    <a:pt x="205" y="342"/>
                  </a:cubicBezTo>
                  <a:cubicBezTo>
                    <a:pt x="199" y="321"/>
                    <a:pt x="193" y="299"/>
                    <a:pt x="186" y="279"/>
                  </a:cubicBezTo>
                  <a:cubicBezTo>
                    <a:pt x="183" y="269"/>
                    <a:pt x="180" y="259"/>
                    <a:pt x="177" y="249"/>
                  </a:cubicBezTo>
                  <a:cubicBezTo>
                    <a:pt x="173" y="239"/>
                    <a:pt x="170" y="229"/>
                    <a:pt x="166" y="220"/>
                  </a:cubicBezTo>
                  <a:cubicBezTo>
                    <a:pt x="164" y="215"/>
                    <a:pt x="163" y="210"/>
                    <a:pt x="161" y="205"/>
                  </a:cubicBezTo>
                  <a:cubicBezTo>
                    <a:pt x="159" y="200"/>
                    <a:pt x="157" y="196"/>
                    <a:pt x="155" y="191"/>
                  </a:cubicBezTo>
                  <a:cubicBezTo>
                    <a:pt x="151" y="182"/>
                    <a:pt x="148" y="173"/>
                    <a:pt x="144" y="164"/>
                  </a:cubicBezTo>
                  <a:cubicBezTo>
                    <a:pt x="136" y="146"/>
                    <a:pt x="128" y="128"/>
                    <a:pt x="120" y="111"/>
                  </a:cubicBezTo>
                  <a:cubicBezTo>
                    <a:pt x="112" y="95"/>
                    <a:pt x="104" y="79"/>
                    <a:pt x="96" y="64"/>
                  </a:cubicBezTo>
                  <a:cubicBezTo>
                    <a:pt x="87" y="49"/>
                    <a:pt x="79" y="34"/>
                    <a:pt x="72" y="20"/>
                  </a:cubicBezTo>
                  <a:cubicBezTo>
                    <a:pt x="67" y="13"/>
                    <a:pt x="63" y="7"/>
                    <a:pt x="6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9" name="Freeform 85"/>
          <p:cNvSpPr>
            <a:spLocks/>
          </p:cNvSpPr>
          <p:nvPr/>
        </p:nvSpPr>
        <p:spPr bwMode="auto">
          <a:xfrm>
            <a:off x="9438812" y="5676637"/>
            <a:ext cx="1243468" cy="1068919"/>
          </a:xfrm>
          <a:custGeom>
            <a:avLst/>
            <a:gdLst>
              <a:gd name="connsiteX0" fmla="*/ 0 w 1573703"/>
              <a:gd name="connsiteY0" fmla="*/ 0 h 1514476"/>
              <a:gd name="connsiteX1" fmla="*/ 653633 w 1573703"/>
              <a:gd name="connsiteY1" fmla="*/ 0 h 1514476"/>
              <a:gd name="connsiteX2" fmla="*/ 641411 w 1573703"/>
              <a:gd name="connsiteY2" fmla="*/ 60536 h 1514476"/>
              <a:gd name="connsiteX3" fmla="*/ 811094 w 1573703"/>
              <a:gd name="connsiteY3" fmla="*/ 230219 h 1514476"/>
              <a:gd name="connsiteX4" fmla="*/ 980777 w 1573703"/>
              <a:gd name="connsiteY4" fmla="*/ 60536 h 1514476"/>
              <a:gd name="connsiteX5" fmla="*/ 968555 w 1573703"/>
              <a:gd name="connsiteY5" fmla="*/ 0 h 1514476"/>
              <a:gd name="connsiteX6" fmla="*/ 1573703 w 1573703"/>
              <a:gd name="connsiteY6" fmla="*/ 0 h 1514476"/>
              <a:gd name="connsiteX7" fmla="*/ 1573703 w 1573703"/>
              <a:gd name="connsiteY7" fmla="*/ 467485 h 1514476"/>
              <a:gd name="connsiteX8" fmla="*/ 1573703 w 1573703"/>
              <a:gd name="connsiteY8" fmla="*/ 587603 h 1514476"/>
              <a:gd name="connsiteX9" fmla="*/ 1513853 w 1573703"/>
              <a:gd name="connsiteY9" fmla="*/ 575519 h 1514476"/>
              <a:gd name="connsiteX10" fmla="*/ 1344170 w 1573703"/>
              <a:gd name="connsiteY10" fmla="*/ 745202 h 1514476"/>
              <a:gd name="connsiteX11" fmla="*/ 1513853 w 1573703"/>
              <a:gd name="connsiteY11" fmla="*/ 914885 h 1514476"/>
              <a:gd name="connsiteX12" fmla="*/ 1573703 w 1573703"/>
              <a:gd name="connsiteY12" fmla="*/ 902802 h 1514476"/>
              <a:gd name="connsiteX13" fmla="*/ 1573703 w 1573703"/>
              <a:gd name="connsiteY13" fmla="*/ 963770 h 1514476"/>
              <a:gd name="connsiteX14" fmla="*/ 1573703 w 1573703"/>
              <a:gd name="connsiteY14" fmla="*/ 1438630 h 1514476"/>
              <a:gd name="connsiteX15" fmla="*/ 1243794 w 1573703"/>
              <a:gd name="connsiteY15" fmla="*/ 1513151 h 1514476"/>
              <a:gd name="connsiteX16" fmla="*/ 630745 w 1573703"/>
              <a:gd name="connsiteY16" fmla="*/ 1308534 h 1514476"/>
              <a:gd name="connsiteX17" fmla="*/ 290724 w 1573703"/>
              <a:gd name="connsiteY17" fmla="*/ 909406 h 1514476"/>
              <a:gd name="connsiteX18" fmla="*/ 202243 w 1573703"/>
              <a:gd name="connsiteY18" fmla="*/ 740156 h 1514476"/>
              <a:gd name="connsiteX19" fmla="*/ 50561 w 1573703"/>
              <a:gd name="connsiteY19" fmla="*/ 303136 h 1514476"/>
              <a:gd name="connsiteX20" fmla="*/ 0 w 1573703"/>
              <a:gd name="connsiteY20" fmla="*/ 0 h 151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73703" h="1514476">
                <a:moveTo>
                  <a:pt x="0" y="0"/>
                </a:moveTo>
                <a:lnTo>
                  <a:pt x="653633" y="0"/>
                </a:lnTo>
                <a:lnTo>
                  <a:pt x="641411" y="60536"/>
                </a:lnTo>
                <a:cubicBezTo>
                  <a:pt x="641411" y="154249"/>
                  <a:pt x="717381" y="230219"/>
                  <a:pt x="811094" y="230219"/>
                </a:cubicBezTo>
                <a:cubicBezTo>
                  <a:pt x="904807" y="230219"/>
                  <a:pt x="980777" y="154249"/>
                  <a:pt x="980777" y="60536"/>
                </a:cubicBezTo>
                <a:lnTo>
                  <a:pt x="968555" y="0"/>
                </a:lnTo>
                <a:lnTo>
                  <a:pt x="1573703" y="0"/>
                </a:lnTo>
                <a:cubicBezTo>
                  <a:pt x="1573703" y="0"/>
                  <a:pt x="1573703" y="0"/>
                  <a:pt x="1573703" y="467485"/>
                </a:cubicBezTo>
                <a:lnTo>
                  <a:pt x="1573703" y="587603"/>
                </a:lnTo>
                <a:lnTo>
                  <a:pt x="1513853" y="575519"/>
                </a:lnTo>
                <a:cubicBezTo>
                  <a:pt x="1420140" y="575519"/>
                  <a:pt x="1344170" y="651489"/>
                  <a:pt x="1344170" y="745202"/>
                </a:cubicBezTo>
                <a:cubicBezTo>
                  <a:pt x="1344170" y="838915"/>
                  <a:pt x="1420140" y="914885"/>
                  <a:pt x="1513853" y="914885"/>
                </a:cubicBezTo>
                <a:lnTo>
                  <a:pt x="1573703" y="902802"/>
                </a:lnTo>
                <a:lnTo>
                  <a:pt x="1573703" y="963770"/>
                </a:lnTo>
                <a:cubicBezTo>
                  <a:pt x="1573703" y="1101451"/>
                  <a:pt x="1573703" y="1258801"/>
                  <a:pt x="1573703" y="1438630"/>
                </a:cubicBezTo>
                <a:cubicBezTo>
                  <a:pt x="1461206" y="1438630"/>
                  <a:pt x="1353764" y="1508098"/>
                  <a:pt x="1243794" y="1513151"/>
                </a:cubicBezTo>
                <a:cubicBezTo>
                  <a:pt x="1013743" y="1525781"/>
                  <a:pt x="807708" y="1447471"/>
                  <a:pt x="630745" y="1308534"/>
                </a:cubicBezTo>
                <a:cubicBezTo>
                  <a:pt x="499288" y="1204963"/>
                  <a:pt x="385526" y="1068552"/>
                  <a:pt x="290724" y="909406"/>
                </a:cubicBezTo>
                <a:cubicBezTo>
                  <a:pt x="259124" y="855094"/>
                  <a:pt x="228788" y="799520"/>
                  <a:pt x="202243" y="740156"/>
                </a:cubicBezTo>
                <a:cubicBezTo>
                  <a:pt x="137778" y="603745"/>
                  <a:pt x="87218" y="455966"/>
                  <a:pt x="50561" y="303136"/>
                </a:cubicBezTo>
                <a:cubicBezTo>
                  <a:pt x="27809" y="203354"/>
                  <a:pt x="10112" y="102308"/>
                  <a:pt x="0" y="0"/>
                </a:cubicBezTo>
                <a:close/>
              </a:path>
            </a:pathLst>
          </a:custGeom>
          <a:solidFill>
            <a:srgbClr val="39B2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Freeform 87"/>
          <p:cNvSpPr>
            <a:spLocks/>
          </p:cNvSpPr>
          <p:nvPr/>
        </p:nvSpPr>
        <p:spPr bwMode="auto">
          <a:xfrm>
            <a:off x="10410361" y="5522391"/>
            <a:ext cx="1424224" cy="1231467"/>
          </a:xfrm>
          <a:custGeom>
            <a:avLst/>
            <a:gdLst>
              <a:gd name="connsiteX0" fmla="*/ 992782 w 1802463"/>
              <a:gd name="connsiteY0" fmla="*/ 0 h 1744779"/>
              <a:gd name="connsiteX1" fmla="*/ 1162465 w 1802463"/>
              <a:gd name="connsiteY1" fmla="*/ 169683 h 1744779"/>
              <a:gd name="connsiteX2" fmla="*/ 1150219 w 1802463"/>
              <a:gd name="connsiteY2" fmla="*/ 230338 h 1744779"/>
              <a:gd name="connsiteX3" fmla="*/ 1802463 w 1802463"/>
              <a:gd name="connsiteY3" fmla="*/ 230338 h 1744779"/>
              <a:gd name="connsiteX4" fmla="*/ 1751927 w 1802463"/>
              <a:gd name="connsiteY4" fmla="*/ 533474 h 1744779"/>
              <a:gd name="connsiteX5" fmla="*/ 1600320 w 1802463"/>
              <a:gd name="connsiteY5" fmla="*/ 970494 h 1744779"/>
              <a:gd name="connsiteX6" fmla="*/ 1511882 w 1802463"/>
              <a:gd name="connsiteY6" fmla="*/ 1139744 h 1744779"/>
              <a:gd name="connsiteX7" fmla="*/ 1178345 w 1802463"/>
              <a:gd name="connsiteY7" fmla="*/ 1533820 h 1744779"/>
              <a:gd name="connsiteX8" fmla="*/ 559280 w 1802463"/>
              <a:gd name="connsiteY8" fmla="*/ 1743489 h 1744779"/>
              <a:gd name="connsiteX9" fmla="*/ 229533 w 1802463"/>
              <a:gd name="connsiteY9" fmla="*/ 1668968 h 1744779"/>
              <a:gd name="connsiteX10" fmla="*/ 229533 w 1802463"/>
              <a:gd name="connsiteY10" fmla="*/ 1201483 h 1744779"/>
              <a:gd name="connsiteX11" fmla="*/ 229533 w 1802463"/>
              <a:gd name="connsiteY11" fmla="*/ 1133140 h 1744779"/>
              <a:gd name="connsiteX12" fmla="*/ 169683 w 1802463"/>
              <a:gd name="connsiteY12" fmla="*/ 1145223 h 1744779"/>
              <a:gd name="connsiteX13" fmla="*/ 0 w 1802463"/>
              <a:gd name="connsiteY13" fmla="*/ 975540 h 1744779"/>
              <a:gd name="connsiteX14" fmla="*/ 169683 w 1802463"/>
              <a:gd name="connsiteY14" fmla="*/ 805857 h 1744779"/>
              <a:gd name="connsiteX15" fmla="*/ 229533 w 1802463"/>
              <a:gd name="connsiteY15" fmla="*/ 817940 h 1744779"/>
              <a:gd name="connsiteX16" fmla="*/ 229533 w 1802463"/>
              <a:gd name="connsiteY16" fmla="*/ 705198 h 1744779"/>
              <a:gd name="connsiteX17" fmla="*/ 229533 w 1802463"/>
              <a:gd name="connsiteY17" fmla="*/ 230338 h 1744779"/>
              <a:gd name="connsiteX18" fmla="*/ 835345 w 1802463"/>
              <a:gd name="connsiteY18" fmla="*/ 230338 h 1744779"/>
              <a:gd name="connsiteX19" fmla="*/ 823099 w 1802463"/>
              <a:gd name="connsiteY19" fmla="*/ 169683 h 1744779"/>
              <a:gd name="connsiteX20" fmla="*/ 992782 w 1802463"/>
              <a:gd name="connsiteY20" fmla="*/ 0 h 174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02463" h="1744779">
                <a:moveTo>
                  <a:pt x="992782" y="0"/>
                </a:moveTo>
                <a:cubicBezTo>
                  <a:pt x="1086495" y="0"/>
                  <a:pt x="1162465" y="75970"/>
                  <a:pt x="1162465" y="169683"/>
                </a:cubicBezTo>
                <a:lnTo>
                  <a:pt x="1150219" y="230338"/>
                </a:lnTo>
                <a:lnTo>
                  <a:pt x="1802463" y="230338"/>
                </a:lnTo>
                <a:cubicBezTo>
                  <a:pt x="1792356" y="332646"/>
                  <a:pt x="1774668" y="433692"/>
                  <a:pt x="1751927" y="533474"/>
                </a:cubicBezTo>
                <a:cubicBezTo>
                  <a:pt x="1715289" y="686304"/>
                  <a:pt x="1664753" y="834083"/>
                  <a:pt x="1600320" y="970494"/>
                </a:cubicBezTo>
                <a:cubicBezTo>
                  <a:pt x="1573788" y="1029858"/>
                  <a:pt x="1543467" y="1085432"/>
                  <a:pt x="1511882" y="1139744"/>
                </a:cubicBezTo>
                <a:cubicBezTo>
                  <a:pt x="1418390" y="1296364"/>
                  <a:pt x="1307211" y="1431512"/>
                  <a:pt x="1178345" y="1533820"/>
                </a:cubicBezTo>
                <a:cubicBezTo>
                  <a:pt x="1000206" y="1675283"/>
                  <a:pt x="791745" y="1756119"/>
                  <a:pt x="559280" y="1743489"/>
                </a:cubicBezTo>
                <a:cubicBezTo>
                  <a:pt x="449364" y="1738436"/>
                  <a:pt x="343239" y="1668968"/>
                  <a:pt x="229533" y="1668968"/>
                </a:cubicBezTo>
                <a:cubicBezTo>
                  <a:pt x="229533" y="1668968"/>
                  <a:pt x="229533" y="1668968"/>
                  <a:pt x="229533" y="1201483"/>
                </a:cubicBezTo>
                <a:lnTo>
                  <a:pt x="229533" y="1133140"/>
                </a:lnTo>
                <a:lnTo>
                  <a:pt x="169683" y="1145223"/>
                </a:lnTo>
                <a:cubicBezTo>
                  <a:pt x="75970" y="1145223"/>
                  <a:pt x="0" y="1069253"/>
                  <a:pt x="0" y="975540"/>
                </a:cubicBezTo>
                <a:cubicBezTo>
                  <a:pt x="0" y="881827"/>
                  <a:pt x="75970" y="805857"/>
                  <a:pt x="169683" y="805857"/>
                </a:cubicBezTo>
                <a:lnTo>
                  <a:pt x="229533" y="817940"/>
                </a:lnTo>
                <a:lnTo>
                  <a:pt x="229533" y="705198"/>
                </a:lnTo>
                <a:cubicBezTo>
                  <a:pt x="229533" y="567517"/>
                  <a:pt x="229533" y="410167"/>
                  <a:pt x="229533" y="230338"/>
                </a:cubicBezTo>
                <a:lnTo>
                  <a:pt x="835345" y="230338"/>
                </a:lnTo>
                <a:lnTo>
                  <a:pt x="823099" y="169683"/>
                </a:lnTo>
                <a:cubicBezTo>
                  <a:pt x="823099" y="75970"/>
                  <a:pt x="899069" y="0"/>
                  <a:pt x="992782" y="0"/>
                </a:cubicBezTo>
                <a:close/>
              </a:path>
            </a:pathLst>
          </a:custGeom>
          <a:solidFill>
            <a:srgbClr val="DED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Freeform 93"/>
          <p:cNvSpPr/>
          <p:nvPr/>
        </p:nvSpPr>
        <p:spPr>
          <a:xfrm>
            <a:off x="9419197" y="4609314"/>
            <a:ext cx="1252018" cy="1230813"/>
          </a:xfrm>
          <a:custGeom>
            <a:avLst/>
            <a:gdLst>
              <a:gd name="connsiteX0" fmla="*/ 1090343 w 1584524"/>
              <a:gd name="connsiteY0" fmla="*/ 1615 h 1743852"/>
              <a:gd name="connsiteX1" fmla="*/ 1278739 w 1584524"/>
              <a:gd name="connsiteY1" fmla="*/ 27567 h 1743852"/>
              <a:gd name="connsiteX2" fmla="*/ 1532718 w 1584524"/>
              <a:gd name="connsiteY2" fmla="*/ 139937 h 1743852"/>
              <a:gd name="connsiteX3" fmla="*/ 1584524 w 1584524"/>
              <a:gd name="connsiteY3" fmla="*/ 137412 h 1743852"/>
              <a:gd name="connsiteX4" fmla="*/ 1584524 w 1584524"/>
              <a:gd name="connsiteY4" fmla="*/ 674617 h 1743852"/>
              <a:gd name="connsiteX5" fmla="*/ 1525289 w 1584524"/>
              <a:gd name="connsiteY5" fmla="*/ 662657 h 1743852"/>
              <a:gd name="connsiteX6" fmla="*/ 1355606 w 1584524"/>
              <a:gd name="connsiteY6" fmla="*/ 832340 h 1743852"/>
              <a:gd name="connsiteX7" fmla="*/ 1525289 w 1584524"/>
              <a:gd name="connsiteY7" fmla="*/ 1002023 h 1743852"/>
              <a:gd name="connsiteX8" fmla="*/ 1584524 w 1584524"/>
              <a:gd name="connsiteY8" fmla="*/ 990064 h 1743852"/>
              <a:gd name="connsiteX9" fmla="*/ 1584524 w 1584524"/>
              <a:gd name="connsiteY9" fmla="*/ 1513633 h 1743852"/>
              <a:gd name="connsiteX10" fmla="*/ 1073327 w 1584524"/>
              <a:gd name="connsiteY10" fmla="*/ 1513633 h 1743852"/>
              <a:gd name="connsiteX11" fmla="*/ 979377 w 1584524"/>
              <a:gd name="connsiteY11" fmla="*/ 1513633 h 1743852"/>
              <a:gd name="connsiteX12" fmla="*/ 991598 w 1584524"/>
              <a:gd name="connsiteY12" fmla="*/ 1574169 h 1743852"/>
              <a:gd name="connsiteX13" fmla="*/ 821915 w 1584524"/>
              <a:gd name="connsiteY13" fmla="*/ 1743852 h 1743852"/>
              <a:gd name="connsiteX14" fmla="*/ 652232 w 1584524"/>
              <a:gd name="connsiteY14" fmla="*/ 1574169 h 1743852"/>
              <a:gd name="connsiteX15" fmla="*/ 664454 w 1584524"/>
              <a:gd name="connsiteY15" fmla="*/ 1513633 h 1743852"/>
              <a:gd name="connsiteX16" fmla="*/ 639567 w 1584524"/>
              <a:gd name="connsiteY16" fmla="*/ 1513633 h 1743852"/>
              <a:gd name="connsiteX17" fmla="*/ 11372 w 1584524"/>
              <a:gd name="connsiteY17" fmla="*/ 1513633 h 1743852"/>
              <a:gd name="connsiteX18" fmla="*/ 10108 w 1584524"/>
              <a:gd name="connsiteY18" fmla="*/ 1502270 h 1743852"/>
              <a:gd name="connsiteX19" fmla="*/ 0 w 1584524"/>
              <a:gd name="connsiteY19" fmla="*/ 1282579 h 1743852"/>
              <a:gd name="connsiteX20" fmla="*/ 1263 w 1584524"/>
              <a:gd name="connsiteY20" fmla="*/ 1211874 h 1743852"/>
              <a:gd name="connsiteX21" fmla="*/ 18953 w 1584524"/>
              <a:gd name="connsiteY21" fmla="*/ 1008598 h 1743852"/>
              <a:gd name="connsiteX22" fmla="*/ 78341 w 1584524"/>
              <a:gd name="connsiteY22" fmla="*/ 752292 h 1743852"/>
              <a:gd name="connsiteX23" fmla="*/ 133939 w 1584524"/>
              <a:gd name="connsiteY23" fmla="*/ 607095 h 1743852"/>
              <a:gd name="connsiteX24" fmla="*/ 1090343 w 1584524"/>
              <a:gd name="connsiteY24" fmla="*/ 1615 h 174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4524" h="1743852">
                <a:moveTo>
                  <a:pt x="1090343" y="1615"/>
                </a:moveTo>
                <a:cubicBezTo>
                  <a:pt x="1151572" y="4959"/>
                  <a:pt x="1214454" y="13521"/>
                  <a:pt x="1278739" y="27567"/>
                </a:cubicBezTo>
                <a:cubicBezTo>
                  <a:pt x="1365926" y="46506"/>
                  <a:pt x="1405096" y="97009"/>
                  <a:pt x="1532718" y="139937"/>
                </a:cubicBezTo>
                <a:cubicBezTo>
                  <a:pt x="1532718" y="139937"/>
                  <a:pt x="1532718" y="139937"/>
                  <a:pt x="1584524" y="137412"/>
                </a:cubicBezTo>
                <a:lnTo>
                  <a:pt x="1584524" y="674617"/>
                </a:lnTo>
                <a:lnTo>
                  <a:pt x="1525289" y="662657"/>
                </a:lnTo>
                <a:cubicBezTo>
                  <a:pt x="1431576" y="662657"/>
                  <a:pt x="1355606" y="738627"/>
                  <a:pt x="1355606" y="832340"/>
                </a:cubicBezTo>
                <a:cubicBezTo>
                  <a:pt x="1355606" y="926053"/>
                  <a:pt x="1431576" y="1002023"/>
                  <a:pt x="1525289" y="1002023"/>
                </a:cubicBezTo>
                <a:lnTo>
                  <a:pt x="1584524" y="990064"/>
                </a:lnTo>
                <a:lnTo>
                  <a:pt x="1584524" y="1513633"/>
                </a:lnTo>
                <a:cubicBezTo>
                  <a:pt x="1584524" y="1513633"/>
                  <a:pt x="1584524" y="1513633"/>
                  <a:pt x="1073327" y="1513633"/>
                </a:cubicBezTo>
                <a:lnTo>
                  <a:pt x="979377" y="1513633"/>
                </a:lnTo>
                <a:lnTo>
                  <a:pt x="991598" y="1574169"/>
                </a:lnTo>
                <a:cubicBezTo>
                  <a:pt x="991598" y="1667882"/>
                  <a:pt x="915628" y="1743852"/>
                  <a:pt x="821915" y="1743852"/>
                </a:cubicBezTo>
                <a:cubicBezTo>
                  <a:pt x="728202" y="1743852"/>
                  <a:pt x="652232" y="1667882"/>
                  <a:pt x="652232" y="1574169"/>
                </a:cubicBezTo>
                <a:lnTo>
                  <a:pt x="664454" y="1513633"/>
                </a:lnTo>
                <a:lnTo>
                  <a:pt x="639567" y="1513633"/>
                </a:lnTo>
                <a:cubicBezTo>
                  <a:pt x="464575" y="1513633"/>
                  <a:pt x="257177" y="1513633"/>
                  <a:pt x="11372" y="1513633"/>
                </a:cubicBezTo>
                <a:cubicBezTo>
                  <a:pt x="11372" y="1509845"/>
                  <a:pt x="10108" y="1506058"/>
                  <a:pt x="10108" y="1502270"/>
                </a:cubicBezTo>
                <a:cubicBezTo>
                  <a:pt x="2527" y="1429040"/>
                  <a:pt x="0" y="1355809"/>
                  <a:pt x="0" y="1282579"/>
                </a:cubicBezTo>
                <a:cubicBezTo>
                  <a:pt x="0" y="1258590"/>
                  <a:pt x="0" y="1235864"/>
                  <a:pt x="1263" y="1211874"/>
                </a:cubicBezTo>
                <a:cubicBezTo>
                  <a:pt x="3790" y="1142432"/>
                  <a:pt x="8845" y="1074252"/>
                  <a:pt x="18953" y="1008598"/>
                </a:cubicBezTo>
                <a:cubicBezTo>
                  <a:pt x="32853" y="917691"/>
                  <a:pt x="51806" y="831835"/>
                  <a:pt x="78341" y="752292"/>
                </a:cubicBezTo>
                <a:cubicBezTo>
                  <a:pt x="94768" y="701789"/>
                  <a:pt x="113722" y="653811"/>
                  <a:pt x="133939" y="607095"/>
                </a:cubicBezTo>
                <a:cubicBezTo>
                  <a:pt x="314156" y="210485"/>
                  <a:pt x="661739" y="-21792"/>
                  <a:pt x="1090343" y="1615"/>
                </a:cubicBezTo>
                <a:close/>
              </a:path>
            </a:pathLst>
          </a:custGeom>
          <a:solidFill>
            <a:srgbClr val="FFA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Freeform 91"/>
          <p:cNvSpPr/>
          <p:nvPr/>
        </p:nvSpPr>
        <p:spPr>
          <a:xfrm rot="5400000">
            <a:off x="10979193" y="4374517"/>
            <a:ext cx="890649" cy="1238505"/>
          </a:xfrm>
          <a:custGeom>
            <a:avLst/>
            <a:gdLst>
              <a:gd name="connsiteX0" fmla="*/ 480 w 1513634"/>
              <a:gd name="connsiteY0" fmla="*/ 999770 h 1812940"/>
              <a:gd name="connsiteX1" fmla="*/ 607096 w 1513634"/>
              <a:gd name="connsiteY1" fmla="*/ 133939 h 1812940"/>
              <a:gd name="connsiteX2" fmla="*/ 752294 w 1513634"/>
              <a:gd name="connsiteY2" fmla="*/ 78342 h 1812940"/>
              <a:gd name="connsiteX3" fmla="*/ 1012387 w 1513634"/>
              <a:gd name="connsiteY3" fmla="*/ 18953 h 1812940"/>
              <a:gd name="connsiteX4" fmla="*/ 1211876 w 1513634"/>
              <a:gd name="connsiteY4" fmla="*/ 1263 h 1812940"/>
              <a:gd name="connsiteX5" fmla="*/ 1282581 w 1513634"/>
              <a:gd name="connsiteY5" fmla="*/ 0 h 1812940"/>
              <a:gd name="connsiteX6" fmla="*/ 1502271 w 1513634"/>
              <a:gd name="connsiteY6" fmla="*/ 10108 h 1812940"/>
              <a:gd name="connsiteX7" fmla="*/ 1513634 w 1513634"/>
              <a:gd name="connsiteY7" fmla="*/ 11372 h 1812940"/>
              <a:gd name="connsiteX8" fmla="*/ 1513634 w 1513634"/>
              <a:gd name="connsiteY8" fmla="*/ 663376 h 1812940"/>
              <a:gd name="connsiteX9" fmla="*/ 1455265 w 1513634"/>
              <a:gd name="connsiteY9" fmla="*/ 651592 h 1812940"/>
              <a:gd name="connsiteX10" fmla="*/ 1285582 w 1513634"/>
              <a:gd name="connsiteY10" fmla="*/ 821275 h 1812940"/>
              <a:gd name="connsiteX11" fmla="*/ 1455265 w 1513634"/>
              <a:gd name="connsiteY11" fmla="*/ 990958 h 1812940"/>
              <a:gd name="connsiteX12" fmla="*/ 1513634 w 1513634"/>
              <a:gd name="connsiteY12" fmla="*/ 979173 h 1812940"/>
              <a:gd name="connsiteX13" fmla="*/ 1513634 w 1513634"/>
              <a:gd name="connsiteY13" fmla="*/ 1584524 h 1812940"/>
              <a:gd name="connsiteX14" fmla="*/ 1066430 w 1513634"/>
              <a:gd name="connsiteY14" fmla="*/ 1584524 h 1812940"/>
              <a:gd name="connsiteX15" fmla="*/ 991010 w 1513634"/>
              <a:gd name="connsiteY15" fmla="*/ 1584524 h 1812940"/>
              <a:gd name="connsiteX16" fmla="*/ 1002868 w 1513634"/>
              <a:gd name="connsiteY16" fmla="*/ 1643257 h 1812940"/>
              <a:gd name="connsiteX17" fmla="*/ 833185 w 1513634"/>
              <a:gd name="connsiteY17" fmla="*/ 1812940 h 1812940"/>
              <a:gd name="connsiteX18" fmla="*/ 663502 w 1513634"/>
              <a:gd name="connsiteY18" fmla="*/ 1643257 h 1812940"/>
              <a:gd name="connsiteX19" fmla="*/ 675360 w 1513634"/>
              <a:gd name="connsiteY19" fmla="*/ 1584524 h 1812940"/>
              <a:gd name="connsiteX20" fmla="*/ 591674 w 1513634"/>
              <a:gd name="connsiteY20" fmla="*/ 1584524 h 1812940"/>
              <a:gd name="connsiteX21" fmla="*/ 137414 w 1513634"/>
              <a:gd name="connsiteY21" fmla="*/ 1584524 h 1812940"/>
              <a:gd name="connsiteX22" fmla="*/ 137414 w 1513634"/>
              <a:gd name="connsiteY22" fmla="*/ 1579469 h 1812940"/>
              <a:gd name="connsiteX23" fmla="*/ 136151 w 1513634"/>
              <a:gd name="connsiteY23" fmla="*/ 1522609 h 1812940"/>
              <a:gd name="connsiteX24" fmla="*/ 27568 w 1513634"/>
              <a:gd name="connsiteY24" fmla="*/ 1278738 h 1812940"/>
              <a:gd name="connsiteX25" fmla="*/ 480 w 1513634"/>
              <a:gd name="connsiteY25" fmla="*/ 999770 h 181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13634" h="1812940">
                <a:moveTo>
                  <a:pt x="480" y="999770"/>
                </a:moveTo>
                <a:cubicBezTo>
                  <a:pt x="12230" y="612937"/>
                  <a:pt x="238815" y="301284"/>
                  <a:pt x="607096" y="133939"/>
                </a:cubicBezTo>
                <a:cubicBezTo>
                  <a:pt x="653812" y="113722"/>
                  <a:pt x="701790" y="94768"/>
                  <a:pt x="752294" y="78342"/>
                </a:cubicBezTo>
                <a:cubicBezTo>
                  <a:pt x="833099" y="51806"/>
                  <a:pt x="920218" y="31589"/>
                  <a:pt x="1012387" y="18953"/>
                </a:cubicBezTo>
                <a:cubicBezTo>
                  <a:pt x="1076779" y="8845"/>
                  <a:pt x="1142433" y="3791"/>
                  <a:pt x="1211876" y="1263"/>
                </a:cubicBezTo>
                <a:cubicBezTo>
                  <a:pt x="1235865" y="0"/>
                  <a:pt x="1258591" y="0"/>
                  <a:pt x="1282581" y="0"/>
                </a:cubicBezTo>
                <a:cubicBezTo>
                  <a:pt x="1355811" y="0"/>
                  <a:pt x="1429041" y="2527"/>
                  <a:pt x="1502271" y="10108"/>
                </a:cubicBezTo>
                <a:cubicBezTo>
                  <a:pt x="1506059" y="10108"/>
                  <a:pt x="1509846" y="11372"/>
                  <a:pt x="1513634" y="11372"/>
                </a:cubicBezTo>
                <a:lnTo>
                  <a:pt x="1513634" y="663376"/>
                </a:lnTo>
                <a:lnTo>
                  <a:pt x="1455265" y="651592"/>
                </a:lnTo>
                <a:cubicBezTo>
                  <a:pt x="1361552" y="651592"/>
                  <a:pt x="1285582" y="727562"/>
                  <a:pt x="1285582" y="821275"/>
                </a:cubicBezTo>
                <a:cubicBezTo>
                  <a:pt x="1285582" y="914988"/>
                  <a:pt x="1361552" y="990958"/>
                  <a:pt x="1455265" y="990958"/>
                </a:cubicBezTo>
                <a:lnTo>
                  <a:pt x="1513634" y="979173"/>
                </a:lnTo>
                <a:lnTo>
                  <a:pt x="1513634" y="1584524"/>
                </a:lnTo>
                <a:cubicBezTo>
                  <a:pt x="1513634" y="1584524"/>
                  <a:pt x="1513634" y="1584524"/>
                  <a:pt x="1066430" y="1584524"/>
                </a:cubicBezTo>
                <a:lnTo>
                  <a:pt x="991010" y="1584524"/>
                </a:lnTo>
                <a:lnTo>
                  <a:pt x="1002868" y="1643257"/>
                </a:lnTo>
                <a:cubicBezTo>
                  <a:pt x="1002868" y="1736970"/>
                  <a:pt x="926898" y="1812940"/>
                  <a:pt x="833185" y="1812940"/>
                </a:cubicBezTo>
                <a:cubicBezTo>
                  <a:pt x="739472" y="1812940"/>
                  <a:pt x="663502" y="1736970"/>
                  <a:pt x="663502" y="1643257"/>
                </a:cubicBezTo>
                <a:lnTo>
                  <a:pt x="675360" y="1584524"/>
                </a:lnTo>
                <a:lnTo>
                  <a:pt x="591674" y="1584524"/>
                </a:lnTo>
                <a:cubicBezTo>
                  <a:pt x="459965" y="1584524"/>
                  <a:pt x="309441" y="1584524"/>
                  <a:pt x="137414" y="1584524"/>
                </a:cubicBezTo>
                <a:cubicBezTo>
                  <a:pt x="137414" y="1584524"/>
                  <a:pt x="137414" y="1584524"/>
                  <a:pt x="137414" y="1579469"/>
                </a:cubicBezTo>
                <a:cubicBezTo>
                  <a:pt x="137414" y="1579469"/>
                  <a:pt x="137414" y="1579469"/>
                  <a:pt x="136151" y="1522609"/>
                </a:cubicBezTo>
                <a:cubicBezTo>
                  <a:pt x="94486" y="1403832"/>
                  <a:pt x="45245" y="1363398"/>
                  <a:pt x="27568" y="1278738"/>
                </a:cubicBezTo>
                <a:cubicBezTo>
                  <a:pt x="6499" y="1182311"/>
                  <a:pt x="-2231" y="1089039"/>
                  <a:pt x="480" y="99977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25424" y="2847077"/>
            <a:ext cx="2563546" cy="77077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沒有得到照顧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341370" y="2847078"/>
            <a:ext cx="1371600" cy="7707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被歧視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4865370" y="2852544"/>
            <a:ext cx="2118360" cy="7466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隱私被揭露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136130" y="2835717"/>
            <a:ext cx="1699260" cy="7634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差別待遇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522554" y="5205112"/>
            <a:ext cx="7678995" cy="816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應該如何改善這樣的不利處境？</a:t>
            </a:r>
            <a:endParaRPr lang="zh-CN" altLang="en-US" sz="32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25424" y="3789523"/>
            <a:ext cx="2563546" cy="758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無法接受教育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341370" y="3789523"/>
            <a:ext cx="1714500" cy="758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戰亂衝突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208270" y="3794989"/>
            <a:ext cx="1775460" cy="7534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貧窮問題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7136129" y="3778162"/>
            <a:ext cx="3121833" cy="7702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/>
                </a:solidFill>
              </a:rPr>
              <a:t>對女童的性別歧視</a:t>
            </a:r>
          </a:p>
        </p:txBody>
      </p:sp>
      <p:sp>
        <p:nvSpPr>
          <p:cNvPr id="23" name="矩形 22"/>
          <p:cNvSpPr/>
          <p:nvPr/>
        </p:nvSpPr>
        <p:spPr>
          <a:xfrm>
            <a:off x="522554" y="2075786"/>
            <a:ext cx="3241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</a:rPr>
              <a:t>前面提到的</a:t>
            </a:r>
            <a:r>
              <a:rPr lang="en-US" altLang="zh-TW" sz="3200" dirty="0">
                <a:latin typeface="+mj-ea"/>
              </a:rPr>
              <a:t>…</a:t>
            </a:r>
            <a:r>
              <a:rPr lang="zh-TW" altLang="en-US" sz="3200" dirty="0">
                <a:latin typeface="+mj-ea"/>
              </a:rPr>
              <a:t> </a:t>
            </a:r>
            <a:r>
              <a:rPr lang="en-US" altLang="zh-TW" sz="3200" dirty="0">
                <a:latin typeface="+mj-ea"/>
              </a:rPr>
              <a:t>…</a:t>
            </a:r>
            <a:endParaRPr lang="zh-TW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522554" y="4682647"/>
            <a:ext cx="496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</a:rPr>
              <a:t>面對這些現象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24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如何改善這樣的不利處境</a:t>
            </a:r>
            <a:r>
              <a:rPr lang="en-US" altLang="zh-TW" sz="4400" b="1" dirty="0">
                <a:latin typeface="+mj-ea"/>
              </a:rPr>
              <a:t>?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考量到兒童因為身心尚未成熟，需要獲得特別的保護及照顧，</a:t>
            </a:r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聯合國</a:t>
            </a: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在</a:t>
            </a:r>
            <a:r>
              <a:rPr lang="en-US" altLang="zh-TW" sz="3200" dirty="0">
                <a:solidFill>
                  <a:srgbClr val="333333"/>
                </a:solidFill>
                <a:latin typeface="+mj-ea"/>
              </a:rPr>
              <a:t>1989</a:t>
            </a: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年</a:t>
            </a:r>
            <a:r>
              <a:rPr lang="en-US" altLang="zh-TW" sz="3200" dirty="0">
                <a:solidFill>
                  <a:srgbClr val="333333"/>
                </a:solidFill>
                <a:latin typeface="+mj-ea"/>
              </a:rPr>
              <a:t>11</a:t>
            </a: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月</a:t>
            </a:r>
            <a:r>
              <a:rPr lang="en-US" altLang="zh-TW" sz="3200" dirty="0">
                <a:solidFill>
                  <a:srgbClr val="333333"/>
                </a:solidFill>
                <a:latin typeface="+mj-ea"/>
              </a:rPr>
              <a:t>20</a:t>
            </a: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日通過</a:t>
            </a:r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《兒童權利公約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>》</a:t>
            </a:r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，</a:t>
            </a:r>
            <a:r>
              <a:rPr lang="en-US" altLang="zh-TW" sz="3200" dirty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+mj-ea"/>
              </a:rPr>
            </a:br>
            <a:r>
              <a:rPr lang="zh-TW" altLang="en-US" sz="3200" dirty="0">
                <a:solidFill>
                  <a:schemeClr val="tx1"/>
                </a:solidFill>
                <a:latin typeface="+mj-ea"/>
              </a:rPr>
              <a:t>這也是</a:t>
            </a:r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全世界最多國家簽署</a:t>
            </a:r>
            <a:r>
              <a:rPr lang="zh-TW" altLang="en-US" sz="3200" dirty="0">
                <a:solidFill>
                  <a:schemeClr val="tx1"/>
                </a:solidFill>
                <a:latin typeface="+mj-ea"/>
              </a:rPr>
              <a:t>的公約。</a:t>
            </a:r>
            <a:endParaRPr lang="en-US" altLang="zh-TW" sz="3200" dirty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公約明白指出兒童的重要權利，也要求大家一起遵守，</a:t>
            </a:r>
            <a:r>
              <a:rPr lang="en-US" altLang="zh-TW" sz="3200" dirty="0">
                <a:solidFill>
                  <a:srgbClr val="333333"/>
                </a:solidFill>
                <a:latin typeface="+mj-ea"/>
              </a:rPr>
              <a:t/>
            </a:r>
            <a:br>
              <a:rPr lang="en-US" altLang="zh-TW" sz="3200" dirty="0">
                <a:solidFill>
                  <a:srgbClr val="333333"/>
                </a:solidFill>
                <a:latin typeface="+mj-ea"/>
              </a:rPr>
            </a:br>
            <a:r>
              <a:rPr lang="zh-TW" altLang="en-US" sz="3200" dirty="0">
                <a:solidFill>
                  <a:srgbClr val="333333"/>
                </a:solidFill>
                <a:latin typeface="+mj-ea"/>
              </a:rPr>
              <a:t>保障兒童權利！</a:t>
            </a:r>
            <a:endParaRPr lang="zh-TW" altLang="en-US" sz="3200" dirty="0">
              <a:latin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100000" l="4883" r="95898">
                        <a14:foregroundMark x1="26563" y1="50586" x2="36328" y2="91797"/>
                        <a14:foregroundMark x1="71484" y1="40625" x2="71484" y2="77539"/>
                        <a14:foregroundMark x1="66797" y1="84375" x2="83984" y2="90039"/>
                        <a14:foregroundMark x1="40430" y1="54492" x2="25391" y2="49805"/>
                        <a14:foregroundMark x1="39648" y1="63086" x2="44922" y2="63281"/>
                        <a14:foregroundMark x1="49219" y1="58984" x2="49219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8159" y="4234205"/>
            <a:ext cx="2873841" cy="26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kumimoji="1" lang="zh-TW" altLang="en-US" sz="3200" b="1" dirty="0">
                <a:latin typeface="+mj-ea"/>
              </a:rPr>
              <a:t>認識</a:t>
            </a:r>
            <a:r>
              <a:rPr kumimoji="1" lang="en-US" altLang="zh-TW" sz="3200" b="1" dirty="0">
                <a:latin typeface="+mj-ea"/>
              </a:rPr>
              <a:t>《</a:t>
            </a:r>
            <a:r>
              <a:rPr kumimoji="1" lang="zh-TW" altLang="en-US" sz="3200" b="1" dirty="0">
                <a:latin typeface="+mj-ea"/>
              </a:rPr>
              <a:t>兒童權利公約</a:t>
            </a:r>
            <a:r>
              <a:rPr kumimoji="1" lang="en-US" altLang="zh-TW" sz="3200" b="1" dirty="0">
                <a:latin typeface="+mj-ea"/>
              </a:rPr>
              <a:t>》</a:t>
            </a:r>
            <a:br>
              <a:rPr kumimoji="1" lang="en-US" altLang="zh-TW" sz="3200" b="1" dirty="0">
                <a:latin typeface="+mj-ea"/>
              </a:rPr>
            </a:br>
            <a:r>
              <a:rPr lang="en-US" altLang="zh-CN" sz="3200" b="1" dirty="0">
                <a:latin typeface="+mj-ea"/>
              </a:rPr>
              <a:t>Convention on the Rights of the Child</a:t>
            </a:r>
            <a:r>
              <a:rPr lang="zh-CN" altLang="en-US" sz="3200" b="1" dirty="0">
                <a:latin typeface="+mj-ea"/>
              </a:rPr>
              <a:t>，</a:t>
            </a:r>
            <a:r>
              <a:rPr lang="en-US" altLang="zh-CN" sz="3200" b="1" dirty="0">
                <a:latin typeface="+mj-ea"/>
              </a:rPr>
              <a:t>CRC</a:t>
            </a:r>
            <a:endParaRPr kumimoji="1" lang="zh-TW" altLang="en-US" sz="3200" b="1" dirty="0">
              <a:latin typeface="+mj-ea"/>
            </a:endParaRPr>
          </a:p>
        </p:txBody>
      </p:sp>
      <p:sp>
        <p:nvSpPr>
          <p:cNvPr id="5" name="MH_Other_4"/>
          <p:cNvSpPr/>
          <p:nvPr>
            <p:custDataLst>
              <p:tags r:id="rId1"/>
            </p:custDataLst>
          </p:nvPr>
        </p:nvSpPr>
        <p:spPr>
          <a:xfrm>
            <a:off x="5974671" y="3596078"/>
            <a:ext cx="393976" cy="53630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MH_SubTitle_3"/>
          <p:cNvSpPr/>
          <p:nvPr>
            <p:custDataLst>
              <p:tags r:id="rId2"/>
            </p:custDataLst>
          </p:nvPr>
        </p:nvSpPr>
        <p:spPr>
          <a:xfrm>
            <a:off x="2971441" y="2675748"/>
            <a:ext cx="2353245" cy="228016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j-ea"/>
              <a:ea typeface="+mj-ea"/>
              <a:cs typeface="Mangal" panose="02040503050203030202" pitchFamily="18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144493" y="2879228"/>
            <a:ext cx="2007140" cy="1865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sp>
        <p:nvSpPr>
          <p:cNvPr id="14" name="MH_Other_6"/>
          <p:cNvSpPr/>
          <p:nvPr>
            <p:custDataLst>
              <p:tags r:id="rId3"/>
            </p:custDataLst>
          </p:nvPr>
        </p:nvSpPr>
        <p:spPr>
          <a:xfrm>
            <a:off x="2926062" y="2560236"/>
            <a:ext cx="2588872" cy="260798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椭圆 27"/>
          <p:cNvSpPr/>
          <p:nvPr/>
        </p:nvSpPr>
        <p:spPr>
          <a:xfrm>
            <a:off x="3354332" y="3813695"/>
            <a:ext cx="744752" cy="788104"/>
          </a:xfrm>
          <a:custGeom>
            <a:avLst/>
            <a:gdLst>
              <a:gd name="connsiteX0" fmla="*/ 19050 w 319088"/>
              <a:gd name="connsiteY0" fmla="*/ 260350 h 331788"/>
              <a:gd name="connsiteX1" fmla="*/ 237763 w 319088"/>
              <a:gd name="connsiteY1" fmla="*/ 260350 h 331788"/>
              <a:gd name="connsiteX2" fmla="*/ 251999 w 319088"/>
              <a:gd name="connsiteY2" fmla="*/ 265642 h 331788"/>
              <a:gd name="connsiteX3" fmla="*/ 257175 w 319088"/>
              <a:gd name="connsiteY3" fmla="*/ 280194 h 331788"/>
              <a:gd name="connsiteX4" fmla="*/ 236469 w 319088"/>
              <a:gd name="connsiteY4" fmla="*/ 300038 h 331788"/>
              <a:gd name="connsiteX5" fmla="*/ 19050 w 319088"/>
              <a:gd name="connsiteY5" fmla="*/ 300038 h 331788"/>
              <a:gd name="connsiteX6" fmla="*/ 19050 w 319088"/>
              <a:gd name="connsiteY6" fmla="*/ 260350 h 331788"/>
              <a:gd name="connsiteX7" fmla="*/ 9078 w 319088"/>
              <a:gd name="connsiteY7" fmla="*/ 228600 h 331788"/>
              <a:gd name="connsiteX8" fmla="*/ 239933 w 319088"/>
              <a:gd name="connsiteY8" fmla="*/ 228600 h 331788"/>
              <a:gd name="connsiteX9" fmla="*/ 290513 w 319088"/>
              <a:gd name="connsiteY9" fmla="*/ 280194 h 331788"/>
              <a:gd name="connsiteX10" fmla="*/ 237339 w 319088"/>
              <a:gd name="connsiteY10" fmla="*/ 331788 h 331788"/>
              <a:gd name="connsiteX11" fmla="*/ 9078 w 319088"/>
              <a:gd name="connsiteY11" fmla="*/ 331788 h 331788"/>
              <a:gd name="connsiteX12" fmla="*/ 0 w 319088"/>
              <a:gd name="connsiteY12" fmla="*/ 322759 h 331788"/>
              <a:gd name="connsiteX13" fmla="*/ 0 w 319088"/>
              <a:gd name="connsiteY13" fmla="*/ 318890 h 331788"/>
              <a:gd name="connsiteX14" fmla="*/ 9078 w 319088"/>
              <a:gd name="connsiteY14" fmla="*/ 311151 h 331788"/>
              <a:gd name="connsiteX15" fmla="*/ 237339 w 319088"/>
              <a:gd name="connsiteY15" fmla="*/ 311151 h 331788"/>
              <a:gd name="connsiteX16" fmla="*/ 261981 w 319088"/>
              <a:gd name="connsiteY16" fmla="*/ 299542 h 331788"/>
              <a:gd name="connsiteX17" fmla="*/ 268465 w 319088"/>
              <a:gd name="connsiteY17" fmla="*/ 280194 h 331788"/>
              <a:gd name="connsiteX18" fmla="*/ 261981 w 319088"/>
              <a:gd name="connsiteY18" fmla="*/ 262136 h 331788"/>
              <a:gd name="connsiteX19" fmla="*/ 238636 w 319088"/>
              <a:gd name="connsiteY19" fmla="*/ 250528 h 331788"/>
              <a:gd name="connsiteX20" fmla="*/ 9078 w 319088"/>
              <a:gd name="connsiteY20" fmla="*/ 250528 h 331788"/>
              <a:gd name="connsiteX21" fmla="*/ 0 w 319088"/>
              <a:gd name="connsiteY21" fmla="*/ 241499 h 331788"/>
              <a:gd name="connsiteX22" fmla="*/ 0 w 319088"/>
              <a:gd name="connsiteY22" fmla="*/ 237629 h 331788"/>
              <a:gd name="connsiteX23" fmla="*/ 9078 w 319088"/>
              <a:gd name="connsiteY23" fmla="*/ 228600 h 331788"/>
              <a:gd name="connsiteX24" fmla="*/ 79737 w 319088"/>
              <a:gd name="connsiteY24" fmla="*/ 146050 h 331788"/>
              <a:gd name="connsiteX25" fmla="*/ 298450 w 319088"/>
              <a:gd name="connsiteY25" fmla="*/ 146050 h 331788"/>
              <a:gd name="connsiteX26" fmla="*/ 298450 w 319088"/>
              <a:gd name="connsiteY26" fmla="*/ 187325 h 331788"/>
              <a:gd name="connsiteX27" fmla="*/ 81032 w 319088"/>
              <a:gd name="connsiteY27" fmla="*/ 187325 h 331788"/>
              <a:gd name="connsiteX28" fmla="*/ 60325 w 319088"/>
              <a:gd name="connsiteY28" fmla="*/ 167353 h 331788"/>
              <a:gd name="connsiteX29" fmla="*/ 65502 w 319088"/>
              <a:gd name="connsiteY29" fmla="*/ 152707 h 331788"/>
              <a:gd name="connsiteX30" fmla="*/ 79737 w 319088"/>
              <a:gd name="connsiteY30" fmla="*/ 146050 h 331788"/>
              <a:gd name="connsiteX31" fmla="*/ 80452 w 319088"/>
              <a:gd name="connsiteY31" fmla="*/ 115887 h 331788"/>
              <a:gd name="connsiteX32" fmla="*/ 310010 w 319088"/>
              <a:gd name="connsiteY32" fmla="*/ 115887 h 331788"/>
              <a:gd name="connsiteX33" fmla="*/ 319088 w 319088"/>
              <a:gd name="connsiteY33" fmla="*/ 124890 h 331788"/>
              <a:gd name="connsiteX34" fmla="*/ 319088 w 319088"/>
              <a:gd name="connsiteY34" fmla="*/ 127462 h 331788"/>
              <a:gd name="connsiteX35" fmla="*/ 310010 w 319088"/>
              <a:gd name="connsiteY35" fmla="*/ 136464 h 331788"/>
              <a:gd name="connsiteX36" fmla="*/ 80452 w 319088"/>
              <a:gd name="connsiteY36" fmla="*/ 136464 h 331788"/>
              <a:gd name="connsiteX37" fmla="*/ 57108 w 319088"/>
              <a:gd name="connsiteY37" fmla="*/ 148039 h 331788"/>
              <a:gd name="connsiteX38" fmla="*/ 50623 w 319088"/>
              <a:gd name="connsiteY38" fmla="*/ 167330 h 331788"/>
              <a:gd name="connsiteX39" fmla="*/ 57108 w 319088"/>
              <a:gd name="connsiteY39" fmla="*/ 185335 h 331788"/>
              <a:gd name="connsiteX40" fmla="*/ 81749 w 319088"/>
              <a:gd name="connsiteY40" fmla="*/ 196910 h 331788"/>
              <a:gd name="connsiteX41" fmla="*/ 310010 w 319088"/>
              <a:gd name="connsiteY41" fmla="*/ 196910 h 331788"/>
              <a:gd name="connsiteX42" fmla="*/ 319088 w 319088"/>
              <a:gd name="connsiteY42" fmla="*/ 205912 h 331788"/>
              <a:gd name="connsiteX43" fmla="*/ 319088 w 319088"/>
              <a:gd name="connsiteY43" fmla="*/ 208485 h 331788"/>
              <a:gd name="connsiteX44" fmla="*/ 310010 w 319088"/>
              <a:gd name="connsiteY44" fmla="*/ 217487 h 331788"/>
              <a:gd name="connsiteX45" fmla="*/ 79156 w 319088"/>
              <a:gd name="connsiteY45" fmla="*/ 217487 h 331788"/>
              <a:gd name="connsiteX46" fmla="*/ 28575 w 319088"/>
              <a:gd name="connsiteY46" fmla="*/ 167330 h 331788"/>
              <a:gd name="connsiteX47" fmla="*/ 80452 w 319088"/>
              <a:gd name="connsiteY47" fmla="*/ 115887 h 331788"/>
              <a:gd name="connsiteX48" fmla="*/ 38100 w 319088"/>
              <a:gd name="connsiteY48" fmla="*/ 33337 h 331788"/>
              <a:gd name="connsiteX49" fmla="*/ 256813 w 319088"/>
              <a:gd name="connsiteY49" fmla="*/ 33337 h 331788"/>
              <a:gd name="connsiteX50" fmla="*/ 271049 w 319088"/>
              <a:gd name="connsiteY50" fmla="*/ 38417 h 331788"/>
              <a:gd name="connsiteX51" fmla="*/ 276225 w 319088"/>
              <a:gd name="connsiteY51" fmla="*/ 52387 h 331788"/>
              <a:gd name="connsiteX52" fmla="*/ 256813 w 319088"/>
              <a:gd name="connsiteY52" fmla="*/ 71437 h 331788"/>
              <a:gd name="connsiteX53" fmla="*/ 38100 w 319088"/>
              <a:gd name="connsiteY53" fmla="*/ 71437 h 331788"/>
              <a:gd name="connsiteX54" fmla="*/ 38100 w 319088"/>
              <a:gd name="connsiteY54" fmla="*/ 33337 h 331788"/>
              <a:gd name="connsiteX55" fmla="*/ 26824 w 319088"/>
              <a:gd name="connsiteY55" fmla="*/ 0 h 331788"/>
              <a:gd name="connsiteX56" fmla="*/ 256150 w 319088"/>
              <a:gd name="connsiteY56" fmla="*/ 0 h 331788"/>
              <a:gd name="connsiteX57" fmla="*/ 307975 w 319088"/>
              <a:gd name="connsiteY57" fmla="*/ 52388 h 331788"/>
              <a:gd name="connsiteX58" fmla="*/ 256150 w 319088"/>
              <a:gd name="connsiteY58" fmla="*/ 104775 h 331788"/>
              <a:gd name="connsiteX59" fmla="*/ 26824 w 319088"/>
              <a:gd name="connsiteY59" fmla="*/ 104775 h 331788"/>
              <a:gd name="connsiteX60" fmla="*/ 19050 w 319088"/>
              <a:gd name="connsiteY60" fmla="*/ 95607 h 331788"/>
              <a:gd name="connsiteX61" fmla="*/ 19050 w 319088"/>
              <a:gd name="connsiteY61" fmla="*/ 91678 h 331788"/>
              <a:gd name="connsiteX62" fmla="*/ 26824 w 319088"/>
              <a:gd name="connsiteY62" fmla="*/ 82510 h 331788"/>
              <a:gd name="connsiteX63" fmla="*/ 256150 w 319088"/>
              <a:gd name="connsiteY63" fmla="*/ 82510 h 331788"/>
              <a:gd name="connsiteX64" fmla="*/ 280767 w 319088"/>
              <a:gd name="connsiteY64" fmla="*/ 70723 h 331788"/>
              <a:gd name="connsiteX65" fmla="*/ 287245 w 319088"/>
              <a:gd name="connsiteY65" fmla="*/ 52388 h 331788"/>
              <a:gd name="connsiteX66" fmla="*/ 280767 w 319088"/>
              <a:gd name="connsiteY66" fmla="*/ 32742 h 331788"/>
              <a:gd name="connsiteX67" fmla="*/ 256150 w 319088"/>
              <a:gd name="connsiteY67" fmla="*/ 20955 h 331788"/>
              <a:gd name="connsiteX68" fmla="*/ 26824 w 319088"/>
              <a:gd name="connsiteY68" fmla="*/ 20955 h 331788"/>
              <a:gd name="connsiteX69" fmla="*/ 19050 w 319088"/>
              <a:gd name="connsiteY69" fmla="*/ 13097 h 331788"/>
              <a:gd name="connsiteX70" fmla="*/ 19050 w 319088"/>
              <a:gd name="connsiteY70" fmla="*/ 9168 h 331788"/>
              <a:gd name="connsiteX71" fmla="*/ 26824 w 319088"/>
              <a:gd name="connsiteY71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9088" h="331788">
                <a:moveTo>
                  <a:pt x="19050" y="260350"/>
                </a:moveTo>
                <a:cubicBezTo>
                  <a:pt x="19050" y="260350"/>
                  <a:pt x="19050" y="260350"/>
                  <a:pt x="237763" y="260350"/>
                </a:cubicBezTo>
                <a:cubicBezTo>
                  <a:pt x="242939" y="260350"/>
                  <a:pt x="248116" y="262996"/>
                  <a:pt x="251999" y="265642"/>
                </a:cubicBezTo>
                <a:cubicBezTo>
                  <a:pt x="254587" y="269611"/>
                  <a:pt x="257175" y="274902"/>
                  <a:pt x="257175" y="280194"/>
                </a:cubicBezTo>
                <a:cubicBezTo>
                  <a:pt x="257175" y="292101"/>
                  <a:pt x="248116" y="300038"/>
                  <a:pt x="236469" y="300038"/>
                </a:cubicBezTo>
                <a:cubicBezTo>
                  <a:pt x="236469" y="300038"/>
                  <a:pt x="236469" y="300038"/>
                  <a:pt x="19050" y="300038"/>
                </a:cubicBezTo>
                <a:cubicBezTo>
                  <a:pt x="19050" y="300038"/>
                  <a:pt x="19050" y="300038"/>
                  <a:pt x="19050" y="260350"/>
                </a:cubicBezTo>
                <a:close/>
                <a:moveTo>
                  <a:pt x="9078" y="228600"/>
                </a:moveTo>
                <a:cubicBezTo>
                  <a:pt x="9078" y="228600"/>
                  <a:pt x="9078" y="228600"/>
                  <a:pt x="239933" y="228600"/>
                </a:cubicBezTo>
                <a:cubicBezTo>
                  <a:pt x="267168" y="229890"/>
                  <a:pt x="290513" y="253107"/>
                  <a:pt x="290513" y="280194"/>
                </a:cubicBezTo>
                <a:cubicBezTo>
                  <a:pt x="289216" y="308571"/>
                  <a:pt x="265871" y="331788"/>
                  <a:pt x="237339" y="331788"/>
                </a:cubicBezTo>
                <a:cubicBezTo>
                  <a:pt x="237339" y="331788"/>
                  <a:pt x="237339" y="331788"/>
                  <a:pt x="9078" y="331788"/>
                </a:cubicBezTo>
                <a:cubicBezTo>
                  <a:pt x="3891" y="331788"/>
                  <a:pt x="0" y="327919"/>
                  <a:pt x="0" y="322759"/>
                </a:cubicBezTo>
                <a:cubicBezTo>
                  <a:pt x="0" y="322759"/>
                  <a:pt x="0" y="322759"/>
                  <a:pt x="0" y="318890"/>
                </a:cubicBezTo>
                <a:cubicBezTo>
                  <a:pt x="0" y="315020"/>
                  <a:pt x="3891" y="311151"/>
                  <a:pt x="9078" y="311151"/>
                </a:cubicBezTo>
                <a:cubicBezTo>
                  <a:pt x="9078" y="311151"/>
                  <a:pt x="9078" y="311151"/>
                  <a:pt x="237339" y="311151"/>
                </a:cubicBezTo>
                <a:cubicBezTo>
                  <a:pt x="247714" y="311151"/>
                  <a:pt x="256793" y="305991"/>
                  <a:pt x="261981" y="299542"/>
                </a:cubicBezTo>
                <a:cubicBezTo>
                  <a:pt x="265871" y="294382"/>
                  <a:pt x="268465" y="287933"/>
                  <a:pt x="268465" y="280194"/>
                </a:cubicBezTo>
                <a:cubicBezTo>
                  <a:pt x="268465" y="273745"/>
                  <a:pt x="265871" y="267296"/>
                  <a:pt x="261981" y="262136"/>
                </a:cubicBezTo>
                <a:cubicBezTo>
                  <a:pt x="256793" y="254397"/>
                  <a:pt x="247714" y="250528"/>
                  <a:pt x="238636" y="250528"/>
                </a:cubicBezTo>
                <a:cubicBezTo>
                  <a:pt x="238636" y="250528"/>
                  <a:pt x="238636" y="250528"/>
                  <a:pt x="9078" y="250528"/>
                </a:cubicBezTo>
                <a:cubicBezTo>
                  <a:pt x="3891" y="250528"/>
                  <a:pt x="0" y="246658"/>
                  <a:pt x="0" y="241499"/>
                </a:cubicBezTo>
                <a:cubicBezTo>
                  <a:pt x="0" y="241499"/>
                  <a:pt x="0" y="241499"/>
                  <a:pt x="0" y="237629"/>
                </a:cubicBezTo>
                <a:cubicBezTo>
                  <a:pt x="0" y="232470"/>
                  <a:pt x="3891" y="228600"/>
                  <a:pt x="9078" y="228600"/>
                </a:cubicBezTo>
                <a:close/>
                <a:moveTo>
                  <a:pt x="79737" y="146050"/>
                </a:moveTo>
                <a:cubicBezTo>
                  <a:pt x="79737" y="146050"/>
                  <a:pt x="79737" y="146050"/>
                  <a:pt x="298450" y="146050"/>
                </a:cubicBezTo>
                <a:cubicBezTo>
                  <a:pt x="298450" y="146050"/>
                  <a:pt x="298450" y="146050"/>
                  <a:pt x="298450" y="187325"/>
                </a:cubicBezTo>
                <a:cubicBezTo>
                  <a:pt x="298450" y="187325"/>
                  <a:pt x="298450" y="187325"/>
                  <a:pt x="81032" y="187325"/>
                </a:cubicBezTo>
                <a:cubicBezTo>
                  <a:pt x="69384" y="187325"/>
                  <a:pt x="60325" y="178005"/>
                  <a:pt x="60325" y="167353"/>
                </a:cubicBezTo>
                <a:cubicBezTo>
                  <a:pt x="60325" y="160696"/>
                  <a:pt x="62913" y="156702"/>
                  <a:pt x="65502" y="152707"/>
                </a:cubicBezTo>
                <a:cubicBezTo>
                  <a:pt x="69384" y="148713"/>
                  <a:pt x="74561" y="146050"/>
                  <a:pt x="79737" y="146050"/>
                </a:cubicBezTo>
                <a:close/>
                <a:moveTo>
                  <a:pt x="80452" y="115887"/>
                </a:moveTo>
                <a:cubicBezTo>
                  <a:pt x="80452" y="115887"/>
                  <a:pt x="80452" y="115887"/>
                  <a:pt x="310010" y="115887"/>
                </a:cubicBezTo>
                <a:cubicBezTo>
                  <a:pt x="315197" y="115887"/>
                  <a:pt x="319088" y="119745"/>
                  <a:pt x="319088" y="124890"/>
                </a:cubicBezTo>
                <a:cubicBezTo>
                  <a:pt x="319088" y="124890"/>
                  <a:pt x="319088" y="124890"/>
                  <a:pt x="319088" y="127462"/>
                </a:cubicBezTo>
                <a:cubicBezTo>
                  <a:pt x="319088" y="132606"/>
                  <a:pt x="315197" y="136464"/>
                  <a:pt x="310010" y="136464"/>
                </a:cubicBezTo>
                <a:cubicBezTo>
                  <a:pt x="310010" y="136464"/>
                  <a:pt x="310010" y="136464"/>
                  <a:pt x="80452" y="136464"/>
                </a:cubicBezTo>
                <a:cubicBezTo>
                  <a:pt x="71374" y="136464"/>
                  <a:pt x="62295" y="141609"/>
                  <a:pt x="57108" y="148039"/>
                </a:cubicBezTo>
                <a:cubicBezTo>
                  <a:pt x="53217" y="153183"/>
                  <a:pt x="50623" y="159614"/>
                  <a:pt x="50623" y="167330"/>
                </a:cubicBezTo>
                <a:cubicBezTo>
                  <a:pt x="50623" y="173761"/>
                  <a:pt x="53217" y="180191"/>
                  <a:pt x="57108" y="185335"/>
                </a:cubicBezTo>
                <a:cubicBezTo>
                  <a:pt x="62295" y="191766"/>
                  <a:pt x="71374" y="196910"/>
                  <a:pt x="81749" y="196910"/>
                </a:cubicBezTo>
                <a:cubicBezTo>
                  <a:pt x="81749" y="196910"/>
                  <a:pt x="81749" y="196910"/>
                  <a:pt x="310010" y="196910"/>
                </a:cubicBezTo>
                <a:cubicBezTo>
                  <a:pt x="315197" y="196910"/>
                  <a:pt x="319088" y="200768"/>
                  <a:pt x="319088" y="205912"/>
                </a:cubicBezTo>
                <a:cubicBezTo>
                  <a:pt x="319088" y="205912"/>
                  <a:pt x="319088" y="205912"/>
                  <a:pt x="319088" y="208485"/>
                </a:cubicBezTo>
                <a:cubicBezTo>
                  <a:pt x="319088" y="213629"/>
                  <a:pt x="315197" y="217487"/>
                  <a:pt x="310010" y="217487"/>
                </a:cubicBezTo>
                <a:cubicBezTo>
                  <a:pt x="310010" y="217487"/>
                  <a:pt x="80452" y="217487"/>
                  <a:pt x="79156" y="217487"/>
                </a:cubicBezTo>
                <a:cubicBezTo>
                  <a:pt x="51920" y="217487"/>
                  <a:pt x="29872" y="194338"/>
                  <a:pt x="28575" y="167330"/>
                </a:cubicBezTo>
                <a:cubicBezTo>
                  <a:pt x="28575" y="139036"/>
                  <a:pt x="51920" y="115887"/>
                  <a:pt x="80452" y="115887"/>
                </a:cubicBezTo>
                <a:close/>
                <a:moveTo>
                  <a:pt x="38100" y="33337"/>
                </a:moveTo>
                <a:cubicBezTo>
                  <a:pt x="38100" y="33337"/>
                  <a:pt x="38100" y="33337"/>
                  <a:pt x="256813" y="33337"/>
                </a:cubicBezTo>
                <a:cubicBezTo>
                  <a:pt x="261989" y="33337"/>
                  <a:pt x="267166" y="34607"/>
                  <a:pt x="271049" y="38417"/>
                </a:cubicBezTo>
                <a:cubicBezTo>
                  <a:pt x="274931" y="42227"/>
                  <a:pt x="276225" y="47307"/>
                  <a:pt x="276225" y="52387"/>
                </a:cubicBezTo>
                <a:cubicBezTo>
                  <a:pt x="276225" y="62547"/>
                  <a:pt x="267166" y="71437"/>
                  <a:pt x="256813" y="71437"/>
                </a:cubicBezTo>
                <a:cubicBezTo>
                  <a:pt x="256813" y="71437"/>
                  <a:pt x="256813" y="71437"/>
                  <a:pt x="38100" y="71437"/>
                </a:cubicBezTo>
                <a:cubicBezTo>
                  <a:pt x="38100" y="71437"/>
                  <a:pt x="38100" y="71437"/>
                  <a:pt x="38100" y="33337"/>
                </a:cubicBezTo>
                <a:close/>
                <a:moveTo>
                  <a:pt x="26824" y="0"/>
                </a:moveTo>
                <a:cubicBezTo>
                  <a:pt x="26824" y="0"/>
                  <a:pt x="26824" y="0"/>
                  <a:pt x="256150" y="0"/>
                </a:cubicBezTo>
                <a:cubicBezTo>
                  <a:pt x="284654" y="0"/>
                  <a:pt x="307975" y="23575"/>
                  <a:pt x="307975" y="52388"/>
                </a:cubicBezTo>
                <a:cubicBezTo>
                  <a:pt x="307975" y="81201"/>
                  <a:pt x="284654" y="104775"/>
                  <a:pt x="256150" y="104775"/>
                </a:cubicBezTo>
                <a:cubicBezTo>
                  <a:pt x="256150" y="104775"/>
                  <a:pt x="256150" y="104775"/>
                  <a:pt x="26824" y="104775"/>
                </a:cubicBezTo>
                <a:cubicBezTo>
                  <a:pt x="22937" y="104775"/>
                  <a:pt x="19050" y="100846"/>
                  <a:pt x="19050" y="95607"/>
                </a:cubicBezTo>
                <a:cubicBezTo>
                  <a:pt x="19050" y="95607"/>
                  <a:pt x="19050" y="95607"/>
                  <a:pt x="19050" y="91678"/>
                </a:cubicBezTo>
                <a:cubicBezTo>
                  <a:pt x="19050" y="86440"/>
                  <a:pt x="22937" y="82510"/>
                  <a:pt x="26824" y="82510"/>
                </a:cubicBezTo>
                <a:lnTo>
                  <a:pt x="256150" y="82510"/>
                </a:lnTo>
                <a:cubicBezTo>
                  <a:pt x="265219" y="82510"/>
                  <a:pt x="274289" y="78581"/>
                  <a:pt x="280767" y="70723"/>
                </a:cubicBezTo>
                <a:cubicBezTo>
                  <a:pt x="284654" y="65485"/>
                  <a:pt x="287245" y="58936"/>
                  <a:pt x="287245" y="52388"/>
                </a:cubicBezTo>
                <a:cubicBezTo>
                  <a:pt x="287245" y="45839"/>
                  <a:pt x="284654" y="37981"/>
                  <a:pt x="280767" y="32742"/>
                </a:cubicBezTo>
                <a:cubicBezTo>
                  <a:pt x="274289" y="26194"/>
                  <a:pt x="266515" y="20955"/>
                  <a:pt x="256150" y="20955"/>
                </a:cubicBezTo>
                <a:cubicBezTo>
                  <a:pt x="256150" y="20955"/>
                  <a:pt x="256150" y="20955"/>
                  <a:pt x="26824" y="20955"/>
                </a:cubicBezTo>
                <a:cubicBezTo>
                  <a:pt x="22937" y="20955"/>
                  <a:pt x="19050" y="17026"/>
                  <a:pt x="19050" y="13097"/>
                </a:cubicBezTo>
                <a:cubicBezTo>
                  <a:pt x="19050" y="13097"/>
                  <a:pt x="19050" y="13097"/>
                  <a:pt x="19050" y="9168"/>
                </a:cubicBezTo>
                <a:cubicBezTo>
                  <a:pt x="19050" y="3929"/>
                  <a:pt x="22937" y="0"/>
                  <a:pt x="268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6" name="MH_SubTitle_4"/>
          <p:cNvSpPr/>
          <p:nvPr>
            <p:custDataLst>
              <p:tags r:id="rId4"/>
            </p:custDataLst>
          </p:nvPr>
        </p:nvSpPr>
        <p:spPr>
          <a:xfrm>
            <a:off x="6908943" y="2675748"/>
            <a:ext cx="2434627" cy="231849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j-ea"/>
              <a:ea typeface="+mj-ea"/>
              <a:cs typeface="Mangal" panose="02040503050203030202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7081604" y="2879228"/>
            <a:ext cx="2076553" cy="1896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sp>
        <p:nvSpPr>
          <p:cNvPr id="18" name="MH_Other_7"/>
          <p:cNvSpPr/>
          <p:nvPr>
            <p:custDataLst>
              <p:tags r:id="rId5"/>
            </p:custDataLst>
          </p:nvPr>
        </p:nvSpPr>
        <p:spPr>
          <a:xfrm>
            <a:off x="6824178" y="2512479"/>
            <a:ext cx="2678402" cy="265182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508645" y="3419846"/>
            <a:ext cx="1222472" cy="1047186"/>
          </a:xfrm>
          <a:custGeom>
            <a:avLst/>
            <a:gdLst>
              <a:gd name="connsiteX0" fmla="*/ 249472 w 331788"/>
              <a:gd name="connsiteY0" fmla="*/ 250825 h 298451"/>
              <a:gd name="connsiteX1" fmla="*/ 267582 w 331788"/>
              <a:gd name="connsiteY1" fmla="*/ 258548 h 298451"/>
              <a:gd name="connsiteX2" fmla="*/ 274049 w 331788"/>
              <a:gd name="connsiteY2" fmla="*/ 258548 h 298451"/>
              <a:gd name="connsiteX3" fmla="*/ 292158 w 331788"/>
              <a:gd name="connsiteY3" fmla="*/ 250825 h 298451"/>
              <a:gd name="connsiteX4" fmla="*/ 297332 w 331788"/>
              <a:gd name="connsiteY4" fmla="*/ 252112 h 298451"/>
              <a:gd name="connsiteX5" fmla="*/ 306387 w 331788"/>
              <a:gd name="connsiteY5" fmla="*/ 264984 h 298451"/>
              <a:gd name="connsiteX6" fmla="*/ 306387 w 331788"/>
              <a:gd name="connsiteY6" fmla="*/ 289440 h 298451"/>
              <a:gd name="connsiteX7" fmla="*/ 297332 w 331788"/>
              <a:gd name="connsiteY7" fmla="*/ 298450 h 298451"/>
              <a:gd name="connsiteX8" fmla="*/ 245592 w 331788"/>
              <a:gd name="connsiteY8" fmla="*/ 298450 h 298451"/>
              <a:gd name="connsiteX9" fmla="*/ 236537 w 331788"/>
              <a:gd name="connsiteY9" fmla="*/ 289440 h 298451"/>
              <a:gd name="connsiteX10" fmla="*/ 236537 w 331788"/>
              <a:gd name="connsiteY10" fmla="*/ 264984 h 298451"/>
              <a:gd name="connsiteX11" fmla="*/ 245592 w 331788"/>
              <a:gd name="connsiteY11" fmla="*/ 252112 h 298451"/>
              <a:gd name="connsiteX12" fmla="*/ 249472 w 331788"/>
              <a:gd name="connsiteY12" fmla="*/ 250825 h 298451"/>
              <a:gd name="connsiteX13" fmla="*/ 41216 w 331788"/>
              <a:gd name="connsiteY13" fmla="*/ 250825 h 298451"/>
              <a:gd name="connsiteX14" fmla="*/ 59325 w 331788"/>
              <a:gd name="connsiteY14" fmla="*/ 258548 h 298451"/>
              <a:gd name="connsiteX15" fmla="*/ 65792 w 331788"/>
              <a:gd name="connsiteY15" fmla="*/ 258548 h 298451"/>
              <a:gd name="connsiteX16" fmla="*/ 83902 w 331788"/>
              <a:gd name="connsiteY16" fmla="*/ 250825 h 298451"/>
              <a:gd name="connsiteX17" fmla="*/ 87782 w 331788"/>
              <a:gd name="connsiteY17" fmla="*/ 252112 h 298451"/>
              <a:gd name="connsiteX18" fmla="*/ 96837 w 331788"/>
              <a:gd name="connsiteY18" fmla="*/ 264984 h 298451"/>
              <a:gd name="connsiteX19" fmla="*/ 96837 w 331788"/>
              <a:gd name="connsiteY19" fmla="*/ 289440 h 298451"/>
              <a:gd name="connsiteX20" fmla="*/ 87782 w 331788"/>
              <a:gd name="connsiteY20" fmla="*/ 298450 h 298451"/>
              <a:gd name="connsiteX21" fmla="*/ 36042 w 331788"/>
              <a:gd name="connsiteY21" fmla="*/ 298450 h 298451"/>
              <a:gd name="connsiteX22" fmla="*/ 26987 w 331788"/>
              <a:gd name="connsiteY22" fmla="*/ 289440 h 298451"/>
              <a:gd name="connsiteX23" fmla="*/ 26987 w 331788"/>
              <a:gd name="connsiteY23" fmla="*/ 264984 h 298451"/>
              <a:gd name="connsiteX24" fmla="*/ 36042 w 331788"/>
              <a:gd name="connsiteY24" fmla="*/ 252112 h 298451"/>
              <a:gd name="connsiteX25" fmla="*/ 41216 w 331788"/>
              <a:gd name="connsiteY25" fmla="*/ 250825 h 298451"/>
              <a:gd name="connsiteX26" fmla="*/ 137685 w 331788"/>
              <a:gd name="connsiteY26" fmla="*/ 227013 h 298451"/>
              <a:gd name="connsiteX27" fmla="*/ 163329 w 331788"/>
              <a:gd name="connsiteY27" fmla="*/ 238703 h 298451"/>
              <a:gd name="connsiteX28" fmla="*/ 168458 w 331788"/>
              <a:gd name="connsiteY28" fmla="*/ 238703 h 298451"/>
              <a:gd name="connsiteX29" fmla="*/ 194102 w 331788"/>
              <a:gd name="connsiteY29" fmla="*/ 227013 h 298451"/>
              <a:gd name="connsiteX30" fmla="*/ 201795 w 331788"/>
              <a:gd name="connsiteY30" fmla="*/ 229611 h 298451"/>
              <a:gd name="connsiteX31" fmla="*/ 215900 w 331788"/>
              <a:gd name="connsiteY31" fmla="*/ 249094 h 298451"/>
              <a:gd name="connsiteX32" fmla="*/ 215900 w 331788"/>
              <a:gd name="connsiteY32" fmla="*/ 289359 h 298451"/>
              <a:gd name="connsiteX33" fmla="*/ 206924 w 331788"/>
              <a:gd name="connsiteY33" fmla="*/ 298451 h 298451"/>
              <a:gd name="connsiteX34" fmla="*/ 124862 w 331788"/>
              <a:gd name="connsiteY34" fmla="*/ 298451 h 298451"/>
              <a:gd name="connsiteX35" fmla="*/ 115887 w 331788"/>
              <a:gd name="connsiteY35" fmla="*/ 289359 h 298451"/>
              <a:gd name="connsiteX36" fmla="*/ 115887 w 331788"/>
              <a:gd name="connsiteY36" fmla="*/ 249094 h 298451"/>
              <a:gd name="connsiteX37" fmla="*/ 129991 w 331788"/>
              <a:gd name="connsiteY37" fmla="*/ 229611 h 298451"/>
              <a:gd name="connsiteX38" fmla="*/ 137685 w 331788"/>
              <a:gd name="connsiteY38" fmla="*/ 227013 h 298451"/>
              <a:gd name="connsiteX39" fmla="*/ 270669 w 331788"/>
              <a:gd name="connsiteY39" fmla="*/ 188913 h 298451"/>
              <a:gd name="connsiteX40" fmla="*/ 284163 w 331788"/>
              <a:gd name="connsiteY40" fmla="*/ 202407 h 298451"/>
              <a:gd name="connsiteX41" fmla="*/ 270669 w 331788"/>
              <a:gd name="connsiteY41" fmla="*/ 215901 h 298451"/>
              <a:gd name="connsiteX42" fmla="*/ 257175 w 331788"/>
              <a:gd name="connsiteY42" fmla="*/ 202407 h 298451"/>
              <a:gd name="connsiteX43" fmla="*/ 270669 w 331788"/>
              <a:gd name="connsiteY43" fmla="*/ 188913 h 298451"/>
              <a:gd name="connsiteX44" fmla="*/ 61913 w 331788"/>
              <a:gd name="connsiteY44" fmla="*/ 188913 h 298451"/>
              <a:gd name="connsiteX45" fmla="*/ 76201 w 331788"/>
              <a:gd name="connsiteY45" fmla="*/ 202407 h 298451"/>
              <a:gd name="connsiteX46" fmla="*/ 61913 w 331788"/>
              <a:gd name="connsiteY46" fmla="*/ 215901 h 298451"/>
              <a:gd name="connsiteX47" fmla="*/ 47625 w 331788"/>
              <a:gd name="connsiteY47" fmla="*/ 202407 h 298451"/>
              <a:gd name="connsiteX48" fmla="*/ 61913 w 331788"/>
              <a:gd name="connsiteY48" fmla="*/ 188913 h 298451"/>
              <a:gd name="connsiteX49" fmla="*/ 270669 w 331788"/>
              <a:gd name="connsiteY49" fmla="*/ 174625 h 298451"/>
              <a:gd name="connsiteX50" fmla="*/ 241300 w 331788"/>
              <a:gd name="connsiteY50" fmla="*/ 203200 h 298451"/>
              <a:gd name="connsiteX51" fmla="*/ 270669 w 331788"/>
              <a:gd name="connsiteY51" fmla="*/ 231775 h 298451"/>
              <a:gd name="connsiteX52" fmla="*/ 300038 w 331788"/>
              <a:gd name="connsiteY52" fmla="*/ 203200 h 298451"/>
              <a:gd name="connsiteX53" fmla="*/ 270669 w 331788"/>
              <a:gd name="connsiteY53" fmla="*/ 174625 h 298451"/>
              <a:gd name="connsiteX54" fmla="*/ 61912 w 331788"/>
              <a:gd name="connsiteY54" fmla="*/ 174625 h 298451"/>
              <a:gd name="connsiteX55" fmla="*/ 33337 w 331788"/>
              <a:gd name="connsiteY55" fmla="*/ 203200 h 298451"/>
              <a:gd name="connsiteX56" fmla="*/ 61912 w 331788"/>
              <a:gd name="connsiteY56" fmla="*/ 231775 h 298451"/>
              <a:gd name="connsiteX57" fmla="*/ 90487 w 331788"/>
              <a:gd name="connsiteY57" fmla="*/ 203200 h 298451"/>
              <a:gd name="connsiteX58" fmla="*/ 61912 w 331788"/>
              <a:gd name="connsiteY58" fmla="*/ 174625 h 298451"/>
              <a:gd name="connsiteX59" fmla="*/ 166688 w 331788"/>
              <a:gd name="connsiteY59" fmla="*/ 144463 h 298451"/>
              <a:gd name="connsiteX60" fmla="*/ 187326 w 331788"/>
              <a:gd name="connsiteY60" fmla="*/ 165895 h 298451"/>
              <a:gd name="connsiteX61" fmla="*/ 166688 w 331788"/>
              <a:gd name="connsiteY61" fmla="*/ 187327 h 298451"/>
              <a:gd name="connsiteX62" fmla="*/ 146050 w 331788"/>
              <a:gd name="connsiteY62" fmla="*/ 165895 h 298451"/>
              <a:gd name="connsiteX63" fmla="*/ 166688 w 331788"/>
              <a:gd name="connsiteY63" fmla="*/ 144463 h 298451"/>
              <a:gd name="connsiteX64" fmla="*/ 165894 w 331788"/>
              <a:gd name="connsiteY64" fmla="*/ 128588 h 298451"/>
              <a:gd name="connsiteX65" fmla="*/ 130175 w 331788"/>
              <a:gd name="connsiteY65" fmla="*/ 165101 h 298451"/>
              <a:gd name="connsiteX66" fmla="*/ 165894 w 331788"/>
              <a:gd name="connsiteY66" fmla="*/ 201614 h 298451"/>
              <a:gd name="connsiteX67" fmla="*/ 201613 w 331788"/>
              <a:gd name="connsiteY67" fmla="*/ 165101 h 298451"/>
              <a:gd name="connsiteX68" fmla="*/ 165894 w 331788"/>
              <a:gd name="connsiteY68" fmla="*/ 128588 h 298451"/>
              <a:gd name="connsiteX69" fmla="*/ 199056 w 331788"/>
              <a:gd name="connsiteY69" fmla="*/ 40354 h 298451"/>
              <a:gd name="connsiteX70" fmla="*/ 194697 w 331788"/>
              <a:gd name="connsiteY70" fmla="*/ 45828 h 298451"/>
              <a:gd name="connsiteX71" fmla="*/ 199863 w 331788"/>
              <a:gd name="connsiteY71" fmla="*/ 57419 h 298451"/>
              <a:gd name="connsiteX72" fmla="*/ 214070 w 331788"/>
              <a:gd name="connsiteY72" fmla="*/ 63859 h 298451"/>
              <a:gd name="connsiteX73" fmla="*/ 168867 w 331788"/>
              <a:gd name="connsiteY73" fmla="*/ 83179 h 298451"/>
              <a:gd name="connsiteX74" fmla="*/ 162409 w 331788"/>
              <a:gd name="connsiteY74" fmla="*/ 67723 h 298451"/>
              <a:gd name="connsiteX75" fmla="*/ 157243 w 331788"/>
              <a:gd name="connsiteY75" fmla="*/ 62571 h 298451"/>
              <a:gd name="connsiteX76" fmla="*/ 149494 w 331788"/>
              <a:gd name="connsiteY76" fmla="*/ 63859 h 298451"/>
              <a:gd name="connsiteX77" fmla="*/ 101708 w 331788"/>
              <a:gd name="connsiteY77" fmla="*/ 84467 h 298451"/>
              <a:gd name="connsiteX78" fmla="*/ 97833 w 331788"/>
              <a:gd name="connsiteY78" fmla="*/ 96059 h 298451"/>
              <a:gd name="connsiteX79" fmla="*/ 109457 w 331788"/>
              <a:gd name="connsiteY79" fmla="*/ 101211 h 298451"/>
              <a:gd name="connsiteX80" fmla="*/ 148202 w 331788"/>
              <a:gd name="connsiteY80" fmla="*/ 84467 h 298451"/>
              <a:gd name="connsiteX81" fmla="*/ 155952 w 331788"/>
              <a:gd name="connsiteY81" fmla="*/ 99923 h 298451"/>
              <a:gd name="connsiteX82" fmla="*/ 161118 w 331788"/>
              <a:gd name="connsiteY82" fmla="*/ 103787 h 298451"/>
              <a:gd name="connsiteX83" fmla="*/ 163701 w 331788"/>
              <a:gd name="connsiteY83" fmla="*/ 105075 h 298451"/>
              <a:gd name="connsiteX84" fmla="*/ 167575 w 331788"/>
              <a:gd name="connsiteY84" fmla="*/ 103787 h 298451"/>
              <a:gd name="connsiteX85" fmla="*/ 219236 w 331788"/>
              <a:gd name="connsiteY85" fmla="*/ 81891 h 298451"/>
              <a:gd name="connsiteX86" fmla="*/ 215362 w 331788"/>
              <a:gd name="connsiteY86" fmla="*/ 93483 h 298451"/>
              <a:gd name="connsiteX87" fmla="*/ 220528 w 331788"/>
              <a:gd name="connsiteY87" fmla="*/ 105075 h 298451"/>
              <a:gd name="connsiteX88" fmla="*/ 223111 w 331788"/>
              <a:gd name="connsiteY88" fmla="*/ 106363 h 298451"/>
              <a:gd name="connsiteX89" fmla="*/ 232152 w 331788"/>
              <a:gd name="connsiteY89" fmla="*/ 99923 h 298451"/>
              <a:gd name="connsiteX90" fmla="*/ 246359 w 331788"/>
              <a:gd name="connsiteY90" fmla="*/ 66435 h 298451"/>
              <a:gd name="connsiteX91" fmla="*/ 239901 w 331788"/>
              <a:gd name="connsiteY91" fmla="*/ 53556 h 298451"/>
              <a:gd name="connsiteX92" fmla="*/ 206321 w 331788"/>
              <a:gd name="connsiteY92" fmla="*/ 40676 h 298451"/>
              <a:gd name="connsiteX93" fmla="*/ 199056 w 331788"/>
              <a:gd name="connsiteY93" fmla="*/ 40354 h 298451"/>
              <a:gd name="connsiteX94" fmla="*/ 9072 w 331788"/>
              <a:gd name="connsiteY94" fmla="*/ 0 h 298451"/>
              <a:gd name="connsiteX95" fmla="*/ 322716 w 331788"/>
              <a:gd name="connsiteY95" fmla="*/ 0 h 298451"/>
              <a:gd name="connsiteX96" fmla="*/ 331788 w 331788"/>
              <a:gd name="connsiteY96" fmla="*/ 9096 h 298451"/>
              <a:gd name="connsiteX97" fmla="*/ 331788 w 331788"/>
              <a:gd name="connsiteY97" fmla="*/ 270303 h 298451"/>
              <a:gd name="connsiteX98" fmla="*/ 322716 w 331788"/>
              <a:gd name="connsiteY98" fmla="*/ 279400 h 298451"/>
              <a:gd name="connsiteX99" fmla="*/ 321420 w 331788"/>
              <a:gd name="connsiteY99" fmla="*/ 279400 h 298451"/>
              <a:gd name="connsiteX100" fmla="*/ 321420 w 331788"/>
              <a:gd name="connsiteY100" fmla="*/ 265105 h 298451"/>
              <a:gd name="connsiteX101" fmla="*/ 300683 w 331788"/>
              <a:gd name="connsiteY101" fmla="*/ 237815 h 298451"/>
              <a:gd name="connsiteX102" fmla="*/ 294203 w 331788"/>
              <a:gd name="connsiteY102" fmla="*/ 235216 h 298451"/>
              <a:gd name="connsiteX103" fmla="*/ 287723 w 331788"/>
              <a:gd name="connsiteY103" fmla="*/ 235216 h 298451"/>
              <a:gd name="connsiteX104" fmla="*/ 270874 w 331788"/>
              <a:gd name="connsiteY104" fmla="*/ 243013 h 298451"/>
              <a:gd name="connsiteX105" fmla="*/ 252729 w 331788"/>
              <a:gd name="connsiteY105" fmla="*/ 235216 h 298451"/>
              <a:gd name="connsiteX106" fmla="*/ 247545 w 331788"/>
              <a:gd name="connsiteY106" fmla="*/ 235216 h 298451"/>
              <a:gd name="connsiteX107" fmla="*/ 239769 w 331788"/>
              <a:gd name="connsiteY107" fmla="*/ 237815 h 298451"/>
              <a:gd name="connsiteX108" fmla="*/ 230696 w 331788"/>
              <a:gd name="connsiteY108" fmla="*/ 241714 h 298451"/>
              <a:gd name="connsiteX109" fmla="*/ 207367 w 331788"/>
              <a:gd name="connsiteY109" fmla="*/ 214423 h 298451"/>
              <a:gd name="connsiteX110" fmla="*/ 196999 w 331788"/>
              <a:gd name="connsiteY110" fmla="*/ 211824 h 298451"/>
              <a:gd name="connsiteX111" fmla="*/ 190519 w 331788"/>
              <a:gd name="connsiteY111" fmla="*/ 211824 h 298451"/>
              <a:gd name="connsiteX112" fmla="*/ 165894 w 331788"/>
              <a:gd name="connsiteY112" fmla="*/ 223520 h 298451"/>
              <a:gd name="connsiteX113" fmla="*/ 141269 w 331788"/>
              <a:gd name="connsiteY113" fmla="*/ 211824 h 298451"/>
              <a:gd name="connsiteX114" fmla="*/ 134789 w 331788"/>
              <a:gd name="connsiteY114" fmla="*/ 211824 h 298451"/>
              <a:gd name="connsiteX115" fmla="*/ 124420 w 331788"/>
              <a:gd name="connsiteY115" fmla="*/ 214423 h 298451"/>
              <a:gd name="connsiteX116" fmla="*/ 101092 w 331788"/>
              <a:gd name="connsiteY116" fmla="*/ 241714 h 298451"/>
              <a:gd name="connsiteX117" fmla="*/ 92019 w 331788"/>
              <a:gd name="connsiteY117" fmla="*/ 237815 h 298451"/>
              <a:gd name="connsiteX118" fmla="*/ 84243 w 331788"/>
              <a:gd name="connsiteY118" fmla="*/ 235216 h 298451"/>
              <a:gd name="connsiteX119" fmla="*/ 79059 w 331788"/>
              <a:gd name="connsiteY119" fmla="*/ 235216 h 298451"/>
              <a:gd name="connsiteX120" fmla="*/ 60914 w 331788"/>
              <a:gd name="connsiteY120" fmla="*/ 243013 h 298451"/>
              <a:gd name="connsiteX121" fmla="*/ 44065 w 331788"/>
              <a:gd name="connsiteY121" fmla="*/ 235216 h 298451"/>
              <a:gd name="connsiteX122" fmla="*/ 37585 w 331788"/>
              <a:gd name="connsiteY122" fmla="*/ 235216 h 298451"/>
              <a:gd name="connsiteX123" fmla="*/ 31105 w 331788"/>
              <a:gd name="connsiteY123" fmla="*/ 237815 h 298451"/>
              <a:gd name="connsiteX124" fmla="*/ 10368 w 331788"/>
              <a:gd name="connsiteY124" fmla="*/ 265105 h 298451"/>
              <a:gd name="connsiteX125" fmla="*/ 10368 w 331788"/>
              <a:gd name="connsiteY125" fmla="*/ 279400 h 298451"/>
              <a:gd name="connsiteX126" fmla="*/ 9072 w 331788"/>
              <a:gd name="connsiteY126" fmla="*/ 279400 h 298451"/>
              <a:gd name="connsiteX127" fmla="*/ 0 w 331788"/>
              <a:gd name="connsiteY127" fmla="*/ 270303 h 298451"/>
              <a:gd name="connsiteX128" fmla="*/ 0 w 331788"/>
              <a:gd name="connsiteY128" fmla="*/ 9096 h 298451"/>
              <a:gd name="connsiteX129" fmla="*/ 9072 w 331788"/>
              <a:gd name="connsiteY129" fmla="*/ 0 h 29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31788" h="298451">
                <a:moveTo>
                  <a:pt x="249472" y="250825"/>
                </a:moveTo>
                <a:cubicBezTo>
                  <a:pt x="249472" y="250825"/>
                  <a:pt x="249472" y="250825"/>
                  <a:pt x="267582" y="258548"/>
                </a:cubicBezTo>
                <a:cubicBezTo>
                  <a:pt x="270169" y="259835"/>
                  <a:pt x="272756" y="259835"/>
                  <a:pt x="274049" y="258548"/>
                </a:cubicBezTo>
                <a:cubicBezTo>
                  <a:pt x="274049" y="258548"/>
                  <a:pt x="274049" y="258548"/>
                  <a:pt x="292158" y="250825"/>
                </a:cubicBezTo>
                <a:cubicBezTo>
                  <a:pt x="292158" y="250825"/>
                  <a:pt x="292158" y="250825"/>
                  <a:pt x="297332" y="252112"/>
                </a:cubicBezTo>
                <a:cubicBezTo>
                  <a:pt x="302507" y="254687"/>
                  <a:pt x="306387" y="258548"/>
                  <a:pt x="306387" y="264984"/>
                </a:cubicBezTo>
                <a:cubicBezTo>
                  <a:pt x="306387" y="264984"/>
                  <a:pt x="306387" y="264984"/>
                  <a:pt x="306387" y="289440"/>
                </a:cubicBezTo>
                <a:cubicBezTo>
                  <a:pt x="306387" y="294589"/>
                  <a:pt x="302507" y="298450"/>
                  <a:pt x="297332" y="298450"/>
                </a:cubicBezTo>
                <a:cubicBezTo>
                  <a:pt x="297332" y="298450"/>
                  <a:pt x="297332" y="298450"/>
                  <a:pt x="245592" y="298450"/>
                </a:cubicBezTo>
                <a:cubicBezTo>
                  <a:pt x="240417" y="298450"/>
                  <a:pt x="236537" y="294589"/>
                  <a:pt x="236537" y="289440"/>
                </a:cubicBezTo>
                <a:cubicBezTo>
                  <a:pt x="236537" y="289440"/>
                  <a:pt x="236537" y="289440"/>
                  <a:pt x="236537" y="264984"/>
                </a:cubicBezTo>
                <a:cubicBezTo>
                  <a:pt x="236537" y="258548"/>
                  <a:pt x="240417" y="254687"/>
                  <a:pt x="245592" y="252112"/>
                </a:cubicBezTo>
                <a:cubicBezTo>
                  <a:pt x="245592" y="252112"/>
                  <a:pt x="245592" y="252112"/>
                  <a:pt x="249472" y="250825"/>
                </a:cubicBezTo>
                <a:close/>
                <a:moveTo>
                  <a:pt x="41216" y="250825"/>
                </a:moveTo>
                <a:cubicBezTo>
                  <a:pt x="41216" y="250825"/>
                  <a:pt x="41216" y="250825"/>
                  <a:pt x="59325" y="258548"/>
                </a:cubicBezTo>
                <a:cubicBezTo>
                  <a:pt x="60618" y="259835"/>
                  <a:pt x="63205" y="259835"/>
                  <a:pt x="65792" y="258548"/>
                </a:cubicBezTo>
                <a:cubicBezTo>
                  <a:pt x="65792" y="258548"/>
                  <a:pt x="65792" y="258548"/>
                  <a:pt x="83902" y="250825"/>
                </a:cubicBezTo>
                <a:cubicBezTo>
                  <a:pt x="83902" y="250825"/>
                  <a:pt x="83902" y="250825"/>
                  <a:pt x="87782" y="252112"/>
                </a:cubicBezTo>
                <a:cubicBezTo>
                  <a:pt x="92956" y="254687"/>
                  <a:pt x="96837" y="258548"/>
                  <a:pt x="96837" y="264984"/>
                </a:cubicBezTo>
                <a:cubicBezTo>
                  <a:pt x="96837" y="264984"/>
                  <a:pt x="96837" y="264984"/>
                  <a:pt x="96837" y="289440"/>
                </a:cubicBezTo>
                <a:cubicBezTo>
                  <a:pt x="96837" y="294589"/>
                  <a:pt x="92956" y="298450"/>
                  <a:pt x="87782" y="298450"/>
                </a:cubicBezTo>
                <a:cubicBezTo>
                  <a:pt x="87782" y="298450"/>
                  <a:pt x="87782" y="298450"/>
                  <a:pt x="36042" y="298450"/>
                </a:cubicBezTo>
                <a:cubicBezTo>
                  <a:pt x="30867" y="298450"/>
                  <a:pt x="26987" y="294589"/>
                  <a:pt x="26987" y="289440"/>
                </a:cubicBezTo>
                <a:cubicBezTo>
                  <a:pt x="26987" y="289440"/>
                  <a:pt x="26987" y="289440"/>
                  <a:pt x="26987" y="264984"/>
                </a:cubicBezTo>
                <a:cubicBezTo>
                  <a:pt x="26987" y="258548"/>
                  <a:pt x="30867" y="254687"/>
                  <a:pt x="36042" y="252112"/>
                </a:cubicBezTo>
                <a:cubicBezTo>
                  <a:pt x="36042" y="252112"/>
                  <a:pt x="36042" y="252112"/>
                  <a:pt x="41216" y="250825"/>
                </a:cubicBezTo>
                <a:close/>
                <a:moveTo>
                  <a:pt x="137685" y="227013"/>
                </a:moveTo>
                <a:cubicBezTo>
                  <a:pt x="137685" y="227013"/>
                  <a:pt x="137685" y="227013"/>
                  <a:pt x="163329" y="238703"/>
                </a:cubicBezTo>
                <a:cubicBezTo>
                  <a:pt x="164611" y="238703"/>
                  <a:pt x="167176" y="238703"/>
                  <a:pt x="168458" y="238703"/>
                </a:cubicBezTo>
                <a:cubicBezTo>
                  <a:pt x="168458" y="238703"/>
                  <a:pt x="168458" y="238703"/>
                  <a:pt x="194102" y="227013"/>
                </a:cubicBezTo>
                <a:cubicBezTo>
                  <a:pt x="194102" y="227013"/>
                  <a:pt x="194102" y="227013"/>
                  <a:pt x="201795" y="229611"/>
                </a:cubicBezTo>
                <a:cubicBezTo>
                  <a:pt x="209489" y="232209"/>
                  <a:pt x="215900" y="240002"/>
                  <a:pt x="215900" y="249094"/>
                </a:cubicBezTo>
                <a:cubicBezTo>
                  <a:pt x="215900" y="249094"/>
                  <a:pt x="215900" y="249094"/>
                  <a:pt x="215900" y="289359"/>
                </a:cubicBezTo>
                <a:cubicBezTo>
                  <a:pt x="215900" y="294555"/>
                  <a:pt x="212053" y="298451"/>
                  <a:pt x="206924" y="298451"/>
                </a:cubicBezTo>
                <a:cubicBezTo>
                  <a:pt x="206924" y="298451"/>
                  <a:pt x="206924" y="298451"/>
                  <a:pt x="124862" y="298451"/>
                </a:cubicBezTo>
                <a:cubicBezTo>
                  <a:pt x="119734" y="298451"/>
                  <a:pt x="115887" y="294555"/>
                  <a:pt x="115887" y="289359"/>
                </a:cubicBezTo>
                <a:cubicBezTo>
                  <a:pt x="115887" y="289359"/>
                  <a:pt x="115887" y="289359"/>
                  <a:pt x="115887" y="249094"/>
                </a:cubicBezTo>
                <a:cubicBezTo>
                  <a:pt x="115887" y="240002"/>
                  <a:pt x="122298" y="232209"/>
                  <a:pt x="129991" y="229611"/>
                </a:cubicBezTo>
                <a:cubicBezTo>
                  <a:pt x="129991" y="229611"/>
                  <a:pt x="129991" y="229611"/>
                  <a:pt x="137685" y="227013"/>
                </a:cubicBezTo>
                <a:close/>
                <a:moveTo>
                  <a:pt x="270669" y="188913"/>
                </a:moveTo>
                <a:cubicBezTo>
                  <a:pt x="278122" y="188913"/>
                  <a:pt x="284163" y="194954"/>
                  <a:pt x="284163" y="202407"/>
                </a:cubicBezTo>
                <a:cubicBezTo>
                  <a:pt x="284163" y="209860"/>
                  <a:pt x="278122" y="215901"/>
                  <a:pt x="270669" y="215901"/>
                </a:cubicBezTo>
                <a:cubicBezTo>
                  <a:pt x="263216" y="215901"/>
                  <a:pt x="257175" y="209860"/>
                  <a:pt x="257175" y="202407"/>
                </a:cubicBezTo>
                <a:cubicBezTo>
                  <a:pt x="257175" y="194954"/>
                  <a:pt x="263216" y="188913"/>
                  <a:pt x="270669" y="188913"/>
                </a:cubicBezTo>
                <a:close/>
                <a:moveTo>
                  <a:pt x="61913" y="188913"/>
                </a:moveTo>
                <a:cubicBezTo>
                  <a:pt x="69804" y="188913"/>
                  <a:pt x="76201" y="194954"/>
                  <a:pt x="76201" y="202407"/>
                </a:cubicBezTo>
                <a:cubicBezTo>
                  <a:pt x="76201" y="209860"/>
                  <a:pt x="69804" y="215901"/>
                  <a:pt x="61913" y="215901"/>
                </a:cubicBezTo>
                <a:cubicBezTo>
                  <a:pt x="54022" y="215901"/>
                  <a:pt x="47625" y="209860"/>
                  <a:pt x="47625" y="202407"/>
                </a:cubicBezTo>
                <a:cubicBezTo>
                  <a:pt x="47625" y="194954"/>
                  <a:pt x="54022" y="188913"/>
                  <a:pt x="61913" y="188913"/>
                </a:cubicBezTo>
                <a:close/>
                <a:moveTo>
                  <a:pt x="270669" y="174625"/>
                </a:moveTo>
                <a:cubicBezTo>
                  <a:pt x="254449" y="174625"/>
                  <a:pt x="241300" y="187418"/>
                  <a:pt x="241300" y="203200"/>
                </a:cubicBezTo>
                <a:cubicBezTo>
                  <a:pt x="241300" y="218982"/>
                  <a:pt x="254449" y="231775"/>
                  <a:pt x="270669" y="231775"/>
                </a:cubicBezTo>
                <a:cubicBezTo>
                  <a:pt x="286889" y="231775"/>
                  <a:pt x="300038" y="218982"/>
                  <a:pt x="300038" y="203200"/>
                </a:cubicBezTo>
                <a:cubicBezTo>
                  <a:pt x="300038" y="187418"/>
                  <a:pt x="286889" y="174625"/>
                  <a:pt x="270669" y="174625"/>
                </a:cubicBezTo>
                <a:close/>
                <a:moveTo>
                  <a:pt x="61912" y="174625"/>
                </a:moveTo>
                <a:cubicBezTo>
                  <a:pt x="46130" y="174625"/>
                  <a:pt x="33337" y="187418"/>
                  <a:pt x="33337" y="203200"/>
                </a:cubicBezTo>
                <a:cubicBezTo>
                  <a:pt x="33337" y="218982"/>
                  <a:pt x="46130" y="231775"/>
                  <a:pt x="61912" y="231775"/>
                </a:cubicBezTo>
                <a:cubicBezTo>
                  <a:pt x="77694" y="231775"/>
                  <a:pt x="90487" y="218982"/>
                  <a:pt x="90487" y="203200"/>
                </a:cubicBezTo>
                <a:cubicBezTo>
                  <a:pt x="90487" y="187418"/>
                  <a:pt x="77694" y="174625"/>
                  <a:pt x="61912" y="174625"/>
                </a:cubicBezTo>
                <a:close/>
                <a:moveTo>
                  <a:pt x="166688" y="144463"/>
                </a:moveTo>
                <a:cubicBezTo>
                  <a:pt x="178086" y="144463"/>
                  <a:pt x="187326" y="154058"/>
                  <a:pt x="187326" y="165895"/>
                </a:cubicBezTo>
                <a:cubicBezTo>
                  <a:pt x="187326" y="177732"/>
                  <a:pt x="178086" y="187327"/>
                  <a:pt x="166688" y="187327"/>
                </a:cubicBezTo>
                <a:cubicBezTo>
                  <a:pt x="155290" y="187327"/>
                  <a:pt x="146050" y="177732"/>
                  <a:pt x="146050" y="165895"/>
                </a:cubicBezTo>
                <a:cubicBezTo>
                  <a:pt x="146050" y="154058"/>
                  <a:pt x="155290" y="144463"/>
                  <a:pt x="166688" y="144463"/>
                </a:cubicBezTo>
                <a:close/>
                <a:moveTo>
                  <a:pt x="165894" y="128588"/>
                </a:moveTo>
                <a:cubicBezTo>
                  <a:pt x="146167" y="128588"/>
                  <a:pt x="130175" y="144935"/>
                  <a:pt x="130175" y="165101"/>
                </a:cubicBezTo>
                <a:cubicBezTo>
                  <a:pt x="130175" y="185267"/>
                  <a:pt x="146167" y="201614"/>
                  <a:pt x="165894" y="201614"/>
                </a:cubicBezTo>
                <a:cubicBezTo>
                  <a:pt x="185621" y="201614"/>
                  <a:pt x="201613" y="185267"/>
                  <a:pt x="201613" y="165101"/>
                </a:cubicBezTo>
                <a:cubicBezTo>
                  <a:pt x="201613" y="144935"/>
                  <a:pt x="185621" y="128588"/>
                  <a:pt x="165894" y="128588"/>
                </a:cubicBezTo>
                <a:close/>
                <a:moveTo>
                  <a:pt x="199056" y="40354"/>
                </a:moveTo>
                <a:cubicBezTo>
                  <a:pt x="196958" y="41320"/>
                  <a:pt x="195343" y="43252"/>
                  <a:pt x="194697" y="45828"/>
                </a:cubicBezTo>
                <a:cubicBezTo>
                  <a:pt x="192114" y="50980"/>
                  <a:pt x="194697" y="56131"/>
                  <a:pt x="199863" y="57419"/>
                </a:cubicBezTo>
                <a:cubicBezTo>
                  <a:pt x="199863" y="57419"/>
                  <a:pt x="199863" y="57419"/>
                  <a:pt x="214070" y="63859"/>
                </a:cubicBezTo>
                <a:cubicBezTo>
                  <a:pt x="214070" y="63859"/>
                  <a:pt x="214070" y="63859"/>
                  <a:pt x="168867" y="83179"/>
                </a:cubicBezTo>
                <a:cubicBezTo>
                  <a:pt x="168867" y="83179"/>
                  <a:pt x="168867" y="83179"/>
                  <a:pt x="162409" y="67723"/>
                </a:cubicBezTo>
                <a:cubicBezTo>
                  <a:pt x="161118" y="66435"/>
                  <a:pt x="159826" y="63859"/>
                  <a:pt x="157243" y="62571"/>
                </a:cubicBezTo>
                <a:cubicBezTo>
                  <a:pt x="154660" y="62571"/>
                  <a:pt x="152077" y="62571"/>
                  <a:pt x="149494" y="63859"/>
                </a:cubicBezTo>
                <a:cubicBezTo>
                  <a:pt x="149494" y="63859"/>
                  <a:pt x="149494" y="63859"/>
                  <a:pt x="101708" y="84467"/>
                </a:cubicBezTo>
                <a:cubicBezTo>
                  <a:pt x="97833" y="85755"/>
                  <a:pt x="95250" y="92195"/>
                  <a:pt x="97833" y="96059"/>
                </a:cubicBezTo>
                <a:cubicBezTo>
                  <a:pt x="99124" y="101211"/>
                  <a:pt x="105582" y="103787"/>
                  <a:pt x="109457" y="101211"/>
                </a:cubicBezTo>
                <a:cubicBezTo>
                  <a:pt x="109457" y="101211"/>
                  <a:pt x="109457" y="101211"/>
                  <a:pt x="148202" y="84467"/>
                </a:cubicBezTo>
                <a:cubicBezTo>
                  <a:pt x="148202" y="84467"/>
                  <a:pt x="148202" y="84467"/>
                  <a:pt x="155952" y="99923"/>
                </a:cubicBezTo>
                <a:cubicBezTo>
                  <a:pt x="155952" y="101211"/>
                  <a:pt x="158535" y="103787"/>
                  <a:pt x="161118" y="103787"/>
                </a:cubicBezTo>
                <a:cubicBezTo>
                  <a:pt x="161118" y="105075"/>
                  <a:pt x="162409" y="105075"/>
                  <a:pt x="163701" y="105075"/>
                </a:cubicBezTo>
                <a:cubicBezTo>
                  <a:pt x="164992" y="105075"/>
                  <a:pt x="166284" y="105075"/>
                  <a:pt x="167575" y="103787"/>
                </a:cubicBezTo>
                <a:cubicBezTo>
                  <a:pt x="167575" y="103787"/>
                  <a:pt x="167575" y="103787"/>
                  <a:pt x="219236" y="81891"/>
                </a:cubicBezTo>
                <a:cubicBezTo>
                  <a:pt x="219236" y="81891"/>
                  <a:pt x="219236" y="81891"/>
                  <a:pt x="215362" y="93483"/>
                </a:cubicBezTo>
                <a:cubicBezTo>
                  <a:pt x="212779" y="98635"/>
                  <a:pt x="215362" y="103787"/>
                  <a:pt x="220528" y="105075"/>
                </a:cubicBezTo>
                <a:cubicBezTo>
                  <a:pt x="221819" y="106363"/>
                  <a:pt x="223111" y="106363"/>
                  <a:pt x="223111" y="106363"/>
                </a:cubicBezTo>
                <a:cubicBezTo>
                  <a:pt x="226985" y="106363"/>
                  <a:pt x="230860" y="103787"/>
                  <a:pt x="232152" y="99923"/>
                </a:cubicBezTo>
                <a:lnTo>
                  <a:pt x="246359" y="66435"/>
                </a:lnTo>
                <a:cubicBezTo>
                  <a:pt x="247650" y="61283"/>
                  <a:pt x="245067" y="56131"/>
                  <a:pt x="239901" y="53556"/>
                </a:cubicBezTo>
                <a:cubicBezTo>
                  <a:pt x="239901" y="53556"/>
                  <a:pt x="239901" y="53556"/>
                  <a:pt x="206321" y="40676"/>
                </a:cubicBezTo>
                <a:cubicBezTo>
                  <a:pt x="203738" y="39388"/>
                  <a:pt x="201155" y="39388"/>
                  <a:pt x="199056" y="40354"/>
                </a:cubicBezTo>
                <a:close/>
                <a:moveTo>
                  <a:pt x="9072" y="0"/>
                </a:moveTo>
                <a:cubicBezTo>
                  <a:pt x="9072" y="0"/>
                  <a:pt x="9072" y="0"/>
                  <a:pt x="322716" y="0"/>
                </a:cubicBezTo>
                <a:cubicBezTo>
                  <a:pt x="327900" y="0"/>
                  <a:pt x="331788" y="3898"/>
                  <a:pt x="331788" y="9096"/>
                </a:cubicBezTo>
                <a:cubicBezTo>
                  <a:pt x="331788" y="9096"/>
                  <a:pt x="331788" y="9096"/>
                  <a:pt x="331788" y="270303"/>
                </a:cubicBezTo>
                <a:cubicBezTo>
                  <a:pt x="331788" y="275502"/>
                  <a:pt x="327900" y="279400"/>
                  <a:pt x="322716" y="279400"/>
                </a:cubicBezTo>
                <a:cubicBezTo>
                  <a:pt x="322716" y="279400"/>
                  <a:pt x="322716" y="279400"/>
                  <a:pt x="321420" y="279400"/>
                </a:cubicBezTo>
                <a:cubicBezTo>
                  <a:pt x="321420" y="279400"/>
                  <a:pt x="321420" y="279400"/>
                  <a:pt x="321420" y="265105"/>
                </a:cubicBezTo>
                <a:cubicBezTo>
                  <a:pt x="321420" y="252110"/>
                  <a:pt x="313643" y="241714"/>
                  <a:pt x="300683" y="237815"/>
                </a:cubicBezTo>
                <a:cubicBezTo>
                  <a:pt x="300683" y="237815"/>
                  <a:pt x="300683" y="237815"/>
                  <a:pt x="294203" y="235216"/>
                </a:cubicBezTo>
                <a:cubicBezTo>
                  <a:pt x="291611" y="233917"/>
                  <a:pt x="290315" y="233917"/>
                  <a:pt x="287723" y="235216"/>
                </a:cubicBezTo>
                <a:cubicBezTo>
                  <a:pt x="287723" y="235216"/>
                  <a:pt x="287723" y="235216"/>
                  <a:pt x="270874" y="243013"/>
                </a:cubicBezTo>
                <a:cubicBezTo>
                  <a:pt x="270874" y="243013"/>
                  <a:pt x="270874" y="243013"/>
                  <a:pt x="252729" y="235216"/>
                </a:cubicBezTo>
                <a:cubicBezTo>
                  <a:pt x="251433" y="233917"/>
                  <a:pt x="248841" y="233917"/>
                  <a:pt x="247545" y="235216"/>
                </a:cubicBezTo>
                <a:cubicBezTo>
                  <a:pt x="247545" y="235216"/>
                  <a:pt x="247545" y="235216"/>
                  <a:pt x="239769" y="237815"/>
                </a:cubicBezTo>
                <a:cubicBezTo>
                  <a:pt x="237176" y="237815"/>
                  <a:pt x="233288" y="240414"/>
                  <a:pt x="230696" y="241714"/>
                </a:cubicBezTo>
                <a:cubicBezTo>
                  <a:pt x="228104" y="230018"/>
                  <a:pt x="219032" y="219622"/>
                  <a:pt x="207367" y="214423"/>
                </a:cubicBezTo>
                <a:cubicBezTo>
                  <a:pt x="207367" y="214423"/>
                  <a:pt x="207367" y="214423"/>
                  <a:pt x="196999" y="211824"/>
                </a:cubicBezTo>
                <a:cubicBezTo>
                  <a:pt x="194407" y="210525"/>
                  <a:pt x="193111" y="211824"/>
                  <a:pt x="190519" y="211824"/>
                </a:cubicBezTo>
                <a:cubicBezTo>
                  <a:pt x="190519" y="211824"/>
                  <a:pt x="190519" y="211824"/>
                  <a:pt x="165894" y="223520"/>
                </a:cubicBezTo>
                <a:cubicBezTo>
                  <a:pt x="165894" y="223520"/>
                  <a:pt x="165894" y="223520"/>
                  <a:pt x="141269" y="211824"/>
                </a:cubicBezTo>
                <a:cubicBezTo>
                  <a:pt x="138677" y="211824"/>
                  <a:pt x="137381" y="210525"/>
                  <a:pt x="134789" y="211824"/>
                </a:cubicBezTo>
                <a:cubicBezTo>
                  <a:pt x="134789" y="211824"/>
                  <a:pt x="134789" y="211824"/>
                  <a:pt x="124420" y="214423"/>
                </a:cubicBezTo>
                <a:cubicBezTo>
                  <a:pt x="112756" y="219622"/>
                  <a:pt x="103684" y="230018"/>
                  <a:pt x="101092" y="241714"/>
                </a:cubicBezTo>
                <a:cubicBezTo>
                  <a:pt x="98499" y="240414"/>
                  <a:pt x="94611" y="237815"/>
                  <a:pt x="92019" y="237815"/>
                </a:cubicBezTo>
                <a:cubicBezTo>
                  <a:pt x="92019" y="237815"/>
                  <a:pt x="92019" y="237815"/>
                  <a:pt x="84243" y="235216"/>
                </a:cubicBezTo>
                <a:cubicBezTo>
                  <a:pt x="82947" y="233917"/>
                  <a:pt x="80355" y="233917"/>
                  <a:pt x="79059" y="235216"/>
                </a:cubicBezTo>
                <a:cubicBezTo>
                  <a:pt x="79059" y="235216"/>
                  <a:pt x="79059" y="235216"/>
                  <a:pt x="60914" y="243013"/>
                </a:cubicBezTo>
                <a:cubicBezTo>
                  <a:pt x="60914" y="243013"/>
                  <a:pt x="60914" y="243013"/>
                  <a:pt x="44065" y="235216"/>
                </a:cubicBezTo>
                <a:cubicBezTo>
                  <a:pt x="41473" y="233917"/>
                  <a:pt x="40177" y="233917"/>
                  <a:pt x="37585" y="235216"/>
                </a:cubicBezTo>
                <a:cubicBezTo>
                  <a:pt x="37585" y="235216"/>
                  <a:pt x="37585" y="235216"/>
                  <a:pt x="31105" y="237815"/>
                </a:cubicBezTo>
                <a:cubicBezTo>
                  <a:pt x="18145" y="241714"/>
                  <a:pt x="10368" y="252110"/>
                  <a:pt x="10368" y="265105"/>
                </a:cubicBezTo>
                <a:cubicBezTo>
                  <a:pt x="10368" y="265105"/>
                  <a:pt x="10368" y="265105"/>
                  <a:pt x="10368" y="279400"/>
                </a:cubicBezTo>
                <a:cubicBezTo>
                  <a:pt x="10368" y="279400"/>
                  <a:pt x="10368" y="279400"/>
                  <a:pt x="9072" y="279400"/>
                </a:cubicBezTo>
                <a:cubicBezTo>
                  <a:pt x="3888" y="279400"/>
                  <a:pt x="0" y="275502"/>
                  <a:pt x="0" y="270303"/>
                </a:cubicBezTo>
                <a:cubicBezTo>
                  <a:pt x="0" y="270303"/>
                  <a:pt x="0" y="270303"/>
                  <a:pt x="0" y="9096"/>
                </a:cubicBezTo>
                <a:cubicBezTo>
                  <a:pt x="0" y="3898"/>
                  <a:pt x="3888" y="0"/>
                  <a:pt x="90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3523" y="3464513"/>
            <a:ext cx="2508268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TW" sz="2800" dirty="0">
                <a:latin typeface="+mj-ea"/>
                <a:ea typeface="+mj-ea"/>
              </a:rPr>
              <a:t>1989</a:t>
            </a:r>
            <a:r>
              <a:rPr lang="zh-TW" altLang="en-US" sz="2800" dirty="0">
                <a:latin typeface="+mj-ea"/>
                <a:ea typeface="+mj-ea"/>
              </a:rPr>
              <a:t>年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聯合國</a:t>
            </a:r>
            <a:endParaRPr lang="en-US" altLang="zh-TW" sz="28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r">
              <a:lnSpc>
                <a:spcPct val="120000"/>
              </a:lnSpc>
            </a:pPr>
            <a:r>
              <a:rPr lang="zh-TW" altLang="en-US" sz="2800" dirty="0">
                <a:latin typeface="+mj-ea"/>
                <a:ea typeface="+mj-ea"/>
              </a:rPr>
              <a:t>兒童權利公約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85198" y="2947448"/>
            <a:ext cx="2423922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TW" sz="2800" dirty="0">
                <a:latin typeface="+mj-ea"/>
                <a:ea typeface="+mj-ea"/>
              </a:rPr>
              <a:t>2014</a:t>
            </a:r>
            <a:r>
              <a:rPr lang="zh-TW" altLang="en-US" sz="2800" dirty="0">
                <a:latin typeface="+mj-ea"/>
                <a:ea typeface="+mj-ea"/>
              </a:rPr>
              <a:t>年</a:t>
            </a:r>
            <a:endParaRPr lang="en-US" altLang="zh-TW" sz="28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+mj-ea"/>
              </a:rPr>
              <a:t>兒童權利公約在台灣</a:t>
            </a:r>
            <a:r>
              <a:rPr lang="en-US" altLang="zh-TW" sz="2800" dirty="0">
                <a:latin typeface="+mj-ea"/>
              </a:rPr>
              <a:t/>
            </a:r>
            <a:br>
              <a:rPr lang="en-US" altLang="zh-TW" sz="2800" dirty="0">
                <a:latin typeface="+mj-ea"/>
              </a:rPr>
            </a:b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正式立法實踐</a:t>
            </a:r>
            <a:endParaRPr lang="zh-CN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0" name="椭圆 3"/>
          <p:cNvSpPr/>
          <p:nvPr/>
        </p:nvSpPr>
        <p:spPr>
          <a:xfrm>
            <a:off x="4158165" y="3572655"/>
            <a:ext cx="912112" cy="910179"/>
          </a:xfrm>
          <a:custGeom>
            <a:avLst/>
            <a:gdLst>
              <a:gd name="connsiteX0" fmla="*/ 104775 w 308803"/>
              <a:gd name="connsiteY0" fmla="*/ 236537 h 331788"/>
              <a:gd name="connsiteX1" fmla="*/ 113771 w 308803"/>
              <a:gd name="connsiteY1" fmla="*/ 236537 h 331788"/>
              <a:gd name="connsiteX2" fmla="*/ 131763 w 308803"/>
              <a:gd name="connsiteY2" fmla="*/ 253353 h 331788"/>
              <a:gd name="connsiteX3" fmla="*/ 113771 w 308803"/>
              <a:gd name="connsiteY3" fmla="*/ 271462 h 331788"/>
              <a:gd name="connsiteX4" fmla="*/ 104775 w 308803"/>
              <a:gd name="connsiteY4" fmla="*/ 271462 h 331788"/>
              <a:gd name="connsiteX5" fmla="*/ 79454 w 308803"/>
              <a:gd name="connsiteY5" fmla="*/ 185737 h 331788"/>
              <a:gd name="connsiteX6" fmla="*/ 88900 w 308803"/>
              <a:gd name="connsiteY6" fmla="*/ 185737 h 331788"/>
              <a:gd name="connsiteX7" fmla="*/ 88900 w 308803"/>
              <a:gd name="connsiteY7" fmla="*/ 220662 h 331788"/>
              <a:gd name="connsiteX8" fmla="*/ 79454 w 308803"/>
              <a:gd name="connsiteY8" fmla="*/ 220662 h 331788"/>
              <a:gd name="connsiteX9" fmla="*/ 61912 w 308803"/>
              <a:gd name="connsiteY9" fmla="*/ 203847 h 331788"/>
              <a:gd name="connsiteX10" fmla="*/ 79454 w 308803"/>
              <a:gd name="connsiteY10" fmla="*/ 185737 h 331788"/>
              <a:gd name="connsiteX11" fmla="*/ 97631 w 308803"/>
              <a:gd name="connsiteY11" fmla="*/ 153987 h 331788"/>
              <a:gd name="connsiteX12" fmla="*/ 88602 w 308803"/>
              <a:gd name="connsiteY12" fmla="*/ 161736 h 331788"/>
              <a:gd name="connsiteX13" fmla="*/ 88602 w 308803"/>
              <a:gd name="connsiteY13" fmla="*/ 168194 h 331788"/>
              <a:gd name="connsiteX14" fmla="*/ 79573 w 308803"/>
              <a:gd name="connsiteY14" fmla="*/ 168194 h 331788"/>
              <a:gd name="connsiteX15" fmla="*/ 46037 w 308803"/>
              <a:gd name="connsiteY15" fmla="*/ 203065 h 331788"/>
              <a:gd name="connsiteX16" fmla="*/ 79573 w 308803"/>
              <a:gd name="connsiteY16" fmla="*/ 236645 h 331788"/>
              <a:gd name="connsiteX17" fmla="*/ 88602 w 308803"/>
              <a:gd name="connsiteY17" fmla="*/ 236645 h 331788"/>
              <a:gd name="connsiteX18" fmla="*/ 88602 w 308803"/>
              <a:gd name="connsiteY18" fmla="*/ 271516 h 331788"/>
              <a:gd name="connsiteX19" fmla="*/ 55066 w 308803"/>
              <a:gd name="connsiteY19" fmla="*/ 271516 h 331788"/>
              <a:gd name="connsiteX20" fmla="*/ 46037 w 308803"/>
              <a:gd name="connsiteY20" fmla="*/ 279265 h 331788"/>
              <a:gd name="connsiteX21" fmla="*/ 55066 w 308803"/>
              <a:gd name="connsiteY21" fmla="*/ 288306 h 331788"/>
              <a:gd name="connsiteX22" fmla="*/ 88602 w 308803"/>
              <a:gd name="connsiteY22" fmla="*/ 288306 h 331788"/>
              <a:gd name="connsiteX23" fmla="*/ 88602 w 308803"/>
              <a:gd name="connsiteY23" fmla="*/ 297347 h 331788"/>
              <a:gd name="connsiteX24" fmla="*/ 97631 w 308803"/>
              <a:gd name="connsiteY24" fmla="*/ 306387 h 331788"/>
              <a:gd name="connsiteX25" fmla="*/ 105370 w 308803"/>
              <a:gd name="connsiteY25" fmla="*/ 297347 h 331788"/>
              <a:gd name="connsiteX26" fmla="*/ 105370 w 308803"/>
              <a:gd name="connsiteY26" fmla="*/ 288306 h 331788"/>
              <a:gd name="connsiteX27" fmla="*/ 114399 w 308803"/>
              <a:gd name="connsiteY27" fmla="*/ 288306 h 331788"/>
              <a:gd name="connsiteX28" fmla="*/ 149225 w 308803"/>
              <a:gd name="connsiteY28" fmla="*/ 253435 h 331788"/>
              <a:gd name="connsiteX29" fmla="*/ 114399 w 308803"/>
              <a:gd name="connsiteY29" fmla="*/ 219855 h 331788"/>
              <a:gd name="connsiteX30" fmla="*/ 105370 w 308803"/>
              <a:gd name="connsiteY30" fmla="*/ 219855 h 331788"/>
              <a:gd name="connsiteX31" fmla="*/ 105370 w 308803"/>
              <a:gd name="connsiteY31" fmla="*/ 184984 h 331788"/>
              <a:gd name="connsiteX32" fmla="*/ 140196 w 308803"/>
              <a:gd name="connsiteY32" fmla="*/ 184984 h 331788"/>
              <a:gd name="connsiteX33" fmla="*/ 149225 w 308803"/>
              <a:gd name="connsiteY33" fmla="*/ 177235 h 331788"/>
              <a:gd name="connsiteX34" fmla="*/ 140196 w 308803"/>
              <a:gd name="connsiteY34" fmla="*/ 168194 h 331788"/>
              <a:gd name="connsiteX35" fmla="*/ 105370 w 308803"/>
              <a:gd name="connsiteY35" fmla="*/ 168194 h 331788"/>
              <a:gd name="connsiteX36" fmla="*/ 105370 w 308803"/>
              <a:gd name="connsiteY36" fmla="*/ 161736 h 331788"/>
              <a:gd name="connsiteX37" fmla="*/ 97631 w 308803"/>
              <a:gd name="connsiteY37" fmla="*/ 153987 h 331788"/>
              <a:gd name="connsiteX38" fmla="*/ 98425 w 308803"/>
              <a:gd name="connsiteY38" fmla="*/ 133350 h 331788"/>
              <a:gd name="connsiteX39" fmla="*/ 196850 w 308803"/>
              <a:gd name="connsiteY39" fmla="*/ 232569 h 331788"/>
              <a:gd name="connsiteX40" fmla="*/ 98425 w 308803"/>
              <a:gd name="connsiteY40" fmla="*/ 331788 h 331788"/>
              <a:gd name="connsiteX41" fmla="*/ 0 w 308803"/>
              <a:gd name="connsiteY41" fmla="*/ 232569 h 331788"/>
              <a:gd name="connsiteX42" fmla="*/ 98425 w 308803"/>
              <a:gd name="connsiteY42" fmla="*/ 133350 h 331788"/>
              <a:gd name="connsiteX43" fmla="*/ 194259 w 308803"/>
              <a:gd name="connsiteY43" fmla="*/ 0 h 331788"/>
              <a:gd name="connsiteX44" fmla="*/ 200736 w 308803"/>
              <a:gd name="connsiteY44" fmla="*/ 2592 h 331788"/>
              <a:gd name="connsiteX45" fmla="*/ 306971 w 308803"/>
              <a:gd name="connsiteY45" fmla="*/ 119236 h 331788"/>
              <a:gd name="connsiteX46" fmla="*/ 308267 w 308803"/>
              <a:gd name="connsiteY46" fmla="*/ 129604 h 331788"/>
              <a:gd name="connsiteX47" fmla="*/ 300493 w 308803"/>
              <a:gd name="connsiteY47" fmla="*/ 133493 h 331788"/>
              <a:gd name="connsiteX48" fmla="*/ 247376 w 308803"/>
              <a:gd name="connsiteY48" fmla="*/ 133493 h 331788"/>
              <a:gd name="connsiteX49" fmla="*/ 247376 w 308803"/>
              <a:gd name="connsiteY49" fmla="*/ 322716 h 331788"/>
              <a:gd name="connsiteX50" fmla="*/ 239603 w 308803"/>
              <a:gd name="connsiteY50" fmla="*/ 331788 h 331788"/>
              <a:gd name="connsiteX51" fmla="*/ 157983 w 308803"/>
              <a:gd name="connsiteY51" fmla="*/ 331788 h 331788"/>
              <a:gd name="connsiteX52" fmla="*/ 214987 w 308803"/>
              <a:gd name="connsiteY52" fmla="*/ 231993 h 331788"/>
              <a:gd name="connsiteX53" fmla="*/ 98388 w 308803"/>
              <a:gd name="connsiteY53" fmla="*/ 116644 h 331788"/>
              <a:gd name="connsiteX54" fmla="*/ 84137 w 308803"/>
              <a:gd name="connsiteY54" fmla="*/ 116644 h 331788"/>
              <a:gd name="connsiteX55" fmla="*/ 187781 w 308803"/>
              <a:gd name="connsiteY55" fmla="*/ 2592 h 331788"/>
              <a:gd name="connsiteX56" fmla="*/ 194259 w 308803"/>
              <a:gd name="connsiteY56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8803" h="331788">
                <a:moveTo>
                  <a:pt x="104775" y="236537"/>
                </a:moveTo>
                <a:cubicBezTo>
                  <a:pt x="104775" y="236537"/>
                  <a:pt x="104775" y="236537"/>
                  <a:pt x="113771" y="236537"/>
                </a:cubicBezTo>
                <a:cubicBezTo>
                  <a:pt x="124052" y="236537"/>
                  <a:pt x="131763" y="244298"/>
                  <a:pt x="131763" y="253353"/>
                </a:cubicBezTo>
                <a:cubicBezTo>
                  <a:pt x="131763" y="263701"/>
                  <a:pt x="124052" y="271462"/>
                  <a:pt x="113771" y="271462"/>
                </a:cubicBezTo>
                <a:cubicBezTo>
                  <a:pt x="113771" y="271462"/>
                  <a:pt x="113771" y="271462"/>
                  <a:pt x="104775" y="271462"/>
                </a:cubicBezTo>
                <a:close/>
                <a:moveTo>
                  <a:pt x="79454" y="185737"/>
                </a:moveTo>
                <a:cubicBezTo>
                  <a:pt x="79454" y="185737"/>
                  <a:pt x="79454" y="185737"/>
                  <a:pt x="88900" y="185737"/>
                </a:cubicBezTo>
                <a:cubicBezTo>
                  <a:pt x="88900" y="185737"/>
                  <a:pt x="88900" y="185737"/>
                  <a:pt x="88900" y="220662"/>
                </a:cubicBezTo>
                <a:cubicBezTo>
                  <a:pt x="88900" y="220662"/>
                  <a:pt x="88900" y="220662"/>
                  <a:pt x="79454" y="220662"/>
                </a:cubicBezTo>
                <a:cubicBezTo>
                  <a:pt x="70009" y="220662"/>
                  <a:pt x="61912" y="212901"/>
                  <a:pt x="61912" y="203847"/>
                </a:cubicBezTo>
                <a:cubicBezTo>
                  <a:pt x="61912" y="193498"/>
                  <a:pt x="70009" y="185737"/>
                  <a:pt x="79454" y="185737"/>
                </a:cubicBezTo>
                <a:close/>
                <a:moveTo>
                  <a:pt x="97631" y="153987"/>
                </a:moveTo>
                <a:cubicBezTo>
                  <a:pt x="92472" y="153987"/>
                  <a:pt x="88602" y="156570"/>
                  <a:pt x="88602" y="161736"/>
                </a:cubicBezTo>
                <a:cubicBezTo>
                  <a:pt x="88602" y="168194"/>
                  <a:pt x="88602" y="168194"/>
                  <a:pt x="88602" y="168194"/>
                </a:cubicBezTo>
                <a:cubicBezTo>
                  <a:pt x="79573" y="168194"/>
                  <a:pt x="79573" y="168194"/>
                  <a:pt x="79573" y="168194"/>
                </a:cubicBezTo>
                <a:cubicBezTo>
                  <a:pt x="61515" y="168194"/>
                  <a:pt x="46037" y="183692"/>
                  <a:pt x="46037" y="203065"/>
                </a:cubicBezTo>
                <a:cubicBezTo>
                  <a:pt x="46037" y="221147"/>
                  <a:pt x="61515" y="236645"/>
                  <a:pt x="79573" y="236645"/>
                </a:cubicBezTo>
                <a:cubicBezTo>
                  <a:pt x="88602" y="236645"/>
                  <a:pt x="88602" y="236645"/>
                  <a:pt x="88602" y="236645"/>
                </a:cubicBezTo>
                <a:cubicBezTo>
                  <a:pt x="88602" y="271516"/>
                  <a:pt x="88602" y="271516"/>
                  <a:pt x="88602" y="271516"/>
                </a:cubicBezTo>
                <a:cubicBezTo>
                  <a:pt x="55066" y="271516"/>
                  <a:pt x="55066" y="271516"/>
                  <a:pt x="55066" y="271516"/>
                </a:cubicBezTo>
                <a:cubicBezTo>
                  <a:pt x="49907" y="271516"/>
                  <a:pt x="46037" y="275391"/>
                  <a:pt x="46037" y="279265"/>
                </a:cubicBezTo>
                <a:cubicBezTo>
                  <a:pt x="46037" y="284431"/>
                  <a:pt x="49907" y="288306"/>
                  <a:pt x="55066" y="288306"/>
                </a:cubicBezTo>
                <a:cubicBezTo>
                  <a:pt x="88602" y="288306"/>
                  <a:pt x="88602" y="288306"/>
                  <a:pt x="88602" y="288306"/>
                </a:cubicBezTo>
                <a:cubicBezTo>
                  <a:pt x="88602" y="297347"/>
                  <a:pt x="88602" y="297347"/>
                  <a:pt x="88602" y="297347"/>
                </a:cubicBezTo>
                <a:cubicBezTo>
                  <a:pt x="88602" y="302513"/>
                  <a:pt x="92472" y="306387"/>
                  <a:pt x="97631" y="306387"/>
                </a:cubicBezTo>
                <a:cubicBezTo>
                  <a:pt x="101501" y="306387"/>
                  <a:pt x="105370" y="302513"/>
                  <a:pt x="105370" y="297347"/>
                </a:cubicBezTo>
                <a:cubicBezTo>
                  <a:pt x="105370" y="288306"/>
                  <a:pt x="105370" y="288306"/>
                  <a:pt x="105370" y="288306"/>
                </a:cubicBezTo>
                <a:cubicBezTo>
                  <a:pt x="114399" y="288306"/>
                  <a:pt x="114399" y="288306"/>
                  <a:pt x="114399" y="288306"/>
                </a:cubicBezTo>
                <a:cubicBezTo>
                  <a:pt x="133747" y="288306"/>
                  <a:pt x="149225" y="272808"/>
                  <a:pt x="149225" y="253435"/>
                </a:cubicBezTo>
                <a:cubicBezTo>
                  <a:pt x="149225" y="235353"/>
                  <a:pt x="133747" y="219855"/>
                  <a:pt x="114399" y="219855"/>
                </a:cubicBezTo>
                <a:lnTo>
                  <a:pt x="105370" y="219855"/>
                </a:lnTo>
                <a:cubicBezTo>
                  <a:pt x="105370" y="184984"/>
                  <a:pt x="105370" y="184984"/>
                  <a:pt x="105370" y="184984"/>
                </a:cubicBezTo>
                <a:cubicBezTo>
                  <a:pt x="140196" y="184984"/>
                  <a:pt x="140196" y="184984"/>
                  <a:pt x="140196" y="184984"/>
                </a:cubicBezTo>
                <a:cubicBezTo>
                  <a:pt x="145356" y="184984"/>
                  <a:pt x="149225" y="181109"/>
                  <a:pt x="149225" y="177235"/>
                </a:cubicBezTo>
                <a:cubicBezTo>
                  <a:pt x="149225" y="172069"/>
                  <a:pt x="145356" y="168194"/>
                  <a:pt x="140196" y="168194"/>
                </a:cubicBezTo>
                <a:cubicBezTo>
                  <a:pt x="105370" y="168194"/>
                  <a:pt x="105370" y="168194"/>
                  <a:pt x="105370" y="168194"/>
                </a:cubicBezTo>
                <a:cubicBezTo>
                  <a:pt x="105370" y="161736"/>
                  <a:pt x="105370" y="161736"/>
                  <a:pt x="105370" y="161736"/>
                </a:cubicBezTo>
                <a:cubicBezTo>
                  <a:pt x="105370" y="156570"/>
                  <a:pt x="101501" y="153987"/>
                  <a:pt x="97631" y="153987"/>
                </a:cubicBezTo>
                <a:close/>
                <a:moveTo>
                  <a:pt x="98425" y="133350"/>
                </a:moveTo>
                <a:cubicBezTo>
                  <a:pt x="152784" y="133350"/>
                  <a:pt x="196850" y="177772"/>
                  <a:pt x="196850" y="232569"/>
                </a:cubicBezTo>
                <a:cubicBezTo>
                  <a:pt x="196850" y="287366"/>
                  <a:pt x="152784" y="331788"/>
                  <a:pt x="98425" y="331788"/>
                </a:cubicBezTo>
                <a:cubicBezTo>
                  <a:pt x="44066" y="331788"/>
                  <a:pt x="0" y="287366"/>
                  <a:pt x="0" y="232569"/>
                </a:cubicBezTo>
                <a:cubicBezTo>
                  <a:pt x="0" y="177772"/>
                  <a:pt x="44066" y="133350"/>
                  <a:pt x="98425" y="133350"/>
                </a:cubicBezTo>
                <a:close/>
                <a:moveTo>
                  <a:pt x="194259" y="0"/>
                </a:moveTo>
                <a:cubicBezTo>
                  <a:pt x="196850" y="0"/>
                  <a:pt x="199441" y="1296"/>
                  <a:pt x="200736" y="2592"/>
                </a:cubicBezTo>
                <a:cubicBezTo>
                  <a:pt x="306971" y="119236"/>
                  <a:pt x="306971" y="119236"/>
                  <a:pt x="306971" y="119236"/>
                </a:cubicBezTo>
                <a:cubicBezTo>
                  <a:pt x="308267" y="121828"/>
                  <a:pt x="309562" y="125716"/>
                  <a:pt x="308267" y="129604"/>
                </a:cubicBezTo>
                <a:cubicBezTo>
                  <a:pt x="306971" y="132197"/>
                  <a:pt x="303085" y="133493"/>
                  <a:pt x="300493" y="133493"/>
                </a:cubicBezTo>
                <a:cubicBezTo>
                  <a:pt x="247376" y="133493"/>
                  <a:pt x="247376" y="133493"/>
                  <a:pt x="247376" y="133493"/>
                </a:cubicBezTo>
                <a:cubicBezTo>
                  <a:pt x="247376" y="322716"/>
                  <a:pt x="247376" y="322716"/>
                  <a:pt x="247376" y="322716"/>
                </a:cubicBezTo>
                <a:cubicBezTo>
                  <a:pt x="247376" y="327900"/>
                  <a:pt x="243489" y="331788"/>
                  <a:pt x="239603" y="331788"/>
                </a:cubicBezTo>
                <a:cubicBezTo>
                  <a:pt x="157983" y="331788"/>
                  <a:pt x="157983" y="331788"/>
                  <a:pt x="157983" y="331788"/>
                </a:cubicBezTo>
                <a:cubicBezTo>
                  <a:pt x="191668" y="311051"/>
                  <a:pt x="214987" y="274762"/>
                  <a:pt x="214987" y="231993"/>
                </a:cubicBezTo>
                <a:cubicBezTo>
                  <a:pt x="214987" y="168486"/>
                  <a:pt x="161870" y="116644"/>
                  <a:pt x="98388" y="116644"/>
                </a:cubicBezTo>
                <a:cubicBezTo>
                  <a:pt x="93206" y="116644"/>
                  <a:pt x="89319" y="116644"/>
                  <a:pt x="84137" y="116644"/>
                </a:cubicBezTo>
                <a:cubicBezTo>
                  <a:pt x="187781" y="2592"/>
                  <a:pt x="187781" y="2592"/>
                  <a:pt x="187781" y="2592"/>
                </a:cubicBezTo>
                <a:cubicBezTo>
                  <a:pt x="189076" y="1296"/>
                  <a:pt x="191668" y="0"/>
                  <a:pt x="1942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1" name="椭圆 26"/>
          <p:cNvSpPr/>
          <p:nvPr/>
        </p:nvSpPr>
        <p:spPr>
          <a:xfrm>
            <a:off x="3616322" y="2855834"/>
            <a:ext cx="1026988" cy="911371"/>
          </a:xfrm>
          <a:custGeom>
            <a:avLst/>
            <a:gdLst>
              <a:gd name="connsiteX0" fmla="*/ 175170 w 301625"/>
              <a:gd name="connsiteY0" fmla="*/ 203200 h 328613"/>
              <a:gd name="connsiteX1" fmla="*/ 133078 w 301625"/>
              <a:gd name="connsiteY1" fmla="*/ 207076 h 328613"/>
              <a:gd name="connsiteX2" fmla="*/ 131763 w 301625"/>
              <a:gd name="connsiteY2" fmla="*/ 208369 h 328613"/>
              <a:gd name="connsiteX3" fmla="*/ 131763 w 301625"/>
              <a:gd name="connsiteY3" fmla="*/ 311741 h 328613"/>
              <a:gd name="connsiteX4" fmla="*/ 131763 w 301625"/>
              <a:gd name="connsiteY4" fmla="*/ 313033 h 328613"/>
              <a:gd name="connsiteX5" fmla="*/ 133078 w 301625"/>
              <a:gd name="connsiteY5" fmla="*/ 314325 h 328613"/>
              <a:gd name="connsiteX6" fmla="*/ 134394 w 301625"/>
              <a:gd name="connsiteY6" fmla="*/ 313033 h 328613"/>
              <a:gd name="connsiteX7" fmla="*/ 176486 w 301625"/>
              <a:gd name="connsiteY7" fmla="*/ 297527 h 328613"/>
              <a:gd name="connsiteX8" fmla="*/ 177801 w 301625"/>
              <a:gd name="connsiteY8" fmla="*/ 296235 h 328613"/>
              <a:gd name="connsiteX9" fmla="*/ 177801 w 301625"/>
              <a:gd name="connsiteY9" fmla="*/ 205784 h 328613"/>
              <a:gd name="connsiteX10" fmla="*/ 176486 w 301625"/>
              <a:gd name="connsiteY10" fmla="*/ 204492 h 328613"/>
              <a:gd name="connsiteX11" fmla="*/ 175170 w 301625"/>
              <a:gd name="connsiteY11" fmla="*/ 203200 h 328613"/>
              <a:gd name="connsiteX12" fmla="*/ 67595 w 301625"/>
              <a:gd name="connsiteY12" fmla="*/ 203200 h 328613"/>
              <a:gd name="connsiteX13" fmla="*/ 66341 w 301625"/>
              <a:gd name="connsiteY13" fmla="*/ 204495 h 328613"/>
              <a:gd name="connsiteX14" fmla="*/ 65088 w 301625"/>
              <a:gd name="connsiteY14" fmla="*/ 205790 h 328613"/>
              <a:gd name="connsiteX15" fmla="*/ 65088 w 301625"/>
              <a:gd name="connsiteY15" fmla="*/ 244643 h 328613"/>
              <a:gd name="connsiteX16" fmla="*/ 66341 w 301625"/>
              <a:gd name="connsiteY16" fmla="*/ 245938 h 328613"/>
              <a:gd name="connsiteX17" fmla="*/ 86394 w 301625"/>
              <a:gd name="connsiteY17" fmla="*/ 252413 h 328613"/>
              <a:gd name="connsiteX18" fmla="*/ 88901 w 301625"/>
              <a:gd name="connsiteY18" fmla="*/ 251118 h 328613"/>
              <a:gd name="connsiteX19" fmla="*/ 88901 w 301625"/>
              <a:gd name="connsiteY19" fmla="*/ 249823 h 328613"/>
              <a:gd name="connsiteX20" fmla="*/ 88901 w 301625"/>
              <a:gd name="connsiteY20" fmla="*/ 207085 h 328613"/>
              <a:gd name="connsiteX21" fmla="*/ 87648 w 301625"/>
              <a:gd name="connsiteY21" fmla="*/ 205790 h 328613"/>
              <a:gd name="connsiteX22" fmla="*/ 67595 w 301625"/>
              <a:gd name="connsiteY22" fmla="*/ 203200 h 328613"/>
              <a:gd name="connsiteX23" fmla="*/ 33111 w 301625"/>
              <a:gd name="connsiteY23" fmla="*/ 201613 h 328613"/>
              <a:gd name="connsiteX24" fmla="*/ 31750 w 301625"/>
              <a:gd name="connsiteY24" fmla="*/ 202893 h 328613"/>
              <a:gd name="connsiteX25" fmla="*/ 31750 w 301625"/>
              <a:gd name="connsiteY25" fmla="*/ 236180 h 328613"/>
              <a:gd name="connsiteX26" fmla="*/ 33111 w 301625"/>
              <a:gd name="connsiteY26" fmla="*/ 237460 h 328613"/>
              <a:gd name="connsiteX27" fmla="*/ 49439 w 301625"/>
              <a:gd name="connsiteY27" fmla="*/ 241301 h 328613"/>
              <a:gd name="connsiteX28" fmla="*/ 50800 w 301625"/>
              <a:gd name="connsiteY28" fmla="*/ 241301 h 328613"/>
              <a:gd name="connsiteX29" fmla="*/ 50800 w 301625"/>
              <a:gd name="connsiteY29" fmla="*/ 240021 h 328613"/>
              <a:gd name="connsiteX30" fmla="*/ 50800 w 301625"/>
              <a:gd name="connsiteY30" fmla="*/ 205454 h 328613"/>
              <a:gd name="connsiteX31" fmla="*/ 49439 w 301625"/>
              <a:gd name="connsiteY31" fmla="*/ 202893 h 328613"/>
              <a:gd name="connsiteX32" fmla="*/ 34471 w 301625"/>
              <a:gd name="connsiteY32" fmla="*/ 201613 h 328613"/>
              <a:gd name="connsiteX33" fmla="*/ 33111 w 301625"/>
              <a:gd name="connsiteY33" fmla="*/ 201613 h 328613"/>
              <a:gd name="connsiteX34" fmla="*/ 225690 w 301625"/>
              <a:gd name="connsiteY34" fmla="*/ 200025 h 328613"/>
              <a:gd name="connsiteX35" fmla="*/ 196586 w 301625"/>
              <a:gd name="connsiteY35" fmla="*/ 201313 h 328613"/>
              <a:gd name="connsiteX36" fmla="*/ 195263 w 301625"/>
              <a:gd name="connsiteY36" fmla="*/ 203890 h 328613"/>
              <a:gd name="connsiteX37" fmla="*/ 195263 w 301625"/>
              <a:gd name="connsiteY37" fmla="*/ 286348 h 328613"/>
              <a:gd name="connsiteX38" fmla="*/ 196586 w 301625"/>
              <a:gd name="connsiteY38" fmla="*/ 287637 h 328613"/>
              <a:gd name="connsiteX39" fmla="*/ 196586 w 301625"/>
              <a:gd name="connsiteY39" fmla="*/ 288925 h 328613"/>
              <a:gd name="connsiteX40" fmla="*/ 197909 w 301625"/>
              <a:gd name="connsiteY40" fmla="*/ 288925 h 328613"/>
              <a:gd name="connsiteX41" fmla="*/ 225690 w 301625"/>
              <a:gd name="connsiteY41" fmla="*/ 278618 h 328613"/>
              <a:gd name="connsiteX42" fmla="*/ 227013 w 301625"/>
              <a:gd name="connsiteY42" fmla="*/ 276041 h 328613"/>
              <a:gd name="connsiteX43" fmla="*/ 227013 w 301625"/>
              <a:gd name="connsiteY43" fmla="*/ 201313 h 328613"/>
              <a:gd name="connsiteX44" fmla="*/ 227013 w 301625"/>
              <a:gd name="connsiteY44" fmla="*/ 200025 h 328613"/>
              <a:gd name="connsiteX45" fmla="*/ 225690 w 301625"/>
              <a:gd name="connsiteY45" fmla="*/ 200025 h 328613"/>
              <a:gd name="connsiteX46" fmla="*/ 10824 w 301625"/>
              <a:gd name="connsiteY46" fmla="*/ 198438 h 328613"/>
              <a:gd name="connsiteX47" fmla="*/ 9525 w 301625"/>
              <a:gd name="connsiteY47" fmla="*/ 199732 h 328613"/>
              <a:gd name="connsiteX48" fmla="*/ 9525 w 301625"/>
              <a:gd name="connsiteY48" fmla="*/ 201025 h 328613"/>
              <a:gd name="connsiteX49" fmla="*/ 9525 w 301625"/>
              <a:gd name="connsiteY49" fmla="*/ 229482 h 328613"/>
              <a:gd name="connsiteX50" fmla="*/ 10824 w 301625"/>
              <a:gd name="connsiteY50" fmla="*/ 230776 h 328613"/>
              <a:gd name="connsiteX51" fmla="*/ 21215 w 301625"/>
              <a:gd name="connsiteY51" fmla="*/ 233363 h 328613"/>
              <a:gd name="connsiteX52" fmla="*/ 22514 w 301625"/>
              <a:gd name="connsiteY52" fmla="*/ 233363 h 328613"/>
              <a:gd name="connsiteX53" fmla="*/ 23813 w 301625"/>
              <a:gd name="connsiteY53" fmla="*/ 232070 h 328613"/>
              <a:gd name="connsiteX54" fmla="*/ 23813 w 301625"/>
              <a:gd name="connsiteY54" fmla="*/ 201025 h 328613"/>
              <a:gd name="connsiteX55" fmla="*/ 22514 w 301625"/>
              <a:gd name="connsiteY55" fmla="*/ 199732 h 328613"/>
              <a:gd name="connsiteX56" fmla="*/ 10824 w 301625"/>
              <a:gd name="connsiteY56" fmla="*/ 198438 h 328613"/>
              <a:gd name="connsiteX57" fmla="*/ 277495 w 301625"/>
              <a:gd name="connsiteY57" fmla="*/ 196850 h 328613"/>
              <a:gd name="connsiteX58" fmla="*/ 276225 w 301625"/>
              <a:gd name="connsiteY58" fmla="*/ 198135 h 328613"/>
              <a:gd name="connsiteX59" fmla="*/ 276225 w 301625"/>
              <a:gd name="connsiteY59" fmla="*/ 222553 h 328613"/>
              <a:gd name="connsiteX60" fmla="*/ 276225 w 301625"/>
              <a:gd name="connsiteY60" fmla="*/ 223838 h 328613"/>
              <a:gd name="connsiteX61" fmla="*/ 277495 w 301625"/>
              <a:gd name="connsiteY61" fmla="*/ 223838 h 328613"/>
              <a:gd name="connsiteX62" fmla="*/ 287655 w 301625"/>
              <a:gd name="connsiteY62" fmla="*/ 222553 h 328613"/>
              <a:gd name="connsiteX63" fmla="*/ 288925 w 301625"/>
              <a:gd name="connsiteY63" fmla="*/ 219983 h 328613"/>
              <a:gd name="connsiteX64" fmla="*/ 288925 w 301625"/>
              <a:gd name="connsiteY64" fmla="*/ 198135 h 328613"/>
              <a:gd name="connsiteX65" fmla="*/ 288925 w 301625"/>
              <a:gd name="connsiteY65" fmla="*/ 196850 h 328613"/>
              <a:gd name="connsiteX66" fmla="*/ 287655 w 301625"/>
              <a:gd name="connsiteY66" fmla="*/ 196850 h 328613"/>
              <a:gd name="connsiteX67" fmla="*/ 277495 w 301625"/>
              <a:gd name="connsiteY67" fmla="*/ 196850 h 328613"/>
              <a:gd name="connsiteX68" fmla="*/ 253736 w 301625"/>
              <a:gd name="connsiteY68" fmla="*/ 196850 h 328613"/>
              <a:gd name="connsiteX69" fmla="*/ 252413 w 301625"/>
              <a:gd name="connsiteY69" fmla="*/ 199496 h 328613"/>
              <a:gd name="connsiteX70" fmla="*/ 252413 w 301625"/>
              <a:gd name="connsiteY70" fmla="*/ 225954 h 328613"/>
              <a:gd name="connsiteX71" fmla="*/ 253736 w 301625"/>
              <a:gd name="connsiteY71" fmla="*/ 227277 h 328613"/>
              <a:gd name="connsiteX72" fmla="*/ 255059 w 301625"/>
              <a:gd name="connsiteY72" fmla="*/ 228600 h 328613"/>
              <a:gd name="connsiteX73" fmla="*/ 255059 w 301625"/>
              <a:gd name="connsiteY73" fmla="*/ 227277 h 328613"/>
              <a:gd name="connsiteX74" fmla="*/ 266965 w 301625"/>
              <a:gd name="connsiteY74" fmla="*/ 225954 h 328613"/>
              <a:gd name="connsiteX75" fmla="*/ 268288 w 301625"/>
              <a:gd name="connsiteY75" fmla="*/ 223308 h 328613"/>
              <a:gd name="connsiteX76" fmla="*/ 268288 w 301625"/>
              <a:gd name="connsiteY76" fmla="*/ 198173 h 328613"/>
              <a:gd name="connsiteX77" fmla="*/ 268288 w 301625"/>
              <a:gd name="connsiteY77" fmla="*/ 196850 h 328613"/>
              <a:gd name="connsiteX78" fmla="*/ 266965 w 301625"/>
              <a:gd name="connsiteY78" fmla="*/ 196850 h 328613"/>
              <a:gd name="connsiteX79" fmla="*/ 253736 w 301625"/>
              <a:gd name="connsiteY79" fmla="*/ 196850 h 328613"/>
              <a:gd name="connsiteX80" fmla="*/ 276225 w 301625"/>
              <a:gd name="connsiteY80" fmla="*/ 149225 h 328613"/>
              <a:gd name="connsiteX81" fmla="*/ 276225 w 301625"/>
              <a:gd name="connsiteY81" fmla="*/ 150510 h 328613"/>
              <a:gd name="connsiteX82" fmla="*/ 276225 w 301625"/>
              <a:gd name="connsiteY82" fmla="*/ 173643 h 328613"/>
              <a:gd name="connsiteX83" fmla="*/ 277495 w 301625"/>
              <a:gd name="connsiteY83" fmla="*/ 176213 h 328613"/>
              <a:gd name="connsiteX84" fmla="*/ 287655 w 301625"/>
              <a:gd name="connsiteY84" fmla="*/ 176213 h 328613"/>
              <a:gd name="connsiteX85" fmla="*/ 288925 w 301625"/>
              <a:gd name="connsiteY85" fmla="*/ 176213 h 328613"/>
              <a:gd name="connsiteX86" fmla="*/ 288925 w 301625"/>
              <a:gd name="connsiteY86" fmla="*/ 174928 h 328613"/>
              <a:gd name="connsiteX87" fmla="*/ 288925 w 301625"/>
              <a:gd name="connsiteY87" fmla="*/ 153080 h 328613"/>
              <a:gd name="connsiteX88" fmla="*/ 287655 w 301625"/>
              <a:gd name="connsiteY88" fmla="*/ 150510 h 328613"/>
              <a:gd name="connsiteX89" fmla="*/ 277495 w 301625"/>
              <a:gd name="connsiteY89" fmla="*/ 149225 h 328613"/>
              <a:gd name="connsiteX90" fmla="*/ 276225 w 301625"/>
              <a:gd name="connsiteY90" fmla="*/ 149225 h 328613"/>
              <a:gd name="connsiteX91" fmla="*/ 253736 w 301625"/>
              <a:gd name="connsiteY91" fmla="*/ 145720 h 328613"/>
              <a:gd name="connsiteX92" fmla="*/ 252413 w 301625"/>
              <a:gd name="connsiteY92" fmla="*/ 146977 h 328613"/>
              <a:gd name="connsiteX93" fmla="*/ 252413 w 301625"/>
              <a:gd name="connsiteY93" fmla="*/ 172112 h 328613"/>
              <a:gd name="connsiteX94" fmla="*/ 253736 w 301625"/>
              <a:gd name="connsiteY94" fmla="*/ 174626 h 328613"/>
              <a:gd name="connsiteX95" fmla="*/ 266965 w 301625"/>
              <a:gd name="connsiteY95" fmla="*/ 174626 h 328613"/>
              <a:gd name="connsiteX96" fmla="*/ 268288 w 301625"/>
              <a:gd name="connsiteY96" fmla="*/ 174626 h 328613"/>
              <a:gd name="connsiteX97" fmla="*/ 268288 w 301625"/>
              <a:gd name="connsiteY97" fmla="*/ 173369 h 328613"/>
              <a:gd name="connsiteX98" fmla="*/ 268288 w 301625"/>
              <a:gd name="connsiteY98" fmla="*/ 149490 h 328613"/>
              <a:gd name="connsiteX99" fmla="*/ 266965 w 301625"/>
              <a:gd name="connsiteY99" fmla="*/ 146977 h 328613"/>
              <a:gd name="connsiteX100" fmla="*/ 255059 w 301625"/>
              <a:gd name="connsiteY100" fmla="*/ 145720 h 328613"/>
              <a:gd name="connsiteX101" fmla="*/ 253736 w 301625"/>
              <a:gd name="connsiteY101" fmla="*/ 145720 h 328613"/>
              <a:gd name="connsiteX102" fmla="*/ 21215 w 301625"/>
              <a:gd name="connsiteY102" fmla="*/ 139700 h 328613"/>
              <a:gd name="connsiteX103" fmla="*/ 10824 w 301625"/>
              <a:gd name="connsiteY103" fmla="*/ 142287 h 328613"/>
              <a:gd name="connsiteX104" fmla="*/ 9525 w 301625"/>
              <a:gd name="connsiteY104" fmla="*/ 144874 h 328613"/>
              <a:gd name="connsiteX105" fmla="*/ 9525 w 301625"/>
              <a:gd name="connsiteY105" fmla="*/ 173332 h 328613"/>
              <a:gd name="connsiteX106" fmla="*/ 9525 w 301625"/>
              <a:gd name="connsiteY106" fmla="*/ 174625 h 328613"/>
              <a:gd name="connsiteX107" fmla="*/ 10824 w 301625"/>
              <a:gd name="connsiteY107" fmla="*/ 174625 h 328613"/>
              <a:gd name="connsiteX108" fmla="*/ 22514 w 301625"/>
              <a:gd name="connsiteY108" fmla="*/ 173332 h 328613"/>
              <a:gd name="connsiteX109" fmla="*/ 23813 w 301625"/>
              <a:gd name="connsiteY109" fmla="*/ 172038 h 328613"/>
              <a:gd name="connsiteX110" fmla="*/ 23813 w 301625"/>
              <a:gd name="connsiteY110" fmla="*/ 140993 h 328613"/>
              <a:gd name="connsiteX111" fmla="*/ 23813 w 301625"/>
              <a:gd name="connsiteY111" fmla="*/ 139700 h 328613"/>
              <a:gd name="connsiteX112" fmla="*/ 21215 w 301625"/>
              <a:gd name="connsiteY112" fmla="*/ 139700 h 328613"/>
              <a:gd name="connsiteX113" fmla="*/ 216893 w 301625"/>
              <a:gd name="connsiteY113" fmla="*/ 138113 h 328613"/>
              <a:gd name="connsiteX114" fmla="*/ 214313 w 301625"/>
              <a:gd name="connsiteY114" fmla="*/ 139417 h 328613"/>
              <a:gd name="connsiteX115" fmla="*/ 214313 w 301625"/>
              <a:gd name="connsiteY115" fmla="*/ 140721 h 328613"/>
              <a:gd name="connsiteX116" fmla="*/ 214313 w 301625"/>
              <a:gd name="connsiteY116" fmla="*/ 172018 h 328613"/>
              <a:gd name="connsiteX117" fmla="*/ 215603 w 301625"/>
              <a:gd name="connsiteY117" fmla="*/ 173322 h 328613"/>
              <a:gd name="connsiteX118" fmla="*/ 232371 w 301625"/>
              <a:gd name="connsiteY118" fmla="*/ 174626 h 328613"/>
              <a:gd name="connsiteX119" fmla="*/ 233661 w 301625"/>
              <a:gd name="connsiteY119" fmla="*/ 173322 h 328613"/>
              <a:gd name="connsiteX120" fmla="*/ 234951 w 301625"/>
              <a:gd name="connsiteY120" fmla="*/ 172018 h 328613"/>
              <a:gd name="connsiteX121" fmla="*/ 234951 w 301625"/>
              <a:gd name="connsiteY121" fmla="*/ 143329 h 328613"/>
              <a:gd name="connsiteX122" fmla="*/ 232371 w 301625"/>
              <a:gd name="connsiteY122" fmla="*/ 142025 h 328613"/>
              <a:gd name="connsiteX123" fmla="*/ 216893 w 301625"/>
              <a:gd name="connsiteY123" fmla="*/ 138113 h 328613"/>
              <a:gd name="connsiteX124" fmla="*/ 49439 w 301625"/>
              <a:gd name="connsiteY124" fmla="*/ 131763 h 328613"/>
              <a:gd name="connsiteX125" fmla="*/ 33111 w 301625"/>
              <a:gd name="connsiteY125" fmla="*/ 135632 h 328613"/>
              <a:gd name="connsiteX126" fmla="*/ 31750 w 301625"/>
              <a:gd name="connsiteY126" fmla="*/ 138212 h 328613"/>
              <a:gd name="connsiteX127" fmla="*/ 31750 w 301625"/>
              <a:gd name="connsiteY127" fmla="*/ 170458 h 328613"/>
              <a:gd name="connsiteX128" fmla="*/ 33111 w 301625"/>
              <a:gd name="connsiteY128" fmla="*/ 171748 h 328613"/>
              <a:gd name="connsiteX129" fmla="*/ 34471 w 301625"/>
              <a:gd name="connsiteY129" fmla="*/ 173038 h 328613"/>
              <a:gd name="connsiteX130" fmla="*/ 49439 w 301625"/>
              <a:gd name="connsiteY130" fmla="*/ 171748 h 328613"/>
              <a:gd name="connsiteX131" fmla="*/ 50800 w 301625"/>
              <a:gd name="connsiteY131" fmla="*/ 169169 h 328613"/>
              <a:gd name="connsiteX132" fmla="*/ 50800 w 301625"/>
              <a:gd name="connsiteY132" fmla="*/ 134343 h 328613"/>
              <a:gd name="connsiteX133" fmla="*/ 50800 w 301625"/>
              <a:gd name="connsiteY133" fmla="*/ 133053 h 328613"/>
              <a:gd name="connsiteX134" fmla="*/ 49439 w 301625"/>
              <a:gd name="connsiteY134" fmla="*/ 131763 h 328613"/>
              <a:gd name="connsiteX135" fmla="*/ 174308 w 301625"/>
              <a:gd name="connsiteY135" fmla="*/ 130175 h 328613"/>
              <a:gd name="connsiteX136" fmla="*/ 173038 w 301625"/>
              <a:gd name="connsiteY136" fmla="*/ 131474 h 328613"/>
              <a:gd name="connsiteX137" fmla="*/ 173038 w 301625"/>
              <a:gd name="connsiteY137" fmla="*/ 132773 h 328613"/>
              <a:gd name="connsiteX138" fmla="*/ 173038 w 301625"/>
              <a:gd name="connsiteY138" fmla="*/ 169141 h 328613"/>
              <a:gd name="connsiteX139" fmla="*/ 174308 w 301625"/>
              <a:gd name="connsiteY139" fmla="*/ 170440 h 328613"/>
              <a:gd name="connsiteX140" fmla="*/ 195898 w 301625"/>
              <a:gd name="connsiteY140" fmla="*/ 173038 h 328613"/>
              <a:gd name="connsiteX141" fmla="*/ 197168 w 301625"/>
              <a:gd name="connsiteY141" fmla="*/ 171739 h 328613"/>
              <a:gd name="connsiteX142" fmla="*/ 198438 w 301625"/>
              <a:gd name="connsiteY142" fmla="*/ 170440 h 328613"/>
              <a:gd name="connsiteX143" fmla="*/ 198438 w 301625"/>
              <a:gd name="connsiteY143" fmla="*/ 136669 h 328613"/>
              <a:gd name="connsiteX144" fmla="*/ 197168 w 301625"/>
              <a:gd name="connsiteY144" fmla="*/ 135370 h 328613"/>
              <a:gd name="connsiteX145" fmla="*/ 174308 w 301625"/>
              <a:gd name="connsiteY145" fmla="*/ 130175 h 328613"/>
              <a:gd name="connsiteX146" fmla="*/ 86394 w 301625"/>
              <a:gd name="connsiteY146" fmla="*/ 120650 h 328613"/>
              <a:gd name="connsiteX147" fmla="*/ 66341 w 301625"/>
              <a:gd name="connsiteY147" fmla="*/ 127086 h 328613"/>
              <a:gd name="connsiteX148" fmla="*/ 65088 w 301625"/>
              <a:gd name="connsiteY148" fmla="*/ 128373 h 328613"/>
              <a:gd name="connsiteX149" fmla="*/ 65088 w 301625"/>
              <a:gd name="connsiteY149" fmla="*/ 166988 h 328613"/>
              <a:gd name="connsiteX150" fmla="*/ 66341 w 301625"/>
              <a:gd name="connsiteY150" fmla="*/ 168275 h 328613"/>
              <a:gd name="connsiteX151" fmla="*/ 67595 w 301625"/>
              <a:gd name="connsiteY151" fmla="*/ 168275 h 328613"/>
              <a:gd name="connsiteX152" fmla="*/ 87648 w 301625"/>
              <a:gd name="connsiteY152" fmla="*/ 166988 h 328613"/>
              <a:gd name="connsiteX153" fmla="*/ 88901 w 301625"/>
              <a:gd name="connsiteY153" fmla="*/ 165701 h 328613"/>
              <a:gd name="connsiteX154" fmla="*/ 88901 w 301625"/>
              <a:gd name="connsiteY154" fmla="*/ 123224 h 328613"/>
              <a:gd name="connsiteX155" fmla="*/ 88901 w 301625"/>
              <a:gd name="connsiteY155" fmla="*/ 121937 h 328613"/>
              <a:gd name="connsiteX156" fmla="*/ 86394 w 301625"/>
              <a:gd name="connsiteY156" fmla="*/ 120650 h 328613"/>
              <a:gd name="connsiteX157" fmla="*/ 114300 w 301625"/>
              <a:gd name="connsiteY157" fmla="*/ 119063 h 328613"/>
              <a:gd name="connsiteX158" fmla="*/ 114300 w 301625"/>
              <a:gd name="connsiteY158" fmla="*/ 121653 h 328613"/>
              <a:gd name="connsiteX159" fmla="*/ 114300 w 301625"/>
              <a:gd name="connsiteY159" fmla="*/ 164391 h 328613"/>
              <a:gd name="connsiteX160" fmla="*/ 115593 w 301625"/>
              <a:gd name="connsiteY160" fmla="*/ 166981 h 328613"/>
              <a:gd name="connsiteX161" fmla="*/ 147931 w 301625"/>
              <a:gd name="connsiteY161" fmla="*/ 168276 h 328613"/>
              <a:gd name="connsiteX162" fmla="*/ 149225 w 301625"/>
              <a:gd name="connsiteY162" fmla="*/ 168276 h 328613"/>
              <a:gd name="connsiteX163" fmla="*/ 149225 w 301625"/>
              <a:gd name="connsiteY163" fmla="*/ 166981 h 328613"/>
              <a:gd name="connsiteX164" fmla="*/ 149225 w 301625"/>
              <a:gd name="connsiteY164" fmla="*/ 126833 h 328613"/>
              <a:gd name="connsiteX165" fmla="*/ 147931 w 301625"/>
              <a:gd name="connsiteY165" fmla="*/ 125538 h 328613"/>
              <a:gd name="connsiteX166" fmla="*/ 115593 w 301625"/>
              <a:gd name="connsiteY166" fmla="*/ 119063 h 328613"/>
              <a:gd name="connsiteX167" fmla="*/ 114300 w 301625"/>
              <a:gd name="connsiteY167" fmla="*/ 119063 h 328613"/>
              <a:gd name="connsiteX168" fmla="*/ 21215 w 301625"/>
              <a:gd name="connsiteY168" fmla="*/ 77788 h 328613"/>
              <a:gd name="connsiteX169" fmla="*/ 9525 w 301625"/>
              <a:gd name="connsiteY169" fmla="*/ 84403 h 328613"/>
              <a:gd name="connsiteX170" fmla="*/ 9525 w 301625"/>
              <a:gd name="connsiteY170" fmla="*/ 87049 h 328613"/>
              <a:gd name="connsiteX171" fmla="*/ 9525 w 301625"/>
              <a:gd name="connsiteY171" fmla="*/ 116153 h 328613"/>
              <a:gd name="connsiteX172" fmla="*/ 9525 w 301625"/>
              <a:gd name="connsiteY172" fmla="*/ 117476 h 328613"/>
              <a:gd name="connsiteX173" fmla="*/ 10824 w 301625"/>
              <a:gd name="connsiteY173" fmla="*/ 117476 h 328613"/>
              <a:gd name="connsiteX174" fmla="*/ 12123 w 301625"/>
              <a:gd name="connsiteY174" fmla="*/ 117476 h 328613"/>
              <a:gd name="connsiteX175" fmla="*/ 22514 w 301625"/>
              <a:gd name="connsiteY175" fmla="*/ 112184 h 328613"/>
              <a:gd name="connsiteX176" fmla="*/ 23813 w 301625"/>
              <a:gd name="connsiteY176" fmla="*/ 110861 h 328613"/>
              <a:gd name="connsiteX177" fmla="*/ 23813 w 301625"/>
              <a:gd name="connsiteY177" fmla="*/ 79111 h 328613"/>
              <a:gd name="connsiteX178" fmla="*/ 22514 w 301625"/>
              <a:gd name="connsiteY178" fmla="*/ 77788 h 328613"/>
              <a:gd name="connsiteX179" fmla="*/ 21215 w 301625"/>
              <a:gd name="connsiteY179" fmla="*/ 77788 h 328613"/>
              <a:gd name="connsiteX180" fmla="*/ 215603 w 301625"/>
              <a:gd name="connsiteY180" fmla="*/ 76200 h 328613"/>
              <a:gd name="connsiteX181" fmla="*/ 214313 w 301625"/>
              <a:gd name="connsiteY181" fmla="*/ 78760 h 328613"/>
              <a:gd name="connsiteX182" fmla="*/ 214313 w 301625"/>
              <a:gd name="connsiteY182" fmla="*/ 109487 h 328613"/>
              <a:gd name="connsiteX183" fmla="*/ 215603 w 301625"/>
              <a:gd name="connsiteY183" fmla="*/ 110767 h 328613"/>
              <a:gd name="connsiteX184" fmla="*/ 232371 w 301625"/>
              <a:gd name="connsiteY184" fmla="*/ 115888 h 328613"/>
              <a:gd name="connsiteX185" fmla="*/ 233661 w 301625"/>
              <a:gd name="connsiteY185" fmla="*/ 115888 h 328613"/>
              <a:gd name="connsiteX186" fmla="*/ 234951 w 301625"/>
              <a:gd name="connsiteY186" fmla="*/ 114608 h 328613"/>
              <a:gd name="connsiteX187" fmla="*/ 234951 w 301625"/>
              <a:gd name="connsiteY187" fmla="*/ 85162 h 328613"/>
              <a:gd name="connsiteX188" fmla="*/ 233661 w 301625"/>
              <a:gd name="connsiteY188" fmla="*/ 83882 h 328613"/>
              <a:gd name="connsiteX189" fmla="*/ 216893 w 301625"/>
              <a:gd name="connsiteY189" fmla="*/ 76200 h 328613"/>
              <a:gd name="connsiteX190" fmla="*/ 215603 w 301625"/>
              <a:gd name="connsiteY190" fmla="*/ 76200 h 328613"/>
              <a:gd name="connsiteX191" fmla="*/ 48079 w 301625"/>
              <a:gd name="connsiteY191" fmla="*/ 61604 h 328613"/>
              <a:gd name="connsiteX192" fmla="*/ 33111 w 301625"/>
              <a:gd name="connsiteY192" fmla="*/ 70556 h 328613"/>
              <a:gd name="connsiteX193" fmla="*/ 31750 w 301625"/>
              <a:gd name="connsiteY193" fmla="*/ 71834 h 328613"/>
              <a:gd name="connsiteX194" fmla="*/ 31750 w 301625"/>
              <a:gd name="connsiteY194" fmla="*/ 103805 h 328613"/>
              <a:gd name="connsiteX195" fmla="*/ 33111 w 301625"/>
              <a:gd name="connsiteY195" fmla="*/ 106363 h 328613"/>
              <a:gd name="connsiteX196" fmla="*/ 34471 w 301625"/>
              <a:gd name="connsiteY196" fmla="*/ 106363 h 328613"/>
              <a:gd name="connsiteX197" fmla="*/ 50800 w 301625"/>
              <a:gd name="connsiteY197" fmla="*/ 99969 h 328613"/>
              <a:gd name="connsiteX198" fmla="*/ 50800 w 301625"/>
              <a:gd name="connsiteY198" fmla="*/ 97411 h 328613"/>
              <a:gd name="connsiteX199" fmla="*/ 50800 w 301625"/>
              <a:gd name="connsiteY199" fmla="*/ 62883 h 328613"/>
              <a:gd name="connsiteX200" fmla="*/ 50800 w 301625"/>
              <a:gd name="connsiteY200" fmla="*/ 61604 h 328613"/>
              <a:gd name="connsiteX201" fmla="*/ 48079 w 301625"/>
              <a:gd name="connsiteY201" fmla="*/ 61604 h 328613"/>
              <a:gd name="connsiteX202" fmla="*/ 175578 w 301625"/>
              <a:gd name="connsiteY202" fmla="*/ 57150 h 328613"/>
              <a:gd name="connsiteX203" fmla="*/ 173038 w 301625"/>
              <a:gd name="connsiteY203" fmla="*/ 58437 h 328613"/>
              <a:gd name="connsiteX204" fmla="*/ 173038 w 301625"/>
              <a:gd name="connsiteY204" fmla="*/ 59724 h 328613"/>
              <a:gd name="connsiteX205" fmla="*/ 173038 w 301625"/>
              <a:gd name="connsiteY205" fmla="*/ 95765 h 328613"/>
              <a:gd name="connsiteX206" fmla="*/ 174308 w 301625"/>
              <a:gd name="connsiteY206" fmla="*/ 97052 h 328613"/>
              <a:gd name="connsiteX207" fmla="*/ 195898 w 301625"/>
              <a:gd name="connsiteY207" fmla="*/ 104775 h 328613"/>
              <a:gd name="connsiteX208" fmla="*/ 197168 w 301625"/>
              <a:gd name="connsiteY208" fmla="*/ 103488 h 328613"/>
              <a:gd name="connsiteX209" fmla="*/ 198438 w 301625"/>
              <a:gd name="connsiteY209" fmla="*/ 102201 h 328613"/>
              <a:gd name="connsiteX210" fmla="*/ 198438 w 301625"/>
              <a:gd name="connsiteY210" fmla="*/ 68734 h 328613"/>
              <a:gd name="connsiteX211" fmla="*/ 197168 w 301625"/>
              <a:gd name="connsiteY211" fmla="*/ 67447 h 328613"/>
              <a:gd name="connsiteX212" fmla="*/ 175578 w 301625"/>
              <a:gd name="connsiteY212" fmla="*/ 57150 h 328613"/>
              <a:gd name="connsiteX213" fmla="*/ 86394 w 301625"/>
              <a:gd name="connsiteY213" fmla="*/ 36513 h 328613"/>
              <a:gd name="connsiteX214" fmla="*/ 66341 w 301625"/>
              <a:gd name="connsiteY214" fmla="*/ 49435 h 328613"/>
              <a:gd name="connsiteX215" fmla="*/ 65088 w 301625"/>
              <a:gd name="connsiteY215" fmla="*/ 50727 h 328613"/>
              <a:gd name="connsiteX216" fmla="*/ 65088 w 301625"/>
              <a:gd name="connsiteY216" fmla="*/ 89492 h 328613"/>
              <a:gd name="connsiteX217" fmla="*/ 66341 w 301625"/>
              <a:gd name="connsiteY217" fmla="*/ 92076 h 328613"/>
              <a:gd name="connsiteX218" fmla="*/ 67595 w 301625"/>
              <a:gd name="connsiteY218" fmla="*/ 92076 h 328613"/>
              <a:gd name="connsiteX219" fmla="*/ 87648 w 301625"/>
              <a:gd name="connsiteY219" fmla="*/ 81739 h 328613"/>
              <a:gd name="connsiteX220" fmla="*/ 88901 w 301625"/>
              <a:gd name="connsiteY220" fmla="*/ 80447 h 328613"/>
              <a:gd name="connsiteX221" fmla="*/ 88901 w 301625"/>
              <a:gd name="connsiteY221" fmla="*/ 37805 h 328613"/>
              <a:gd name="connsiteX222" fmla="*/ 87648 w 301625"/>
              <a:gd name="connsiteY222" fmla="*/ 36513 h 328613"/>
              <a:gd name="connsiteX223" fmla="*/ 86394 w 301625"/>
              <a:gd name="connsiteY223" fmla="*/ 36513 h 328613"/>
              <a:gd name="connsiteX224" fmla="*/ 114300 w 301625"/>
              <a:gd name="connsiteY224" fmla="*/ 33338 h 328613"/>
              <a:gd name="connsiteX225" fmla="*/ 114300 w 301625"/>
              <a:gd name="connsiteY225" fmla="*/ 34637 h 328613"/>
              <a:gd name="connsiteX226" fmla="*/ 114300 w 301625"/>
              <a:gd name="connsiteY226" fmla="*/ 78798 h 328613"/>
              <a:gd name="connsiteX227" fmla="*/ 115593 w 301625"/>
              <a:gd name="connsiteY227" fmla="*/ 80097 h 328613"/>
              <a:gd name="connsiteX228" fmla="*/ 146638 w 301625"/>
              <a:gd name="connsiteY228" fmla="*/ 90488 h 328613"/>
              <a:gd name="connsiteX229" fmla="*/ 147931 w 301625"/>
              <a:gd name="connsiteY229" fmla="*/ 90488 h 328613"/>
              <a:gd name="connsiteX230" fmla="*/ 149225 w 301625"/>
              <a:gd name="connsiteY230" fmla="*/ 90488 h 328613"/>
              <a:gd name="connsiteX231" fmla="*/ 149225 w 301625"/>
              <a:gd name="connsiteY231" fmla="*/ 87890 h 328613"/>
              <a:gd name="connsiteX232" fmla="*/ 149225 w 301625"/>
              <a:gd name="connsiteY232" fmla="*/ 48924 h 328613"/>
              <a:gd name="connsiteX233" fmla="*/ 147931 w 301625"/>
              <a:gd name="connsiteY233" fmla="*/ 47625 h 328613"/>
              <a:gd name="connsiteX234" fmla="*/ 116887 w 301625"/>
              <a:gd name="connsiteY234" fmla="*/ 33338 h 328613"/>
              <a:gd name="connsiteX235" fmla="*/ 114300 w 301625"/>
              <a:gd name="connsiteY235" fmla="*/ 33338 h 328613"/>
              <a:gd name="connsiteX236" fmla="*/ 103562 w 301625"/>
              <a:gd name="connsiteY236" fmla="*/ 0 h 328613"/>
              <a:gd name="connsiteX237" fmla="*/ 106151 w 301625"/>
              <a:gd name="connsiteY237" fmla="*/ 0 h 328613"/>
              <a:gd name="connsiteX238" fmla="*/ 243371 w 301625"/>
              <a:gd name="connsiteY238" fmla="*/ 68840 h 328613"/>
              <a:gd name="connsiteX239" fmla="*/ 245960 w 301625"/>
              <a:gd name="connsiteY239" fmla="*/ 74035 h 328613"/>
              <a:gd name="connsiteX240" fmla="*/ 245960 w 301625"/>
              <a:gd name="connsiteY240" fmla="*/ 111702 h 328613"/>
              <a:gd name="connsiteX241" fmla="*/ 297741 w 301625"/>
              <a:gd name="connsiteY241" fmla="*/ 127289 h 328613"/>
              <a:gd name="connsiteX242" fmla="*/ 301625 w 301625"/>
              <a:gd name="connsiteY242" fmla="*/ 132484 h 328613"/>
              <a:gd name="connsiteX243" fmla="*/ 301625 w 301625"/>
              <a:gd name="connsiteY243" fmla="*/ 249382 h 328613"/>
              <a:gd name="connsiteX244" fmla="*/ 297741 w 301625"/>
              <a:gd name="connsiteY244" fmla="*/ 255877 h 328613"/>
              <a:gd name="connsiteX245" fmla="*/ 243371 w 301625"/>
              <a:gd name="connsiteY245" fmla="*/ 276658 h 328613"/>
              <a:gd name="connsiteX246" fmla="*/ 104857 w 301625"/>
              <a:gd name="connsiteY246" fmla="*/ 328613 h 328613"/>
              <a:gd name="connsiteX247" fmla="*/ 103562 w 301625"/>
              <a:gd name="connsiteY247" fmla="*/ 328613 h 328613"/>
              <a:gd name="connsiteX248" fmla="*/ 100973 w 301625"/>
              <a:gd name="connsiteY248" fmla="*/ 328613 h 328613"/>
              <a:gd name="connsiteX249" fmla="*/ 2589 w 301625"/>
              <a:gd name="connsiteY249" fmla="*/ 274061 h 328613"/>
              <a:gd name="connsiteX250" fmla="*/ 0 w 301625"/>
              <a:gd name="connsiteY250" fmla="*/ 268865 h 328613"/>
              <a:gd name="connsiteX251" fmla="*/ 0 w 301625"/>
              <a:gd name="connsiteY251" fmla="*/ 75334 h 328613"/>
              <a:gd name="connsiteX252" fmla="*/ 2589 w 301625"/>
              <a:gd name="connsiteY252" fmla="*/ 71438 h 328613"/>
              <a:gd name="connsiteX253" fmla="*/ 99679 w 301625"/>
              <a:gd name="connsiteY253" fmla="*/ 1299 h 328613"/>
              <a:gd name="connsiteX254" fmla="*/ 103562 w 301625"/>
              <a:gd name="connsiteY254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01625" h="328613">
                <a:moveTo>
                  <a:pt x="175170" y="203200"/>
                </a:moveTo>
                <a:cubicBezTo>
                  <a:pt x="175170" y="203200"/>
                  <a:pt x="175170" y="203200"/>
                  <a:pt x="133078" y="207076"/>
                </a:cubicBezTo>
                <a:cubicBezTo>
                  <a:pt x="131763" y="207076"/>
                  <a:pt x="131763" y="207076"/>
                  <a:pt x="131763" y="208369"/>
                </a:cubicBezTo>
                <a:cubicBezTo>
                  <a:pt x="131763" y="208369"/>
                  <a:pt x="131763" y="208369"/>
                  <a:pt x="131763" y="311741"/>
                </a:cubicBezTo>
                <a:cubicBezTo>
                  <a:pt x="131763" y="313033"/>
                  <a:pt x="131763" y="313033"/>
                  <a:pt x="131763" y="313033"/>
                </a:cubicBezTo>
                <a:cubicBezTo>
                  <a:pt x="131763" y="313033"/>
                  <a:pt x="133078" y="314325"/>
                  <a:pt x="133078" y="314325"/>
                </a:cubicBezTo>
                <a:cubicBezTo>
                  <a:pt x="133078" y="314325"/>
                  <a:pt x="133078" y="314325"/>
                  <a:pt x="134394" y="313033"/>
                </a:cubicBezTo>
                <a:cubicBezTo>
                  <a:pt x="134394" y="313033"/>
                  <a:pt x="134394" y="313033"/>
                  <a:pt x="176486" y="297527"/>
                </a:cubicBezTo>
                <a:cubicBezTo>
                  <a:pt x="176486" y="297527"/>
                  <a:pt x="177801" y="296235"/>
                  <a:pt x="177801" y="296235"/>
                </a:cubicBezTo>
                <a:lnTo>
                  <a:pt x="177801" y="205784"/>
                </a:lnTo>
                <a:cubicBezTo>
                  <a:pt x="177801" y="204492"/>
                  <a:pt x="176486" y="204492"/>
                  <a:pt x="176486" y="204492"/>
                </a:cubicBezTo>
                <a:cubicBezTo>
                  <a:pt x="176486" y="204492"/>
                  <a:pt x="175170" y="203200"/>
                  <a:pt x="175170" y="203200"/>
                </a:cubicBezTo>
                <a:close/>
                <a:moveTo>
                  <a:pt x="67595" y="203200"/>
                </a:moveTo>
                <a:cubicBezTo>
                  <a:pt x="66341" y="203200"/>
                  <a:pt x="66341" y="203200"/>
                  <a:pt x="66341" y="204495"/>
                </a:cubicBezTo>
                <a:cubicBezTo>
                  <a:pt x="65088" y="204495"/>
                  <a:pt x="65088" y="204495"/>
                  <a:pt x="65088" y="205790"/>
                </a:cubicBezTo>
                <a:cubicBezTo>
                  <a:pt x="65088" y="205790"/>
                  <a:pt x="65088" y="205790"/>
                  <a:pt x="65088" y="244643"/>
                </a:cubicBezTo>
                <a:cubicBezTo>
                  <a:pt x="65088" y="244643"/>
                  <a:pt x="66341" y="245938"/>
                  <a:pt x="66341" y="245938"/>
                </a:cubicBezTo>
                <a:cubicBezTo>
                  <a:pt x="68848" y="247233"/>
                  <a:pt x="82634" y="252413"/>
                  <a:pt x="86394" y="252413"/>
                </a:cubicBezTo>
                <a:cubicBezTo>
                  <a:pt x="87648" y="252413"/>
                  <a:pt x="87648" y="252413"/>
                  <a:pt x="88901" y="251118"/>
                </a:cubicBezTo>
                <a:cubicBezTo>
                  <a:pt x="88901" y="251118"/>
                  <a:pt x="88901" y="251118"/>
                  <a:pt x="88901" y="249823"/>
                </a:cubicBezTo>
                <a:cubicBezTo>
                  <a:pt x="88901" y="248528"/>
                  <a:pt x="88901" y="208380"/>
                  <a:pt x="88901" y="207085"/>
                </a:cubicBezTo>
                <a:cubicBezTo>
                  <a:pt x="88901" y="207085"/>
                  <a:pt x="88901" y="205790"/>
                  <a:pt x="87648" y="205790"/>
                </a:cubicBezTo>
                <a:cubicBezTo>
                  <a:pt x="87648" y="205790"/>
                  <a:pt x="87648" y="205790"/>
                  <a:pt x="67595" y="203200"/>
                </a:cubicBezTo>
                <a:close/>
                <a:moveTo>
                  <a:pt x="33111" y="201613"/>
                </a:moveTo>
                <a:cubicBezTo>
                  <a:pt x="31750" y="202893"/>
                  <a:pt x="31750" y="202893"/>
                  <a:pt x="31750" y="202893"/>
                </a:cubicBezTo>
                <a:cubicBezTo>
                  <a:pt x="31750" y="202893"/>
                  <a:pt x="31750" y="202893"/>
                  <a:pt x="31750" y="236180"/>
                </a:cubicBezTo>
                <a:cubicBezTo>
                  <a:pt x="31750" y="236180"/>
                  <a:pt x="31750" y="237460"/>
                  <a:pt x="33111" y="237460"/>
                </a:cubicBezTo>
                <a:cubicBezTo>
                  <a:pt x="33111" y="237460"/>
                  <a:pt x="33111" y="237460"/>
                  <a:pt x="49439" y="241301"/>
                </a:cubicBezTo>
                <a:cubicBezTo>
                  <a:pt x="49439" y="241301"/>
                  <a:pt x="50800" y="241301"/>
                  <a:pt x="50800" y="241301"/>
                </a:cubicBezTo>
                <a:cubicBezTo>
                  <a:pt x="50800" y="241301"/>
                  <a:pt x="50800" y="240021"/>
                  <a:pt x="50800" y="240021"/>
                </a:cubicBezTo>
                <a:lnTo>
                  <a:pt x="50800" y="205454"/>
                </a:lnTo>
                <a:cubicBezTo>
                  <a:pt x="50800" y="204174"/>
                  <a:pt x="50800" y="202893"/>
                  <a:pt x="49439" y="202893"/>
                </a:cubicBezTo>
                <a:cubicBezTo>
                  <a:pt x="49439" y="202893"/>
                  <a:pt x="49439" y="202893"/>
                  <a:pt x="34471" y="201613"/>
                </a:cubicBezTo>
                <a:cubicBezTo>
                  <a:pt x="33111" y="201613"/>
                  <a:pt x="33111" y="201613"/>
                  <a:pt x="33111" y="201613"/>
                </a:cubicBezTo>
                <a:close/>
                <a:moveTo>
                  <a:pt x="225690" y="200025"/>
                </a:moveTo>
                <a:cubicBezTo>
                  <a:pt x="225690" y="200025"/>
                  <a:pt x="225690" y="200025"/>
                  <a:pt x="196586" y="201313"/>
                </a:cubicBezTo>
                <a:cubicBezTo>
                  <a:pt x="196586" y="201313"/>
                  <a:pt x="195263" y="202602"/>
                  <a:pt x="195263" y="203890"/>
                </a:cubicBezTo>
                <a:cubicBezTo>
                  <a:pt x="195263" y="203890"/>
                  <a:pt x="195263" y="203890"/>
                  <a:pt x="195263" y="286348"/>
                </a:cubicBezTo>
                <a:cubicBezTo>
                  <a:pt x="195263" y="287637"/>
                  <a:pt x="195263" y="287637"/>
                  <a:pt x="196586" y="287637"/>
                </a:cubicBezTo>
                <a:cubicBezTo>
                  <a:pt x="196586" y="288925"/>
                  <a:pt x="196586" y="288925"/>
                  <a:pt x="196586" y="288925"/>
                </a:cubicBezTo>
                <a:cubicBezTo>
                  <a:pt x="197909" y="288925"/>
                  <a:pt x="197909" y="288925"/>
                  <a:pt x="197909" y="288925"/>
                </a:cubicBezTo>
                <a:cubicBezTo>
                  <a:pt x="197909" y="288925"/>
                  <a:pt x="197909" y="288925"/>
                  <a:pt x="225690" y="278618"/>
                </a:cubicBezTo>
                <a:cubicBezTo>
                  <a:pt x="227013" y="277329"/>
                  <a:pt x="227013" y="277329"/>
                  <a:pt x="227013" y="276041"/>
                </a:cubicBezTo>
                <a:lnTo>
                  <a:pt x="227013" y="201313"/>
                </a:lnTo>
                <a:cubicBezTo>
                  <a:pt x="227013" y="201313"/>
                  <a:pt x="227013" y="200025"/>
                  <a:pt x="227013" y="200025"/>
                </a:cubicBezTo>
                <a:cubicBezTo>
                  <a:pt x="227013" y="200025"/>
                  <a:pt x="225690" y="200025"/>
                  <a:pt x="225690" y="200025"/>
                </a:cubicBezTo>
                <a:close/>
                <a:moveTo>
                  <a:pt x="10824" y="198438"/>
                </a:moveTo>
                <a:cubicBezTo>
                  <a:pt x="10824" y="198438"/>
                  <a:pt x="9525" y="198438"/>
                  <a:pt x="9525" y="199732"/>
                </a:cubicBezTo>
                <a:cubicBezTo>
                  <a:pt x="9525" y="199732"/>
                  <a:pt x="9525" y="199732"/>
                  <a:pt x="9525" y="201025"/>
                </a:cubicBezTo>
                <a:cubicBezTo>
                  <a:pt x="9525" y="201025"/>
                  <a:pt x="9525" y="201025"/>
                  <a:pt x="9525" y="229482"/>
                </a:cubicBezTo>
                <a:cubicBezTo>
                  <a:pt x="9525" y="229482"/>
                  <a:pt x="9525" y="230776"/>
                  <a:pt x="10824" y="230776"/>
                </a:cubicBezTo>
                <a:cubicBezTo>
                  <a:pt x="10824" y="230776"/>
                  <a:pt x="10824" y="230776"/>
                  <a:pt x="21215" y="233363"/>
                </a:cubicBezTo>
                <a:cubicBezTo>
                  <a:pt x="21215" y="233363"/>
                  <a:pt x="21215" y="233363"/>
                  <a:pt x="22514" y="233363"/>
                </a:cubicBezTo>
                <a:cubicBezTo>
                  <a:pt x="23813" y="233363"/>
                  <a:pt x="23813" y="232070"/>
                  <a:pt x="23813" y="232070"/>
                </a:cubicBezTo>
                <a:lnTo>
                  <a:pt x="23813" y="201025"/>
                </a:lnTo>
                <a:cubicBezTo>
                  <a:pt x="23813" y="201025"/>
                  <a:pt x="23813" y="199732"/>
                  <a:pt x="22514" y="199732"/>
                </a:cubicBezTo>
                <a:cubicBezTo>
                  <a:pt x="22514" y="199732"/>
                  <a:pt x="22514" y="199732"/>
                  <a:pt x="10824" y="198438"/>
                </a:cubicBezTo>
                <a:close/>
                <a:moveTo>
                  <a:pt x="277495" y="196850"/>
                </a:moveTo>
                <a:cubicBezTo>
                  <a:pt x="276225" y="196850"/>
                  <a:pt x="276225" y="198135"/>
                  <a:pt x="276225" y="198135"/>
                </a:cubicBezTo>
                <a:cubicBezTo>
                  <a:pt x="276225" y="198135"/>
                  <a:pt x="276225" y="198135"/>
                  <a:pt x="276225" y="222553"/>
                </a:cubicBezTo>
                <a:cubicBezTo>
                  <a:pt x="276225" y="222553"/>
                  <a:pt x="276225" y="223838"/>
                  <a:pt x="276225" y="223838"/>
                </a:cubicBezTo>
                <a:cubicBezTo>
                  <a:pt x="276225" y="223838"/>
                  <a:pt x="277495" y="223838"/>
                  <a:pt x="277495" y="223838"/>
                </a:cubicBezTo>
                <a:cubicBezTo>
                  <a:pt x="277495" y="223838"/>
                  <a:pt x="277495" y="223838"/>
                  <a:pt x="287655" y="222553"/>
                </a:cubicBezTo>
                <a:cubicBezTo>
                  <a:pt x="288925" y="221268"/>
                  <a:pt x="288925" y="221268"/>
                  <a:pt x="288925" y="219983"/>
                </a:cubicBezTo>
                <a:lnTo>
                  <a:pt x="288925" y="198135"/>
                </a:lnTo>
                <a:cubicBezTo>
                  <a:pt x="288925" y="198135"/>
                  <a:pt x="288925" y="196850"/>
                  <a:pt x="288925" y="196850"/>
                </a:cubicBezTo>
                <a:cubicBezTo>
                  <a:pt x="287655" y="196850"/>
                  <a:pt x="287655" y="196850"/>
                  <a:pt x="287655" y="196850"/>
                </a:cubicBezTo>
                <a:cubicBezTo>
                  <a:pt x="287655" y="196850"/>
                  <a:pt x="287655" y="196850"/>
                  <a:pt x="277495" y="196850"/>
                </a:cubicBezTo>
                <a:close/>
                <a:moveTo>
                  <a:pt x="253736" y="196850"/>
                </a:moveTo>
                <a:cubicBezTo>
                  <a:pt x="253736" y="196850"/>
                  <a:pt x="252413" y="198173"/>
                  <a:pt x="252413" y="199496"/>
                </a:cubicBezTo>
                <a:cubicBezTo>
                  <a:pt x="252413" y="199496"/>
                  <a:pt x="252413" y="199496"/>
                  <a:pt x="252413" y="225954"/>
                </a:cubicBezTo>
                <a:cubicBezTo>
                  <a:pt x="252413" y="225954"/>
                  <a:pt x="252413" y="227277"/>
                  <a:pt x="253736" y="227277"/>
                </a:cubicBezTo>
                <a:cubicBezTo>
                  <a:pt x="253736" y="227277"/>
                  <a:pt x="253736" y="228600"/>
                  <a:pt x="255059" y="228600"/>
                </a:cubicBezTo>
                <a:cubicBezTo>
                  <a:pt x="255059" y="228600"/>
                  <a:pt x="255059" y="228600"/>
                  <a:pt x="255059" y="227277"/>
                </a:cubicBezTo>
                <a:cubicBezTo>
                  <a:pt x="255059" y="227277"/>
                  <a:pt x="255059" y="227277"/>
                  <a:pt x="266965" y="225954"/>
                </a:cubicBezTo>
                <a:cubicBezTo>
                  <a:pt x="268288" y="225954"/>
                  <a:pt x="268288" y="224631"/>
                  <a:pt x="268288" y="223308"/>
                </a:cubicBezTo>
                <a:lnTo>
                  <a:pt x="268288" y="198173"/>
                </a:lnTo>
                <a:cubicBezTo>
                  <a:pt x="268288" y="198173"/>
                  <a:pt x="268288" y="196850"/>
                  <a:pt x="268288" y="196850"/>
                </a:cubicBezTo>
                <a:cubicBezTo>
                  <a:pt x="268288" y="196850"/>
                  <a:pt x="266965" y="196850"/>
                  <a:pt x="266965" y="196850"/>
                </a:cubicBezTo>
                <a:cubicBezTo>
                  <a:pt x="266965" y="196850"/>
                  <a:pt x="266965" y="196850"/>
                  <a:pt x="253736" y="196850"/>
                </a:cubicBezTo>
                <a:close/>
                <a:moveTo>
                  <a:pt x="276225" y="149225"/>
                </a:moveTo>
                <a:cubicBezTo>
                  <a:pt x="276225" y="150510"/>
                  <a:pt x="276225" y="150510"/>
                  <a:pt x="276225" y="150510"/>
                </a:cubicBezTo>
                <a:cubicBezTo>
                  <a:pt x="276225" y="150510"/>
                  <a:pt x="276225" y="150510"/>
                  <a:pt x="276225" y="173643"/>
                </a:cubicBezTo>
                <a:cubicBezTo>
                  <a:pt x="276225" y="174928"/>
                  <a:pt x="276225" y="176213"/>
                  <a:pt x="277495" y="176213"/>
                </a:cubicBezTo>
                <a:cubicBezTo>
                  <a:pt x="277495" y="176213"/>
                  <a:pt x="277495" y="176213"/>
                  <a:pt x="287655" y="176213"/>
                </a:cubicBezTo>
                <a:cubicBezTo>
                  <a:pt x="287655" y="176213"/>
                  <a:pt x="287655" y="176213"/>
                  <a:pt x="288925" y="176213"/>
                </a:cubicBezTo>
                <a:cubicBezTo>
                  <a:pt x="288925" y="176213"/>
                  <a:pt x="288925" y="174928"/>
                  <a:pt x="288925" y="174928"/>
                </a:cubicBezTo>
                <a:lnTo>
                  <a:pt x="288925" y="153080"/>
                </a:lnTo>
                <a:cubicBezTo>
                  <a:pt x="288925" y="151795"/>
                  <a:pt x="288925" y="150510"/>
                  <a:pt x="287655" y="150510"/>
                </a:cubicBezTo>
                <a:cubicBezTo>
                  <a:pt x="287655" y="150510"/>
                  <a:pt x="287655" y="150510"/>
                  <a:pt x="277495" y="149225"/>
                </a:cubicBezTo>
                <a:cubicBezTo>
                  <a:pt x="277495" y="149225"/>
                  <a:pt x="277495" y="149225"/>
                  <a:pt x="276225" y="149225"/>
                </a:cubicBezTo>
                <a:close/>
                <a:moveTo>
                  <a:pt x="253736" y="145720"/>
                </a:moveTo>
                <a:cubicBezTo>
                  <a:pt x="252413" y="145720"/>
                  <a:pt x="252413" y="146977"/>
                  <a:pt x="252413" y="146977"/>
                </a:cubicBezTo>
                <a:cubicBezTo>
                  <a:pt x="252413" y="146977"/>
                  <a:pt x="252413" y="146977"/>
                  <a:pt x="252413" y="172112"/>
                </a:cubicBezTo>
                <a:cubicBezTo>
                  <a:pt x="252413" y="173369"/>
                  <a:pt x="253736" y="174626"/>
                  <a:pt x="253736" y="174626"/>
                </a:cubicBezTo>
                <a:cubicBezTo>
                  <a:pt x="253736" y="174626"/>
                  <a:pt x="253736" y="174626"/>
                  <a:pt x="266965" y="174626"/>
                </a:cubicBezTo>
                <a:cubicBezTo>
                  <a:pt x="266965" y="174626"/>
                  <a:pt x="268288" y="174626"/>
                  <a:pt x="268288" y="174626"/>
                </a:cubicBezTo>
                <a:cubicBezTo>
                  <a:pt x="268288" y="174626"/>
                  <a:pt x="268288" y="173369"/>
                  <a:pt x="268288" y="173369"/>
                </a:cubicBezTo>
                <a:lnTo>
                  <a:pt x="268288" y="149490"/>
                </a:lnTo>
                <a:cubicBezTo>
                  <a:pt x="268288" y="148233"/>
                  <a:pt x="268288" y="146977"/>
                  <a:pt x="266965" y="146977"/>
                </a:cubicBezTo>
                <a:cubicBezTo>
                  <a:pt x="266965" y="146977"/>
                  <a:pt x="266965" y="146977"/>
                  <a:pt x="255059" y="145720"/>
                </a:cubicBezTo>
                <a:cubicBezTo>
                  <a:pt x="253736" y="144463"/>
                  <a:pt x="253736" y="145720"/>
                  <a:pt x="253736" y="145720"/>
                </a:cubicBezTo>
                <a:close/>
                <a:moveTo>
                  <a:pt x="21215" y="139700"/>
                </a:moveTo>
                <a:cubicBezTo>
                  <a:pt x="21215" y="139700"/>
                  <a:pt x="21215" y="139700"/>
                  <a:pt x="10824" y="142287"/>
                </a:cubicBezTo>
                <a:cubicBezTo>
                  <a:pt x="9525" y="142287"/>
                  <a:pt x="9525" y="143581"/>
                  <a:pt x="9525" y="144874"/>
                </a:cubicBezTo>
                <a:cubicBezTo>
                  <a:pt x="9525" y="144874"/>
                  <a:pt x="9525" y="144874"/>
                  <a:pt x="9525" y="173332"/>
                </a:cubicBezTo>
                <a:cubicBezTo>
                  <a:pt x="9525" y="173332"/>
                  <a:pt x="9525" y="173332"/>
                  <a:pt x="9525" y="174625"/>
                </a:cubicBezTo>
                <a:cubicBezTo>
                  <a:pt x="9525" y="174625"/>
                  <a:pt x="10824" y="174625"/>
                  <a:pt x="10824" y="174625"/>
                </a:cubicBezTo>
                <a:cubicBezTo>
                  <a:pt x="10824" y="174625"/>
                  <a:pt x="10824" y="174625"/>
                  <a:pt x="22514" y="173332"/>
                </a:cubicBezTo>
                <a:cubicBezTo>
                  <a:pt x="22514" y="173332"/>
                  <a:pt x="23813" y="173332"/>
                  <a:pt x="23813" y="172038"/>
                </a:cubicBezTo>
                <a:lnTo>
                  <a:pt x="23813" y="140993"/>
                </a:lnTo>
                <a:cubicBezTo>
                  <a:pt x="23813" y="140993"/>
                  <a:pt x="23813" y="139700"/>
                  <a:pt x="23813" y="139700"/>
                </a:cubicBezTo>
                <a:cubicBezTo>
                  <a:pt x="22514" y="139700"/>
                  <a:pt x="22514" y="139700"/>
                  <a:pt x="21215" y="139700"/>
                </a:cubicBezTo>
                <a:close/>
                <a:moveTo>
                  <a:pt x="216893" y="138113"/>
                </a:moveTo>
                <a:cubicBezTo>
                  <a:pt x="215603" y="138113"/>
                  <a:pt x="215603" y="138113"/>
                  <a:pt x="214313" y="139417"/>
                </a:cubicBezTo>
                <a:cubicBezTo>
                  <a:pt x="214313" y="139417"/>
                  <a:pt x="214313" y="139417"/>
                  <a:pt x="214313" y="140721"/>
                </a:cubicBezTo>
                <a:cubicBezTo>
                  <a:pt x="214313" y="140721"/>
                  <a:pt x="214313" y="140721"/>
                  <a:pt x="214313" y="172018"/>
                </a:cubicBezTo>
                <a:cubicBezTo>
                  <a:pt x="214313" y="172018"/>
                  <a:pt x="214313" y="173322"/>
                  <a:pt x="215603" y="173322"/>
                </a:cubicBezTo>
                <a:cubicBezTo>
                  <a:pt x="215603" y="173322"/>
                  <a:pt x="215603" y="173322"/>
                  <a:pt x="232371" y="174626"/>
                </a:cubicBezTo>
                <a:cubicBezTo>
                  <a:pt x="233661" y="174626"/>
                  <a:pt x="233661" y="174626"/>
                  <a:pt x="233661" y="173322"/>
                </a:cubicBezTo>
                <a:cubicBezTo>
                  <a:pt x="233661" y="173322"/>
                  <a:pt x="234951" y="173322"/>
                  <a:pt x="234951" y="172018"/>
                </a:cubicBezTo>
                <a:lnTo>
                  <a:pt x="234951" y="143329"/>
                </a:lnTo>
                <a:cubicBezTo>
                  <a:pt x="234951" y="142025"/>
                  <a:pt x="233661" y="142025"/>
                  <a:pt x="232371" y="142025"/>
                </a:cubicBezTo>
                <a:cubicBezTo>
                  <a:pt x="232371" y="142025"/>
                  <a:pt x="232371" y="142025"/>
                  <a:pt x="216893" y="138113"/>
                </a:cubicBezTo>
                <a:close/>
                <a:moveTo>
                  <a:pt x="49439" y="131763"/>
                </a:moveTo>
                <a:cubicBezTo>
                  <a:pt x="49439" y="131763"/>
                  <a:pt x="49439" y="131763"/>
                  <a:pt x="33111" y="135632"/>
                </a:cubicBezTo>
                <a:cubicBezTo>
                  <a:pt x="31750" y="136922"/>
                  <a:pt x="31750" y="136922"/>
                  <a:pt x="31750" y="138212"/>
                </a:cubicBezTo>
                <a:cubicBezTo>
                  <a:pt x="31750" y="138212"/>
                  <a:pt x="31750" y="138212"/>
                  <a:pt x="31750" y="170458"/>
                </a:cubicBezTo>
                <a:cubicBezTo>
                  <a:pt x="31750" y="170458"/>
                  <a:pt x="31750" y="171748"/>
                  <a:pt x="33111" y="171748"/>
                </a:cubicBezTo>
                <a:cubicBezTo>
                  <a:pt x="33111" y="171748"/>
                  <a:pt x="33111" y="173038"/>
                  <a:pt x="34471" y="173038"/>
                </a:cubicBezTo>
                <a:cubicBezTo>
                  <a:pt x="34471" y="173038"/>
                  <a:pt x="34471" y="173038"/>
                  <a:pt x="49439" y="171748"/>
                </a:cubicBezTo>
                <a:cubicBezTo>
                  <a:pt x="50800" y="171748"/>
                  <a:pt x="50800" y="170458"/>
                  <a:pt x="50800" y="169169"/>
                </a:cubicBezTo>
                <a:lnTo>
                  <a:pt x="50800" y="134343"/>
                </a:lnTo>
                <a:cubicBezTo>
                  <a:pt x="50800" y="133053"/>
                  <a:pt x="50800" y="133053"/>
                  <a:pt x="50800" y="133053"/>
                </a:cubicBezTo>
                <a:cubicBezTo>
                  <a:pt x="50800" y="131763"/>
                  <a:pt x="49439" y="131763"/>
                  <a:pt x="49439" y="131763"/>
                </a:cubicBezTo>
                <a:close/>
                <a:moveTo>
                  <a:pt x="174308" y="130175"/>
                </a:moveTo>
                <a:cubicBezTo>
                  <a:pt x="174308" y="130175"/>
                  <a:pt x="174308" y="130175"/>
                  <a:pt x="173038" y="131474"/>
                </a:cubicBezTo>
                <a:cubicBezTo>
                  <a:pt x="173038" y="131474"/>
                  <a:pt x="173038" y="131474"/>
                  <a:pt x="173038" y="132773"/>
                </a:cubicBezTo>
                <a:lnTo>
                  <a:pt x="173038" y="169141"/>
                </a:lnTo>
                <a:cubicBezTo>
                  <a:pt x="173038" y="170440"/>
                  <a:pt x="173038" y="170440"/>
                  <a:pt x="174308" y="170440"/>
                </a:cubicBezTo>
                <a:cubicBezTo>
                  <a:pt x="174308" y="170440"/>
                  <a:pt x="174308" y="170440"/>
                  <a:pt x="195898" y="173038"/>
                </a:cubicBezTo>
                <a:cubicBezTo>
                  <a:pt x="197168" y="173038"/>
                  <a:pt x="197168" y="171739"/>
                  <a:pt x="197168" y="171739"/>
                </a:cubicBezTo>
                <a:cubicBezTo>
                  <a:pt x="198438" y="171739"/>
                  <a:pt x="198438" y="170440"/>
                  <a:pt x="198438" y="170440"/>
                </a:cubicBezTo>
                <a:cubicBezTo>
                  <a:pt x="198438" y="170440"/>
                  <a:pt x="198438" y="170440"/>
                  <a:pt x="198438" y="136669"/>
                </a:cubicBezTo>
                <a:cubicBezTo>
                  <a:pt x="198438" y="135370"/>
                  <a:pt x="197168" y="135370"/>
                  <a:pt x="197168" y="135370"/>
                </a:cubicBezTo>
                <a:cubicBezTo>
                  <a:pt x="197168" y="135370"/>
                  <a:pt x="197168" y="135370"/>
                  <a:pt x="174308" y="130175"/>
                </a:cubicBezTo>
                <a:close/>
                <a:moveTo>
                  <a:pt x="86394" y="120650"/>
                </a:moveTo>
                <a:cubicBezTo>
                  <a:pt x="86394" y="120650"/>
                  <a:pt x="86394" y="120650"/>
                  <a:pt x="66341" y="127086"/>
                </a:cubicBezTo>
                <a:cubicBezTo>
                  <a:pt x="66341" y="127086"/>
                  <a:pt x="65088" y="127086"/>
                  <a:pt x="65088" y="128373"/>
                </a:cubicBezTo>
                <a:cubicBezTo>
                  <a:pt x="65088" y="128373"/>
                  <a:pt x="65088" y="128373"/>
                  <a:pt x="65088" y="166988"/>
                </a:cubicBezTo>
                <a:cubicBezTo>
                  <a:pt x="65088" y="166988"/>
                  <a:pt x="65088" y="168275"/>
                  <a:pt x="66341" y="168275"/>
                </a:cubicBezTo>
                <a:cubicBezTo>
                  <a:pt x="66341" y="168275"/>
                  <a:pt x="66341" y="168275"/>
                  <a:pt x="67595" y="168275"/>
                </a:cubicBezTo>
                <a:cubicBezTo>
                  <a:pt x="67595" y="168275"/>
                  <a:pt x="67595" y="168275"/>
                  <a:pt x="87648" y="166988"/>
                </a:cubicBezTo>
                <a:cubicBezTo>
                  <a:pt x="88901" y="166988"/>
                  <a:pt x="88901" y="165701"/>
                  <a:pt x="88901" y="165701"/>
                </a:cubicBezTo>
                <a:lnTo>
                  <a:pt x="88901" y="123224"/>
                </a:lnTo>
                <a:cubicBezTo>
                  <a:pt x="88901" y="121937"/>
                  <a:pt x="88901" y="121937"/>
                  <a:pt x="88901" y="121937"/>
                </a:cubicBezTo>
                <a:cubicBezTo>
                  <a:pt x="87648" y="120650"/>
                  <a:pt x="87648" y="120650"/>
                  <a:pt x="86394" y="120650"/>
                </a:cubicBezTo>
                <a:close/>
                <a:moveTo>
                  <a:pt x="114300" y="119063"/>
                </a:moveTo>
                <a:cubicBezTo>
                  <a:pt x="114300" y="120358"/>
                  <a:pt x="114300" y="120358"/>
                  <a:pt x="114300" y="121653"/>
                </a:cubicBezTo>
                <a:cubicBezTo>
                  <a:pt x="114300" y="121653"/>
                  <a:pt x="114300" y="121653"/>
                  <a:pt x="114300" y="164391"/>
                </a:cubicBezTo>
                <a:cubicBezTo>
                  <a:pt x="114300" y="165686"/>
                  <a:pt x="114300" y="166981"/>
                  <a:pt x="115593" y="166981"/>
                </a:cubicBezTo>
                <a:cubicBezTo>
                  <a:pt x="115593" y="166981"/>
                  <a:pt x="115593" y="166981"/>
                  <a:pt x="147931" y="168276"/>
                </a:cubicBezTo>
                <a:cubicBezTo>
                  <a:pt x="147931" y="168276"/>
                  <a:pt x="147931" y="168276"/>
                  <a:pt x="149225" y="168276"/>
                </a:cubicBezTo>
                <a:cubicBezTo>
                  <a:pt x="149225" y="166981"/>
                  <a:pt x="149225" y="166981"/>
                  <a:pt x="149225" y="166981"/>
                </a:cubicBezTo>
                <a:cubicBezTo>
                  <a:pt x="149225" y="166981"/>
                  <a:pt x="149225" y="166981"/>
                  <a:pt x="149225" y="126833"/>
                </a:cubicBezTo>
                <a:cubicBezTo>
                  <a:pt x="149225" y="125538"/>
                  <a:pt x="149225" y="125538"/>
                  <a:pt x="147931" y="125538"/>
                </a:cubicBezTo>
                <a:cubicBezTo>
                  <a:pt x="147931" y="125538"/>
                  <a:pt x="147931" y="125538"/>
                  <a:pt x="115593" y="119063"/>
                </a:cubicBezTo>
                <a:cubicBezTo>
                  <a:pt x="115593" y="119063"/>
                  <a:pt x="115593" y="119063"/>
                  <a:pt x="114300" y="119063"/>
                </a:cubicBezTo>
                <a:close/>
                <a:moveTo>
                  <a:pt x="21215" y="77788"/>
                </a:moveTo>
                <a:cubicBezTo>
                  <a:pt x="21215" y="77788"/>
                  <a:pt x="21215" y="77788"/>
                  <a:pt x="9525" y="84403"/>
                </a:cubicBezTo>
                <a:cubicBezTo>
                  <a:pt x="9525" y="85726"/>
                  <a:pt x="9525" y="85726"/>
                  <a:pt x="9525" y="87049"/>
                </a:cubicBezTo>
                <a:cubicBezTo>
                  <a:pt x="9525" y="87049"/>
                  <a:pt x="9525" y="87049"/>
                  <a:pt x="9525" y="116153"/>
                </a:cubicBezTo>
                <a:cubicBezTo>
                  <a:pt x="9525" y="116153"/>
                  <a:pt x="9525" y="117476"/>
                  <a:pt x="9525" y="117476"/>
                </a:cubicBezTo>
                <a:cubicBezTo>
                  <a:pt x="9525" y="117476"/>
                  <a:pt x="10824" y="117476"/>
                  <a:pt x="10824" y="117476"/>
                </a:cubicBezTo>
                <a:cubicBezTo>
                  <a:pt x="10824" y="117476"/>
                  <a:pt x="10824" y="117476"/>
                  <a:pt x="12123" y="117476"/>
                </a:cubicBezTo>
                <a:cubicBezTo>
                  <a:pt x="12123" y="117476"/>
                  <a:pt x="12123" y="117476"/>
                  <a:pt x="22514" y="112184"/>
                </a:cubicBezTo>
                <a:cubicBezTo>
                  <a:pt x="23813" y="112184"/>
                  <a:pt x="23813" y="110861"/>
                  <a:pt x="23813" y="110861"/>
                </a:cubicBezTo>
                <a:lnTo>
                  <a:pt x="23813" y="79111"/>
                </a:lnTo>
                <a:cubicBezTo>
                  <a:pt x="23813" y="79111"/>
                  <a:pt x="23813" y="77788"/>
                  <a:pt x="22514" y="77788"/>
                </a:cubicBezTo>
                <a:cubicBezTo>
                  <a:pt x="22514" y="77788"/>
                  <a:pt x="21215" y="77788"/>
                  <a:pt x="21215" y="77788"/>
                </a:cubicBezTo>
                <a:close/>
                <a:moveTo>
                  <a:pt x="215603" y="76200"/>
                </a:moveTo>
                <a:cubicBezTo>
                  <a:pt x="214313" y="77480"/>
                  <a:pt x="214313" y="77480"/>
                  <a:pt x="214313" y="78760"/>
                </a:cubicBezTo>
                <a:cubicBezTo>
                  <a:pt x="214313" y="78760"/>
                  <a:pt x="214313" y="78760"/>
                  <a:pt x="214313" y="109487"/>
                </a:cubicBezTo>
                <a:cubicBezTo>
                  <a:pt x="214313" y="109487"/>
                  <a:pt x="214313" y="110767"/>
                  <a:pt x="215603" y="110767"/>
                </a:cubicBezTo>
                <a:cubicBezTo>
                  <a:pt x="215603" y="110767"/>
                  <a:pt x="215603" y="110767"/>
                  <a:pt x="232371" y="115888"/>
                </a:cubicBezTo>
                <a:cubicBezTo>
                  <a:pt x="232371" y="115888"/>
                  <a:pt x="233661" y="115888"/>
                  <a:pt x="233661" y="115888"/>
                </a:cubicBezTo>
                <a:cubicBezTo>
                  <a:pt x="233661" y="115888"/>
                  <a:pt x="234951" y="114608"/>
                  <a:pt x="234951" y="114608"/>
                </a:cubicBezTo>
                <a:lnTo>
                  <a:pt x="234951" y="85162"/>
                </a:lnTo>
                <a:cubicBezTo>
                  <a:pt x="234951" y="85162"/>
                  <a:pt x="233661" y="83882"/>
                  <a:pt x="233661" y="83882"/>
                </a:cubicBezTo>
                <a:cubicBezTo>
                  <a:pt x="233661" y="83882"/>
                  <a:pt x="233661" y="83882"/>
                  <a:pt x="216893" y="76200"/>
                </a:cubicBezTo>
                <a:cubicBezTo>
                  <a:pt x="215603" y="76200"/>
                  <a:pt x="215603" y="76200"/>
                  <a:pt x="215603" y="76200"/>
                </a:cubicBezTo>
                <a:close/>
                <a:moveTo>
                  <a:pt x="48079" y="61604"/>
                </a:moveTo>
                <a:cubicBezTo>
                  <a:pt x="48079" y="61604"/>
                  <a:pt x="48079" y="61604"/>
                  <a:pt x="33111" y="70556"/>
                </a:cubicBezTo>
                <a:cubicBezTo>
                  <a:pt x="31750" y="70556"/>
                  <a:pt x="31750" y="71834"/>
                  <a:pt x="31750" y="71834"/>
                </a:cubicBezTo>
                <a:cubicBezTo>
                  <a:pt x="31750" y="71834"/>
                  <a:pt x="31750" y="71834"/>
                  <a:pt x="31750" y="103805"/>
                </a:cubicBezTo>
                <a:cubicBezTo>
                  <a:pt x="31750" y="105084"/>
                  <a:pt x="31750" y="105084"/>
                  <a:pt x="33111" y="106363"/>
                </a:cubicBezTo>
                <a:cubicBezTo>
                  <a:pt x="33111" y="106363"/>
                  <a:pt x="33111" y="106363"/>
                  <a:pt x="34471" y="106363"/>
                </a:cubicBezTo>
                <a:cubicBezTo>
                  <a:pt x="34471" y="106363"/>
                  <a:pt x="34471" y="106363"/>
                  <a:pt x="50800" y="99969"/>
                </a:cubicBezTo>
                <a:cubicBezTo>
                  <a:pt x="50800" y="98690"/>
                  <a:pt x="50800" y="98690"/>
                  <a:pt x="50800" y="97411"/>
                </a:cubicBezTo>
                <a:lnTo>
                  <a:pt x="50800" y="62883"/>
                </a:lnTo>
                <a:cubicBezTo>
                  <a:pt x="50800" y="61604"/>
                  <a:pt x="50800" y="61604"/>
                  <a:pt x="50800" y="61604"/>
                </a:cubicBezTo>
                <a:cubicBezTo>
                  <a:pt x="49439" y="60325"/>
                  <a:pt x="49439" y="60325"/>
                  <a:pt x="48079" y="61604"/>
                </a:cubicBezTo>
                <a:close/>
                <a:moveTo>
                  <a:pt x="175578" y="57150"/>
                </a:moveTo>
                <a:cubicBezTo>
                  <a:pt x="174308" y="57150"/>
                  <a:pt x="174308" y="57150"/>
                  <a:pt x="173038" y="58437"/>
                </a:cubicBezTo>
                <a:cubicBezTo>
                  <a:pt x="173038" y="58437"/>
                  <a:pt x="173038" y="58437"/>
                  <a:pt x="173038" y="59724"/>
                </a:cubicBezTo>
                <a:lnTo>
                  <a:pt x="173038" y="95765"/>
                </a:lnTo>
                <a:cubicBezTo>
                  <a:pt x="173038" y="95765"/>
                  <a:pt x="173038" y="97052"/>
                  <a:pt x="174308" y="97052"/>
                </a:cubicBezTo>
                <a:cubicBezTo>
                  <a:pt x="174308" y="97052"/>
                  <a:pt x="174308" y="97052"/>
                  <a:pt x="195898" y="104775"/>
                </a:cubicBezTo>
                <a:cubicBezTo>
                  <a:pt x="197168" y="104775"/>
                  <a:pt x="197168" y="103488"/>
                  <a:pt x="197168" y="103488"/>
                </a:cubicBezTo>
                <a:cubicBezTo>
                  <a:pt x="198438" y="103488"/>
                  <a:pt x="198438" y="103488"/>
                  <a:pt x="198438" y="102201"/>
                </a:cubicBezTo>
                <a:cubicBezTo>
                  <a:pt x="198438" y="102201"/>
                  <a:pt x="198438" y="102201"/>
                  <a:pt x="198438" y="68734"/>
                </a:cubicBezTo>
                <a:cubicBezTo>
                  <a:pt x="198438" y="68734"/>
                  <a:pt x="198438" y="67447"/>
                  <a:pt x="197168" y="67447"/>
                </a:cubicBezTo>
                <a:cubicBezTo>
                  <a:pt x="197168" y="67447"/>
                  <a:pt x="197168" y="67447"/>
                  <a:pt x="175578" y="57150"/>
                </a:cubicBezTo>
                <a:close/>
                <a:moveTo>
                  <a:pt x="86394" y="36513"/>
                </a:moveTo>
                <a:cubicBezTo>
                  <a:pt x="86394" y="36513"/>
                  <a:pt x="86394" y="36513"/>
                  <a:pt x="66341" y="49435"/>
                </a:cubicBezTo>
                <a:cubicBezTo>
                  <a:pt x="65088" y="49435"/>
                  <a:pt x="65088" y="50727"/>
                  <a:pt x="65088" y="50727"/>
                </a:cubicBezTo>
                <a:cubicBezTo>
                  <a:pt x="65088" y="50727"/>
                  <a:pt x="65088" y="50727"/>
                  <a:pt x="65088" y="89492"/>
                </a:cubicBezTo>
                <a:cubicBezTo>
                  <a:pt x="65088" y="90784"/>
                  <a:pt x="65088" y="90784"/>
                  <a:pt x="66341" y="92076"/>
                </a:cubicBezTo>
                <a:cubicBezTo>
                  <a:pt x="66341" y="92076"/>
                  <a:pt x="66341" y="92076"/>
                  <a:pt x="67595" y="92076"/>
                </a:cubicBezTo>
                <a:cubicBezTo>
                  <a:pt x="67595" y="92076"/>
                  <a:pt x="67595" y="92076"/>
                  <a:pt x="87648" y="81739"/>
                </a:cubicBezTo>
                <a:cubicBezTo>
                  <a:pt x="88901" y="81739"/>
                  <a:pt x="88901" y="81739"/>
                  <a:pt x="88901" y="80447"/>
                </a:cubicBezTo>
                <a:lnTo>
                  <a:pt x="88901" y="37805"/>
                </a:lnTo>
                <a:cubicBezTo>
                  <a:pt x="88901" y="37805"/>
                  <a:pt x="88901" y="36513"/>
                  <a:pt x="87648" y="36513"/>
                </a:cubicBezTo>
                <a:cubicBezTo>
                  <a:pt x="87648" y="36513"/>
                  <a:pt x="86394" y="36513"/>
                  <a:pt x="86394" y="36513"/>
                </a:cubicBezTo>
                <a:close/>
                <a:moveTo>
                  <a:pt x="114300" y="33338"/>
                </a:moveTo>
                <a:cubicBezTo>
                  <a:pt x="114300" y="33338"/>
                  <a:pt x="114300" y="34637"/>
                  <a:pt x="114300" y="34637"/>
                </a:cubicBezTo>
                <a:cubicBezTo>
                  <a:pt x="114300" y="34637"/>
                  <a:pt x="114300" y="34637"/>
                  <a:pt x="114300" y="78798"/>
                </a:cubicBezTo>
                <a:cubicBezTo>
                  <a:pt x="114300" y="80097"/>
                  <a:pt x="114300" y="80097"/>
                  <a:pt x="115593" y="80097"/>
                </a:cubicBezTo>
                <a:cubicBezTo>
                  <a:pt x="115593" y="80097"/>
                  <a:pt x="115593" y="80097"/>
                  <a:pt x="146638" y="90488"/>
                </a:cubicBezTo>
                <a:cubicBezTo>
                  <a:pt x="146638" y="90488"/>
                  <a:pt x="147931" y="90488"/>
                  <a:pt x="147931" y="90488"/>
                </a:cubicBezTo>
                <a:cubicBezTo>
                  <a:pt x="147931" y="90488"/>
                  <a:pt x="147931" y="90488"/>
                  <a:pt x="149225" y="90488"/>
                </a:cubicBezTo>
                <a:cubicBezTo>
                  <a:pt x="149225" y="89189"/>
                  <a:pt x="149225" y="89189"/>
                  <a:pt x="149225" y="87890"/>
                </a:cubicBezTo>
                <a:cubicBezTo>
                  <a:pt x="149225" y="87890"/>
                  <a:pt x="149225" y="87890"/>
                  <a:pt x="149225" y="48924"/>
                </a:cubicBezTo>
                <a:cubicBezTo>
                  <a:pt x="149225" y="47625"/>
                  <a:pt x="149225" y="47625"/>
                  <a:pt x="147931" y="47625"/>
                </a:cubicBezTo>
                <a:cubicBezTo>
                  <a:pt x="147931" y="47625"/>
                  <a:pt x="147931" y="47625"/>
                  <a:pt x="116887" y="33338"/>
                </a:cubicBezTo>
                <a:cubicBezTo>
                  <a:pt x="115593" y="33338"/>
                  <a:pt x="115593" y="33338"/>
                  <a:pt x="114300" y="33338"/>
                </a:cubicBezTo>
                <a:close/>
                <a:moveTo>
                  <a:pt x="103562" y="0"/>
                </a:moveTo>
                <a:cubicBezTo>
                  <a:pt x="104857" y="0"/>
                  <a:pt x="106151" y="0"/>
                  <a:pt x="106151" y="0"/>
                </a:cubicBezTo>
                <a:cubicBezTo>
                  <a:pt x="106151" y="0"/>
                  <a:pt x="106151" y="0"/>
                  <a:pt x="243371" y="68840"/>
                </a:cubicBezTo>
                <a:cubicBezTo>
                  <a:pt x="244666" y="70139"/>
                  <a:pt x="245960" y="71438"/>
                  <a:pt x="245960" y="74035"/>
                </a:cubicBezTo>
                <a:cubicBezTo>
                  <a:pt x="245960" y="74035"/>
                  <a:pt x="245960" y="74035"/>
                  <a:pt x="245960" y="111702"/>
                </a:cubicBezTo>
                <a:cubicBezTo>
                  <a:pt x="245960" y="111702"/>
                  <a:pt x="245960" y="111702"/>
                  <a:pt x="297741" y="127289"/>
                </a:cubicBezTo>
                <a:cubicBezTo>
                  <a:pt x="299036" y="128588"/>
                  <a:pt x="301625" y="131185"/>
                  <a:pt x="301625" y="132484"/>
                </a:cubicBezTo>
                <a:cubicBezTo>
                  <a:pt x="301625" y="132484"/>
                  <a:pt x="301625" y="132484"/>
                  <a:pt x="301625" y="249382"/>
                </a:cubicBezTo>
                <a:cubicBezTo>
                  <a:pt x="301625" y="251980"/>
                  <a:pt x="300331" y="254578"/>
                  <a:pt x="297741" y="255877"/>
                </a:cubicBezTo>
                <a:cubicBezTo>
                  <a:pt x="297741" y="255877"/>
                  <a:pt x="297741" y="255877"/>
                  <a:pt x="243371" y="276658"/>
                </a:cubicBezTo>
                <a:cubicBezTo>
                  <a:pt x="243371" y="276658"/>
                  <a:pt x="243371" y="276658"/>
                  <a:pt x="104857" y="328613"/>
                </a:cubicBezTo>
                <a:cubicBezTo>
                  <a:pt x="104857" y="328613"/>
                  <a:pt x="104857" y="328613"/>
                  <a:pt x="103562" y="328613"/>
                </a:cubicBezTo>
                <a:cubicBezTo>
                  <a:pt x="102268" y="328613"/>
                  <a:pt x="100973" y="328613"/>
                  <a:pt x="100973" y="328613"/>
                </a:cubicBezTo>
                <a:cubicBezTo>
                  <a:pt x="100973" y="328613"/>
                  <a:pt x="100973" y="328613"/>
                  <a:pt x="2589" y="274061"/>
                </a:cubicBezTo>
                <a:cubicBezTo>
                  <a:pt x="1294" y="274061"/>
                  <a:pt x="0" y="271463"/>
                  <a:pt x="0" y="268865"/>
                </a:cubicBezTo>
                <a:cubicBezTo>
                  <a:pt x="0" y="268865"/>
                  <a:pt x="0" y="268865"/>
                  <a:pt x="0" y="75334"/>
                </a:cubicBezTo>
                <a:cubicBezTo>
                  <a:pt x="0" y="74035"/>
                  <a:pt x="0" y="72736"/>
                  <a:pt x="2589" y="71438"/>
                </a:cubicBezTo>
                <a:cubicBezTo>
                  <a:pt x="2589" y="71438"/>
                  <a:pt x="2589" y="71438"/>
                  <a:pt x="99679" y="1299"/>
                </a:cubicBezTo>
                <a:cubicBezTo>
                  <a:pt x="99679" y="1299"/>
                  <a:pt x="100973" y="0"/>
                  <a:pt x="10356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87294" y="5544715"/>
            <a:ext cx="7568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latin typeface="+mj-ea"/>
                <a:ea typeface="+mj-ea"/>
              </a:rPr>
              <a:t>2019</a:t>
            </a:r>
            <a:r>
              <a:rPr lang="zh-TW" altLang="en-US" sz="3600" dirty="0">
                <a:latin typeface="+mj-ea"/>
                <a:ea typeface="+mj-ea"/>
              </a:rPr>
              <a:t>年正是兒童權利公約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三十週年</a:t>
            </a:r>
          </a:p>
        </p:txBody>
      </p:sp>
      <p:sp>
        <p:nvSpPr>
          <p:cNvPr id="3" name="矩形 2"/>
          <p:cNvSpPr/>
          <p:nvPr/>
        </p:nvSpPr>
        <p:spPr>
          <a:xfrm>
            <a:off x="2540360" y="5510235"/>
            <a:ext cx="721324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/>
          <p:cNvGrpSpPr/>
          <p:nvPr/>
        </p:nvGrpSpPr>
        <p:grpSpPr>
          <a:xfrm>
            <a:off x="5005600" y="4113213"/>
            <a:ext cx="1651343" cy="1620911"/>
            <a:chOff x="6032501" y="2235200"/>
            <a:chExt cx="1636713" cy="1606551"/>
          </a:xfrm>
        </p:grpSpPr>
        <p:sp>
          <p:nvSpPr>
            <p:cNvPr id="7" name="MH_Other_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032501" y="2235200"/>
              <a:ext cx="1598613" cy="1403350"/>
            </a:xfrm>
            <a:custGeom>
              <a:avLst/>
              <a:gdLst>
                <a:gd name="T0" fmla="*/ 2147483646 w 737"/>
                <a:gd name="T1" fmla="*/ 2147483646 h 648"/>
                <a:gd name="T2" fmla="*/ 2147483646 w 737"/>
                <a:gd name="T3" fmla="*/ 2147483646 h 648"/>
                <a:gd name="T4" fmla="*/ 2147483646 w 737"/>
                <a:gd name="T5" fmla="*/ 2147483646 h 648"/>
                <a:gd name="T6" fmla="*/ 2147483646 w 737"/>
                <a:gd name="T7" fmla="*/ 2147483646 h 648"/>
                <a:gd name="T8" fmla="*/ 2147483646 w 737"/>
                <a:gd name="T9" fmla="*/ 2147483646 h 648"/>
                <a:gd name="T10" fmla="*/ 2147483646 w 737"/>
                <a:gd name="T11" fmla="*/ 2147483646 h 648"/>
                <a:gd name="T12" fmla="*/ 2147483646 w 737"/>
                <a:gd name="T13" fmla="*/ 2147483646 h 648"/>
                <a:gd name="T14" fmla="*/ 2147483646 w 737"/>
                <a:gd name="T15" fmla="*/ 2147483646 h 648"/>
                <a:gd name="T16" fmla="*/ 2147483646 w 737"/>
                <a:gd name="T17" fmla="*/ 2147483646 h 648"/>
                <a:gd name="T18" fmla="*/ 2147483646 w 737"/>
                <a:gd name="T19" fmla="*/ 2147483646 h 648"/>
                <a:gd name="T20" fmla="*/ 2147483646 w 737"/>
                <a:gd name="T21" fmla="*/ 2147483646 h 648"/>
                <a:gd name="T22" fmla="*/ 2147483646 w 737"/>
                <a:gd name="T23" fmla="*/ 2147483646 h 648"/>
                <a:gd name="T24" fmla="*/ 2147483646 w 737"/>
                <a:gd name="T25" fmla="*/ 2147483646 h 648"/>
                <a:gd name="T26" fmla="*/ 2147483646 w 737"/>
                <a:gd name="T27" fmla="*/ 2147483646 h 648"/>
                <a:gd name="T28" fmla="*/ 2147483646 w 737"/>
                <a:gd name="T29" fmla="*/ 2147483646 h 648"/>
                <a:gd name="T30" fmla="*/ 2147483646 w 737"/>
                <a:gd name="T31" fmla="*/ 2147483646 h 648"/>
                <a:gd name="T32" fmla="*/ 2147483646 w 737"/>
                <a:gd name="T33" fmla="*/ 2147483646 h 648"/>
                <a:gd name="T34" fmla="*/ 2147483646 w 737"/>
                <a:gd name="T35" fmla="*/ 2147483646 h 648"/>
                <a:gd name="T36" fmla="*/ 2147483646 w 737"/>
                <a:gd name="T37" fmla="*/ 2147483646 h 648"/>
                <a:gd name="T38" fmla="*/ 2147483646 w 737"/>
                <a:gd name="T39" fmla="*/ 2147483646 h 648"/>
                <a:gd name="T40" fmla="*/ 2147483646 w 737"/>
                <a:gd name="T41" fmla="*/ 2147483646 h 648"/>
                <a:gd name="T42" fmla="*/ 2147483646 w 737"/>
                <a:gd name="T43" fmla="*/ 2147483646 h 648"/>
                <a:gd name="T44" fmla="*/ 2147483646 w 737"/>
                <a:gd name="T45" fmla="*/ 2147483646 h 648"/>
                <a:gd name="T46" fmla="*/ 2147483646 w 737"/>
                <a:gd name="T47" fmla="*/ 2147483646 h 648"/>
                <a:gd name="T48" fmla="*/ 2147483646 w 737"/>
                <a:gd name="T49" fmla="*/ 2147483646 h 648"/>
                <a:gd name="T50" fmla="*/ 2147483646 w 737"/>
                <a:gd name="T51" fmla="*/ 2147483646 h 648"/>
                <a:gd name="T52" fmla="*/ 2147483646 w 737"/>
                <a:gd name="T53" fmla="*/ 2147483646 h 648"/>
                <a:gd name="T54" fmla="*/ 2147483646 w 737"/>
                <a:gd name="T55" fmla="*/ 2147483646 h 648"/>
                <a:gd name="T56" fmla="*/ 2147483646 w 737"/>
                <a:gd name="T57" fmla="*/ 2147483646 h 648"/>
                <a:gd name="T58" fmla="*/ 2147483646 w 737"/>
                <a:gd name="T59" fmla="*/ 2147483646 h 648"/>
                <a:gd name="T60" fmla="*/ 2147483646 w 737"/>
                <a:gd name="T61" fmla="*/ 2147483646 h 648"/>
                <a:gd name="T62" fmla="*/ 2147483646 w 737"/>
                <a:gd name="T63" fmla="*/ 2147483646 h 648"/>
                <a:gd name="T64" fmla="*/ 2147483646 w 737"/>
                <a:gd name="T65" fmla="*/ 2147483646 h 648"/>
                <a:gd name="T66" fmla="*/ 2147483646 w 737"/>
                <a:gd name="T67" fmla="*/ 2147483646 h 648"/>
                <a:gd name="T68" fmla="*/ 2147483646 w 737"/>
                <a:gd name="T69" fmla="*/ 2147483646 h 648"/>
                <a:gd name="T70" fmla="*/ 2147483646 w 737"/>
                <a:gd name="T71" fmla="*/ 2147483646 h 648"/>
                <a:gd name="T72" fmla="*/ 2147483646 w 737"/>
                <a:gd name="T73" fmla="*/ 2147483646 h 648"/>
                <a:gd name="T74" fmla="*/ 2147483646 w 737"/>
                <a:gd name="T75" fmla="*/ 2147483646 h 648"/>
                <a:gd name="T76" fmla="*/ 2147483646 w 737"/>
                <a:gd name="T77" fmla="*/ 2147483646 h 648"/>
                <a:gd name="T78" fmla="*/ 2147483646 w 737"/>
                <a:gd name="T79" fmla="*/ 2147483646 h 648"/>
                <a:gd name="T80" fmla="*/ 2147483646 w 737"/>
                <a:gd name="T81" fmla="*/ 2147483646 h 648"/>
                <a:gd name="T82" fmla="*/ 2147483646 w 737"/>
                <a:gd name="T83" fmla="*/ 2147483646 h 648"/>
                <a:gd name="T84" fmla="*/ 2147483646 w 737"/>
                <a:gd name="T85" fmla="*/ 2147483646 h 648"/>
                <a:gd name="T86" fmla="*/ 2147483646 w 737"/>
                <a:gd name="T87" fmla="*/ 2147483646 h 648"/>
                <a:gd name="T88" fmla="*/ 2147483646 w 737"/>
                <a:gd name="T89" fmla="*/ 2147483646 h 648"/>
                <a:gd name="T90" fmla="*/ 2147483646 w 737"/>
                <a:gd name="T91" fmla="*/ 2147483646 h 648"/>
                <a:gd name="T92" fmla="*/ 2147483646 w 737"/>
                <a:gd name="T93" fmla="*/ 2147483646 h 648"/>
                <a:gd name="T94" fmla="*/ 2147483646 w 737"/>
                <a:gd name="T95" fmla="*/ 2147483646 h 648"/>
                <a:gd name="T96" fmla="*/ 2147483646 w 737"/>
                <a:gd name="T97" fmla="*/ 2147483646 h 648"/>
                <a:gd name="T98" fmla="*/ 2147483646 w 737"/>
                <a:gd name="T99" fmla="*/ 2147483646 h 648"/>
                <a:gd name="T100" fmla="*/ 2147483646 w 737"/>
                <a:gd name="T101" fmla="*/ 2147483646 h 648"/>
                <a:gd name="T102" fmla="*/ 2147483646 w 737"/>
                <a:gd name="T103" fmla="*/ 2147483646 h 648"/>
                <a:gd name="T104" fmla="*/ 2147483646 w 737"/>
                <a:gd name="T105" fmla="*/ 2147483646 h 648"/>
                <a:gd name="T106" fmla="*/ 2147483646 w 737"/>
                <a:gd name="T107" fmla="*/ 2147483646 h 648"/>
                <a:gd name="T108" fmla="*/ 2147483646 w 737"/>
                <a:gd name="T109" fmla="*/ 2147483646 h 648"/>
                <a:gd name="T110" fmla="*/ 2147483646 w 737"/>
                <a:gd name="T111" fmla="*/ 2147483646 h 648"/>
                <a:gd name="T112" fmla="*/ 2147483646 w 737"/>
                <a:gd name="T113" fmla="*/ 2147483646 h 648"/>
                <a:gd name="T114" fmla="*/ 2147483646 w 737"/>
                <a:gd name="T115" fmla="*/ 2147483646 h 648"/>
                <a:gd name="T116" fmla="*/ 2147483646 w 737"/>
                <a:gd name="T117" fmla="*/ 2147483646 h 648"/>
                <a:gd name="T118" fmla="*/ 2147483646 w 737"/>
                <a:gd name="T119" fmla="*/ 2147483646 h 648"/>
                <a:gd name="T120" fmla="*/ 2147483646 w 737"/>
                <a:gd name="T121" fmla="*/ 2147483646 h 648"/>
                <a:gd name="T122" fmla="*/ 2147483646 w 737"/>
                <a:gd name="T123" fmla="*/ 2147483646 h 648"/>
                <a:gd name="T124" fmla="*/ 2147483646 w 737"/>
                <a:gd name="T125" fmla="*/ 2147483646 h 6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648">
                  <a:moveTo>
                    <a:pt x="734" y="266"/>
                  </a:moveTo>
                  <a:cubicBezTo>
                    <a:pt x="734" y="264"/>
                    <a:pt x="733" y="262"/>
                    <a:pt x="733" y="262"/>
                  </a:cubicBezTo>
                  <a:cubicBezTo>
                    <a:pt x="734" y="265"/>
                    <a:pt x="734" y="261"/>
                    <a:pt x="734" y="261"/>
                  </a:cubicBezTo>
                  <a:cubicBezTo>
                    <a:pt x="735" y="262"/>
                    <a:pt x="735" y="263"/>
                    <a:pt x="735" y="264"/>
                  </a:cubicBezTo>
                  <a:cubicBezTo>
                    <a:pt x="737" y="263"/>
                    <a:pt x="733" y="256"/>
                    <a:pt x="732" y="253"/>
                  </a:cubicBezTo>
                  <a:cubicBezTo>
                    <a:pt x="730" y="249"/>
                    <a:pt x="733" y="250"/>
                    <a:pt x="731" y="245"/>
                  </a:cubicBezTo>
                  <a:cubicBezTo>
                    <a:pt x="731" y="245"/>
                    <a:pt x="731" y="247"/>
                    <a:pt x="731" y="247"/>
                  </a:cubicBezTo>
                  <a:cubicBezTo>
                    <a:pt x="729" y="244"/>
                    <a:pt x="727" y="240"/>
                    <a:pt x="728" y="237"/>
                  </a:cubicBezTo>
                  <a:cubicBezTo>
                    <a:pt x="729" y="240"/>
                    <a:pt x="729" y="237"/>
                    <a:pt x="728" y="235"/>
                  </a:cubicBezTo>
                  <a:cubicBezTo>
                    <a:pt x="727" y="234"/>
                    <a:pt x="727" y="233"/>
                    <a:pt x="725" y="230"/>
                  </a:cubicBezTo>
                  <a:cubicBezTo>
                    <a:pt x="727" y="232"/>
                    <a:pt x="723" y="226"/>
                    <a:pt x="726" y="228"/>
                  </a:cubicBezTo>
                  <a:cubicBezTo>
                    <a:pt x="724" y="224"/>
                    <a:pt x="725" y="227"/>
                    <a:pt x="723" y="225"/>
                  </a:cubicBezTo>
                  <a:cubicBezTo>
                    <a:pt x="723" y="222"/>
                    <a:pt x="723" y="225"/>
                    <a:pt x="722" y="222"/>
                  </a:cubicBezTo>
                  <a:cubicBezTo>
                    <a:pt x="722" y="221"/>
                    <a:pt x="721" y="219"/>
                    <a:pt x="722" y="220"/>
                  </a:cubicBezTo>
                  <a:cubicBezTo>
                    <a:pt x="721" y="216"/>
                    <a:pt x="719" y="214"/>
                    <a:pt x="718" y="211"/>
                  </a:cubicBezTo>
                  <a:cubicBezTo>
                    <a:pt x="717" y="210"/>
                    <a:pt x="716" y="210"/>
                    <a:pt x="716" y="209"/>
                  </a:cubicBezTo>
                  <a:cubicBezTo>
                    <a:pt x="714" y="206"/>
                    <a:pt x="713" y="203"/>
                    <a:pt x="711" y="199"/>
                  </a:cubicBezTo>
                  <a:cubicBezTo>
                    <a:pt x="713" y="198"/>
                    <a:pt x="707" y="187"/>
                    <a:pt x="706" y="183"/>
                  </a:cubicBezTo>
                  <a:cubicBezTo>
                    <a:pt x="706" y="183"/>
                    <a:pt x="706" y="184"/>
                    <a:pt x="705" y="183"/>
                  </a:cubicBezTo>
                  <a:cubicBezTo>
                    <a:pt x="704" y="181"/>
                    <a:pt x="705" y="180"/>
                    <a:pt x="703" y="179"/>
                  </a:cubicBezTo>
                  <a:cubicBezTo>
                    <a:pt x="702" y="179"/>
                    <a:pt x="705" y="182"/>
                    <a:pt x="704" y="182"/>
                  </a:cubicBezTo>
                  <a:cubicBezTo>
                    <a:pt x="701" y="178"/>
                    <a:pt x="697" y="172"/>
                    <a:pt x="695" y="168"/>
                  </a:cubicBezTo>
                  <a:cubicBezTo>
                    <a:pt x="696" y="171"/>
                    <a:pt x="698" y="171"/>
                    <a:pt x="697" y="170"/>
                  </a:cubicBezTo>
                  <a:cubicBezTo>
                    <a:pt x="696" y="169"/>
                    <a:pt x="694" y="168"/>
                    <a:pt x="693" y="166"/>
                  </a:cubicBezTo>
                  <a:cubicBezTo>
                    <a:pt x="693" y="166"/>
                    <a:pt x="694" y="165"/>
                    <a:pt x="695" y="166"/>
                  </a:cubicBezTo>
                  <a:cubicBezTo>
                    <a:pt x="692" y="162"/>
                    <a:pt x="689" y="158"/>
                    <a:pt x="687" y="156"/>
                  </a:cubicBezTo>
                  <a:cubicBezTo>
                    <a:pt x="688" y="156"/>
                    <a:pt x="688" y="156"/>
                    <a:pt x="689" y="157"/>
                  </a:cubicBezTo>
                  <a:cubicBezTo>
                    <a:pt x="693" y="161"/>
                    <a:pt x="697" y="170"/>
                    <a:pt x="700" y="171"/>
                  </a:cubicBezTo>
                  <a:cubicBezTo>
                    <a:pt x="698" y="169"/>
                    <a:pt x="696" y="166"/>
                    <a:pt x="694" y="163"/>
                  </a:cubicBezTo>
                  <a:cubicBezTo>
                    <a:pt x="692" y="160"/>
                    <a:pt x="690" y="157"/>
                    <a:pt x="688" y="154"/>
                  </a:cubicBezTo>
                  <a:cubicBezTo>
                    <a:pt x="689" y="153"/>
                    <a:pt x="681" y="146"/>
                    <a:pt x="681" y="143"/>
                  </a:cubicBezTo>
                  <a:cubicBezTo>
                    <a:pt x="678" y="140"/>
                    <a:pt x="674" y="135"/>
                    <a:pt x="670" y="131"/>
                  </a:cubicBezTo>
                  <a:cubicBezTo>
                    <a:pt x="667" y="127"/>
                    <a:pt x="663" y="122"/>
                    <a:pt x="662" y="119"/>
                  </a:cubicBezTo>
                  <a:cubicBezTo>
                    <a:pt x="662" y="120"/>
                    <a:pt x="663" y="120"/>
                    <a:pt x="663" y="120"/>
                  </a:cubicBezTo>
                  <a:cubicBezTo>
                    <a:pt x="661" y="118"/>
                    <a:pt x="660" y="117"/>
                    <a:pt x="659" y="116"/>
                  </a:cubicBezTo>
                  <a:cubicBezTo>
                    <a:pt x="660" y="117"/>
                    <a:pt x="660" y="118"/>
                    <a:pt x="660" y="118"/>
                  </a:cubicBezTo>
                  <a:cubicBezTo>
                    <a:pt x="656" y="114"/>
                    <a:pt x="655" y="113"/>
                    <a:pt x="652" y="110"/>
                  </a:cubicBezTo>
                  <a:cubicBezTo>
                    <a:pt x="653" y="110"/>
                    <a:pt x="653" y="111"/>
                    <a:pt x="654" y="111"/>
                  </a:cubicBezTo>
                  <a:cubicBezTo>
                    <a:pt x="650" y="107"/>
                    <a:pt x="651" y="106"/>
                    <a:pt x="647" y="103"/>
                  </a:cubicBezTo>
                  <a:cubicBezTo>
                    <a:pt x="647" y="104"/>
                    <a:pt x="649" y="106"/>
                    <a:pt x="646" y="104"/>
                  </a:cubicBezTo>
                  <a:cubicBezTo>
                    <a:pt x="647" y="104"/>
                    <a:pt x="645" y="102"/>
                    <a:pt x="644" y="101"/>
                  </a:cubicBezTo>
                  <a:cubicBezTo>
                    <a:pt x="643" y="101"/>
                    <a:pt x="645" y="103"/>
                    <a:pt x="642" y="101"/>
                  </a:cubicBezTo>
                  <a:cubicBezTo>
                    <a:pt x="639" y="98"/>
                    <a:pt x="638" y="98"/>
                    <a:pt x="634" y="95"/>
                  </a:cubicBezTo>
                  <a:cubicBezTo>
                    <a:pt x="635" y="94"/>
                    <a:pt x="631" y="90"/>
                    <a:pt x="633" y="91"/>
                  </a:cubicBezTo>
                  <a:cubicBezTo>
                    <a:pt x="629" y="88"/>
                    <a:pt x="629" y="86"/>
                    <a:pt x="626" y="86"/>
                  </a:cubicBezTo>
                  <a:cubicBezTo>
                    <a:pt x="627" y="86"/>
                    <a:pt x="625" y="84"/>
                    <a:pt x="628" y="84"/>
                  </a:cubicBezTo>
                  <a:cubicBezTo>
                    <a:pt x="626" y="83"/>
                    <a:pt x="626" y="84"/>
                    <a:pt x="625" y="83"/>
                  </a:cubicBezTo>
                  <a:cubicBezTo>
                    <a:pt x="625" y="83"/>
                    <a:pt x="626" y="85"/>
                    <a:pt x="623" y="84"/>
                  </a:cubicBezTo>
                  <a:cubicBezTo>
                    <a:pt x="617" y="78"/>
                    <a:pt x="608" y="70"/>
                    <a:pt x="602" y="68"/>
                  </a:cubicBezTo>
                  <a:cubicBezTo>
                    <a:pt x="602" y="68"/>
                    <a:pt x="602" y="67"/>
                    <a:pt x="603" y="68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600" y="66"/>
                    <a:pt x="599" y="66"/>
                    <a:pt x="597" y="65"/>
                  </a:cubicBezTo>
                  <a:cubicBezTo>
                    <a:pt x="599" y="65"/>
                    <a:pt x="596" y="63"/>
                    <a:pt x="596" y="62"/>
                  </a:cubicBezTo>
                  <a:cubicBezTo>
                    <a:pt x="600" y="63"/>
                    <a:pt x="602" y="66"/>
                    <a:pt x="606" y="69"/>
                  </a:cubicBezTo>
                  <a:cubicBezTo>
                    <a:pt x="608" y="69"/>
                    <a:pt x="617" y="76"/>
                    <a:pt x="617" y="77"/>
                  </a:cubicBezTo>
                  <a:cubicBezTo>
                    <a:pt x="617" y="76"/>
                    <a:pt x="614" y="73"/>
                    <a:pt x="610" y="70"/>
                  </a:cubicBezTo>
                  <a:cubicBezTo>
                    <a:pt x="607" y="68"/>
                    <a:pt x="604" y="66"/>
                    <a:pt x="602" y="65"/>
                  </a:cubicBezTo>
                  <a:cubicBezTo>
                    <a:pt x="600" y="63"/>
                    <a:pt x="599" y="62"/>
                    <a:pt x="597" y="60"/>
                  </a:cubicBezTo>
                  <a:cubicBezTo>
                    <a:pt x="595" y="58"/>
                    <a:pt x="592" y="57"/>
                    <a:pt x="590" y="55"/>
                  </a:cubicBezTo>
                  <a:cubicBezTo>
                    <a:pt x="590" y="56"/>
                    <a:pt x="588" y="55"/>
                    <a:pt x="587" y="55"/>
                  </a:cubicBezTo>
                  <a:cubicBezTo>
                    <a:pt x="586" y="55"/>
                    <a:pt x="588" y="56"/>
                    <a:pt x="587" y="57"/>
                  </a:cubicBezTo>
                  <a:cubicBezTo>
                    <a:pt x="590" y="59"/>
                    <a:pt x="589" y="57"/>
                    <a:pt x="591" y="58"/>
                  </a:cubicBezTo>
                  <a:cubicBezTo>
                    <a:pt x="589" y="59"/>
                    <a:pt x="594" y="61"/>
                    <a:pt x="592" y="61"/>
                  </a:cubicBezTo>
                  <a:cubicBezTo>
                    <a:pt x="589" y="59"/>
                    <a:pt x="585" y="55"/>
                    <a:pt x="583" y="56"/>
                  </a:cubicBezTo>
                  <a:cubicBezTo>
                    <a:pt x="582" y="55"/>
                    <a:pt x="581" y="55"/>
                    <a:pt x="579" y="54"/>
                  </a:cubicBezTo>
                  <a:cubicBezTo>
                    <a:pt x="580" y="54"/>
                    <a:pt x="581" y="53"/>
                    <a:pt x="581" y="53"/>
                  </a:cubicBezTo>
                  <a:cubicBezTo>
                    <a:pt x="577" y="51"/>
                    <a:pt x="582" y="55"/>
                    <a:pt x="577" y="53"/>
                  </a:cubicBezTo>
                  <a:cubicBezTo>
                    <a:pt x="576" y="52"/>
                    <a:pt x="576" y="51"/>
                    <a:pt x="574" y="51"/>
                  </a:cubicBezTo>
                  <a:cubicBezTo>
                    <a:pt x="572" y="49"/>
                    <a:pt x="576" y="50"/>
                    <a:pt x="575" y="49"/>
                  </a:cubicBezTo>
                  <a:cubicBezTo>
                    <a:pt x="575" y="49"/>
                    <a:pt x="570" y="47"/>
                    <a:pt x="570" y="46"/>
                  </a:cubicBezTo>
                  <a:cubicBezTo>
                    <a:pt x="570" y="46"/>
                    <a:pt x="570" y="45"/>
                    <a:pt x="572" y="46"/>
                  </a:cubicBezTo>
                  <a:cubicBezTo>
                    <a:pt x="570" y="47"/>
                    <a:pt x="576" y="48"/>
                    <a:pt x="578" y="49"/>
                  </a:cubicBezTo>
                  <a:cubicBezTo>
                    <a:pt x="579" y="50"/>
                    <a:pt x="579" y="51"/>
                    <a:pt x="580" y="52"/>
                  </a:cubicBezTo>
                  <a:cubicBezTo>
                    <a:pt x="581" y="51"/>
                    <a:pt x="584" y="54"/>
                    <a:pt x="585" y="55"/>
                  </a:cubicBezTo>
                  <a:cubicBezTo>
                    <a:pt x="585" y="53"/>
                    <a:pt x="581" y="51"/>
                    <a:pt x="579" y="49"/>
                  </a:cubicBezTo>
                  <a:cubicBezTo>
                    <a:pt x="580" y="49"/>
                    <a:pt x="582" y="51"/>
                    <a:pt x="583" y="50"/>
                  </a:cubicBezTo>
                  <a:cubicBezTo>
                    <a:pt x="580" y="49"/>
                    <a:pt x="577" y="48"/>
                    <a:pt x="576" y="46"/>
                  </a:cubicBezTo>
                  <a:cubicBezTo>
                    <a:pt x="575" y="47"/>
                    <a:pt x="571" y="43"/>
                    <a:pt x="572" y="45"/>
                  </a:cubicBezTo>
                  <a:cubicBezTo>
                    <a:pt x="574" y="47"/>
                    <a:pt x="576" y="46"/>
                    <a:pt x="576" y="48"/>
                  </a:cubicBezTo>
                  <a:cubicBezTo>
                    <a:pt x="573" y="47"/>
                    <a:pt x="572" y="45"/>
                    <a:pt x="569" y="43"/>
                  </a:cubicBezTo>
                  <a:cubicBezTo>
                    <a:pt x="568" y="44"/>
                    <a:pt x="571" y="45"/>
                    <a:pt x="570" y="45"/>
                  </a:cubicBezTo>
                  <a:cubicBezTo>
                    <a:pt x="569" y="45"/>
                    <a:pt x="569" y="45"/>
                    <a:pt x="569" y="45"/>
                  </a:cubicBezTo>
                  <a:cubicBezTo>
                    <a:pt x="565" y="43"/>
                    <a:pt x="564" y="42"/>
                    <a:pt x="562" y="40"/>
                  </a:cubicBezTo>
                  <a:cubicBezTo>
                    <a:pt x="559" y="39"/>
                    <a:pt x="563" y="41"/>
                    <a:pt x="562" y="41"/>
                  </a:cubicBezTo>
                  <a:cubicBezTo>
                    <a:pt x="561" y="40"/>
                    <a:pt x="560" y="40"/>
                    <a:pt x="560" y="40"/>
                  </a:cubicBezTo>
                  <a:cubicBezTo>
                    <a:pt x="559" y="39"/>
                    <a:pt x="557" y="39"/>
                    <a:pt x="558" y="38"/>
                  </a:cubicBezTo>
                  <a:cubicBezTo>
                    <a:pt x="558" y="37"/>
                    <a:pt x="561" y="39"/>
                    <a:pt x="560" y="38"/>
                  </a:cubicBezTo>
                  <a:cubicBezTo>
                    <a:pt x="557" y="37"/>
                    <a:pt x="556" y="36"/>
                    <a:pt x="554" y="35"/>
                  </a:cubicBezTo>
                  <a:cubicBezTo>
                    <a:pt x="553" y="34"/>
                    <a:pt x="553" y="35"/>
                    <a:pt x="550" y="34"/>
                  </a:cubicBezTo>
                  <a:cubicBezTo>
                    <a:pt x="549" y="33"/>
                    <a:pt x="549" y="33"/>
                    <a:pt x="547" y="32"/>
                  </a:cubicBezTo>
                  <a:cubicBezTo>
                    <a:pt x="546" y="32"/>
                    <a:pt x="541" y="30"/>
                    <a:pt x="538" y="28"/>
                  </a:cubicBezTo>
                  <a:cubicBezTo>
                    <a:pt x="537" y="29"/>
                    <a:pt x="535" y="28"/>
                    <a:pt x="534" y="28"/>
                  </a:cubicBezTo>
                  <a:cubicBezTo>
                    <a:pt x="538" y="30"/>
                    <a:pt x="539" y="30"/>
                    <a:pt x="541" y="31"/>
                  </a:cubicBezTo>
                  <a:cubicBezTo>
                    <a:pt x="540" y="31"/>
                    <a:pt x="539" y="31"/>
                    <a:pt x="538" y="31"/>
                  </a:cubicBezTo>
                  <a:cubicBezTo>
                    <a:pt x="540" y="32"/>
                    <a:pt x="541" y="31"/>
                    <a:pt x="542" y="32"/>
                  </a:cubicBezTo>
                  <a:cubicBezTo>
                    <a:pt x="541" y="33"/>
                    <a:pt x="547" y="34"/>
                    <a:pt x="547" y="35"/>
                  </a:cubicBezTo>
                  <a:cubicBezTo>
                    <a:pt x="547" y="35"/>
                    <a:pt x="546" y="35"/>
                    <a:pt x="546" y="36"/>
                  </a:cubicBezTo>
                  <a:cubicBezTo>
                    <a:pt x="551" y="37"/>
                    <a:pt x="558" y="40"/>
                    <a:pt x="560" y="42"/>
                  </a:cubicBezTo>
                  <a:cubicBezTo>
                    <a:pt x="560" y="40"/>
                    <a:pt x="568" y="46"/>
                    <a:pt x="564" y="45"/>
                  </a:cubicBezTo>
                  <a:cubicBezTo>
                    <a:pt x="568" y="47"/>
                    <a:pt x="566" y="45"/>
                    <a:pt x="568" y="46"/>
                  </a:cubicBezTo>
                  <a:cubicBezTo>
                    <a:pt x="568" y="47"/>
                    <a:pt x="570" y="48"/>
                    <a:pt x="569" y="48"/>
                  </a:cubicBezTo>
                  <a:cubicBezTo>
                    <a:pt x="562" y="46"/>
                    <a:pt x="558" y="43"/>
                    <a:pt x="552" y="39"/>
                  </a:cubicBezTo>
                  <a:cubicBezTo>
                    <a:pt x="547" y="38"/>
                    <a:pt x="546" y="36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34" y="31"/>
                    <a:pt x="536" y="33"/>
                  </a:cubicBezTo>
                  <a:cubicBezTo>
                    <a:pt x="538" y="33"/>
                    <a:pt x="543" y="36"/>
                    <a:pt x="543" y="37"/>
                  </a:cubicBezTo>
                  <a:cubicBezTo>
                    <a:pt x="538" y="35"/>
                    <a:pt x="536" y="33"/>
                    <a:pt x="531" y="32"/>
                  </a:cubicBezTo>
                  <a:cubicBezTo>
                    <a:pt x="532" y="31"/>
                    <a:pt x="531" y="31"/>
                    <a:pt x="529" y="30"/>
                  </a:cubicBezTo>
                  <a:cubicBezTo>
                    <a:pt x="529" y="31"/>
                    <a:pt x="524" y="29"/>
                    <a:pt x="525" y="29"/>
                  </a:cubicBezTo>
                  <a:cubicBezTo>
                    <a:pt x="522" y="28"/>
                    <a:pt x="518" y="26"/>
                    <a:pt x="515" y="25"/>
                  </a:cubicBezTo>
                  <a:cubicBezTo>
                    <a:pt x="511" y="23"/>
                    <a:pt x="507" y="22"/>
                    <a:pt x="502" y="21"/>
                  </a:cubicBezTo>
                  <a:cubicBezTo>
                    <a:pt x="502" y="20"/>
                    <a:pt x="500" y="20"/>
                    <a:pt x="499" y="19"/>
                  </a:cubicBezTo>
                  <a:cubicBezTo>
                    <a:pt x="497" y="19"/>
                    <a:pt x="495" y="18"/>
                    <a:pt x="494" y="18"/>
                  </a:cubicBezTo>
                  <a:cubicBezTo>
                    <a:pt x="494" y="18"/>
                    <a:pt x="494" y="18"/>
                    <a:pt x="495" y="18"/>
                  </a:cubicBezTo>
                  <a:cubicBezTo>
                    <a:pt x="491" y="17"/>
                    <a:pt x="491" y="16"/>
                    <a:pt x="490" y="16"/>
                  </a:cubicBezTo>
                  <a:cubicBezTo>
                    <a:pt x="487" y="16"/>
                    <a:pt x="493" y="18"/>
                    <a:pt x="491" y="17"/>
                  </a:cubicBezTo>
                  <a:cubicBezTo>
                    <a:pt x="488" y="17"/>
                    <a:pt x="486" y="16"/>
                    <a:pt x="485" y="15"/>
                  </a:cubicBezTo>
                  <a:cubicBezTo>
                    <a:pt x="482" y="14"/>
                    <a:pt x="478" y="14"/>
                    <a:pt x="473" y="13"/>
                  </a:cubicBezTo>
                  <a:cubicBezTo>
                    <a:pt x="469" y="12"/>
                    <a:pt x="465" y="11"/>
                    <a:pt x="462" y="10"/>
                  </a:cubicBezTo>
                  <a:cubicBezTo>
                    <a:pt x="460" y="10"/>
                    <a:pt x="451" y="9"/>
                    <a:pt x="445" y="9"/>
                  </a:cubicBezTo>
                  <a:cubicBezTo>
                    <a:pt x="439" y="8"/>
                    <a:pt x="435" y="7"/>
                    <a:pt x="440" y="7"/>
                  </a:cubicBezTo>
                  <a:cubicBezTo>
                    <a:pt x="434" y="6"/>
                    <a:pt x="427" y="6"/>
                    <a:pt x="423" y="6"/>
                  </a:cubicBezTo>
                  <a:cubicBezTo>
                    <a:pt x="427" y="6"/>
                    <a:pt x="422" y="6"/>
                    <a:pt x="423" y="5"/>
                  </a:cubicBezTo>
                  <a:cubicBezTo>
                    <a:pt x="421" y="5"/>
                    <a:pt x="420" y="5"/>
                    <a:pt x="419" y="4"/>
                  </a:cubicBezTo>
                  <a:cubicBezTo>
                    <a:pt x="419" y="6"/>
                    <a:pt x="413" y="4"/>
                    <a:pt x="412" y="5"/>
                  </a:cubicBezTo>
                  <a:cubicBezTo>
                    <a:pt x="412" y="5"/>
                    <a:pt x="413" y="5"/>
                    <a:pt x="412" y="5"/>
                  </a:cubicBezTo>
                  <a:cubicBezTo>
                    <a:pt x="411" y="4"/>
                    <a:pt x="411" y="4"/>
                    <a:pt x="410" y="3"/>
                  </a:cubicBezTo>
                  <a:cubicBezTo>
                    <a:pt x="412" y="2"/>
                    <a:pt x="413" y="3"/>
                    <a:pt x="416" y="3"/>
                  </a:cubicBezTo>
                  <a:cubicBezTo>
                    <a:pt x="414" y="2"/>
                    <a:pt x="416" y="2"/>
                    <a:pt x="417" y="1"/>
                  </a:cubicBezTo>
                  <a:cubicBezTo>
                    <a:pt x="411" y="1"/>
                    <a:pt x="409" y="1"/>
                    <a:pt x="407" y="1"/>
                  </a:cubicBezTo>
                  <a:cubicBezTo>
                    <a:pt x="405" y="1"/>
                    <a:pt x="403" y="1"/>
                    <a:pt x="398" y="0"/>
                  </a:cubicBezTo>
                  <a:cubicBezTo>
                    <a:pt x="398" y="2"/>
                    <a:pt x="402" y="1"/>
                    <a:pt x="403" y="2"/>
                  </a:cubicBezTo>
                  <a:cubicBezTo>
                    <a:pt x="401" y="2"/>
                    <a:pt x="400" y="2"/>
                    <a:pt x="399" y="2"/>
                  </a:cubicBezTo>
                  <a:cubicBezTo>
                    <a:pt x="399" y="2"/>
                    <a:pt x="399" y="3"/>
                    <a:pt x="401" y="3"/>
                  </a:cubicBezTo>
                  <a:cubicBezTo>
                    <a:pt x="400" y="2"/>
                    <a:pt x="403" y="3"/>
                    <a:pt x="404" y="2"/>
                  </a:cubicBezTo>
                  <a:cubicBezTo>
                    <a:pt x="405" y="2"/>
                    <a:pt x="407" y="2"/>
                    <a:pt x="406" y="3"/>
                  </a:cubicBezTo>
                  <a:cubicBezTo>
                    <a:pt x="405" y="3"/>
                    <a:pt x="402" y="3"/>
                    <a:pt x="403" y="4"/>
                  </a:cubicBezTo>
                  <a:cubicBezTo>
                    <a:pt x="405" y="3"/>
                    <a:pt x="407" y="3"/>
                    <a:pt x="408" y="4"/>
                  </a:cubicBezTo>
                  <a:cubicBezTo>
                    <a:pt x="406" y="4"/>
                    <a:pt x="402" y="4"/>
                    <a:pt x="398" y="4"/>
                  </a:cubicBezTo>
                  <a:cubicBezTo>
                    <a:pt x="396" y="4"/>
                    <a:pt x="394" y="4"/>
                    <a:pt x="392" y="4"/>
                  </a:cubicBezTo>
                  <a:cubicBezTo>
                    <a:pt x="390" y="5"/>
                    <a:pt x="388" y="5"/>
                    <a:pt x="387" y="5"/>
                  </a:cubicBezTo>
                  <a:cubicBezTo>
                    <a:pt x="385" y="5"/>
                    <a:pt x="381" y="5"/>
                    <a:pt x="377" y="5"/>
                  </a:cubicBezTo>
                  <a:cubicBezTo>
                    <a:pt x="373" y="5"/>
                    <a:pt x="369" y="6"/>
                    <a:pt x="369" y="7"/>
                  </a:cubicBezTo>
                  <a:cubicBezTo>
                    <a:pt x="368" y="6"/>
                    <a:pt x="368" y="6"/>
                    <a:pt x="367" y="6"/>
                  </a:cubicBezTo>
                  <a:cubicBezTo>
                    <a:pt x="369" y="5"/>
                    <a:pt x="376" y="5"/>
                    <a:pt x="376" y="4"/>
                  </a:cubicBezTo>
                  <a:cubicBezTo>
                    <a:pt x="372" y="5"/>
                    <a:pt x="366" y="6"/>
                    <a:pt x="369" y="4"/>
                  </a:cubicBezTo>
                  <a:cubicBezTo>
                    <a:pt x="367" y="4"/>
                    <a:pt x="368" y="5"/>
                    <a:pt x="366" y="5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73" y="3"/>
                    <a:pt x="370" y="3"/>
                  </a:cubicBezTo>
                  <a:cubicBezTo>
                    <a:pt x="369" y="4"/>
                    <a:pt x="365" y="3"/>
                    <a:pt x="363" y="3"/>
                  </a:cubicBezTo>
                  <a:cubicBezTo>
                    <a:pt x="363" y="4"/>
                    <a:pt x="360" y="4"/>
                    <a:pt x="357" y="5"/>
                  </a:cubicBezTo>
                  <a:cubicBezTo>
                    <a:pt x="355" y="5"/>
                    <a:pt x="352" y="5"/>
                    <a:pt x="351" y="4"/>
                  </a:cubicBezTo>
                  <a:cubicBezTo>
                    <a:pt x="351" y="4"/>
                    <a:pt x="352" y="4"/>
                    <a:pt x="353" y="3"/>
                  </a:cubicBezTo>
                  <a:cubicBezTo>
                    <a:pt x="356" y="3"/>
                    <a:pt x="360" y="3"/>
                    <a:pt x="360" y="2"/>
                  </a:cubicBezTo>
                  <a:cubicBezTo>
                    <a:pt x="362" y="2"/>
                    <a:pt x="362" y="3"/>
                    <a:pt x="361" y="4"/>
                  </a:cubicBezTo>
                  <a:cubicBezTo>
                    <a:pt x="365" y="3"/>
                    <a:pt x="361" y="3"/>
                    <a:pt x="363" y="2"/>
                  </a:cubicBezTo>
                  <a:cubicBezTo>
                    <a:pt x="364" y="3"/>
                    <a:pt x="366" y="3"/>
                    <a:pt x="367" y="2"/>
                  </a:cubicBezTo>
                  <a:cubicBezTo>
                    <a:pt x="366" y="2"/>
                    <a:pt x="362" y="2"/>
                    <a:pt x="357" y="2"/>
                  </a:cubicBezTo>
                  <a:cubicBezTo>
                    <a:pt x="352" y="3"/>
                    <a:pt x="348" y="3"/>
                    <a:pt x="345" y="4"/>
                  </a:cubicBezTo>
                  <a:cubicBezTo>
                    <a:pt x="343" y="4"/>
                    <a:pt x="340" y="5"/>
                    <a:pt x="337" y="5"/>
                  </a:cubicBezTo>
                  <a:cubicBezTo>
                    <a:pt x="334" y="6"/>
                    <a:pt x="331" y="6"/>
                    <a:pt x="330" y="5"/>
                  </a:cubicBezTo>
                  <a:cubicBezTo>
                    <a:pt x="327" y="6"/>
                    <a:pt x="323" y="7"/>
                    <a:pt x="322" y="6"/>
                  </a:cubicBezTo>
                  <a:cubicBezTo>
                    <a:pt x="319" y="6"/>
                    <a:pt x="321" y="7"/>
                    <a:pt x="318" y="8"/>
                  </a:cubicBezTo>
                  <a:cubicBezTo>
                    <a:pt x="313" y="8"/>
                    <a:pt x="314" y="7"/>
                    <a:pt x="311" y="6"/>
                  </a:cubicBezTo>
                  <a:cubicBezTo>
                    <a:pt x="312" y="7"/>
                    <a:pt x="305" y="9"/>
                    <a:pt x="302" y="9"/>
                  </a:cubicBezTo>
                  <a:cubicBezTo>
                    <a:pt x="302" y="9"/>
                    <a:pt x="303" y="8"/>
                    <a:pt x="303" y="8"/>
                  </a:cubicBezTo>
                  <a:cubicBezTo>
                    <a:pt x="300" y="8"/>
                    <a:pt x="300" y="11"/>
                    <a:pt x="297" y="10"/>
                  </a:cubicBezTo>
                  <a:cubicBezTo>
                    <a:pt x="295" y="10"/>
                    <a:pt x="301" y="8"/>
                    <a:pt x="298" y="9"/>
                  </a:cubicBezTo>
                  <a:cubicBezTo>
                    <a:pt x="296" y="10"/>
                    <a:pt x="294" y="9"/>
                    <a:pt x="293" y="11"/>
                  </a:cubicBezTo>
                  <a:cubicBezTo>
                    <a:pt x="291" y="11"/>
                    <a:pt x="291" y="11"/>
                    <a:pt x="290" y="11"/>
                  </a:cubicBezTo>
                  <a:cubicBezTo>
                    <a:pt x="288" y="12"/>
                    <a:pt x="273" y="18"/>
                    <a:pt x="274" y="15"/>
                  </a:cubicBezTo>
                  <a:cubicBezTo>
                    <a:pt x="273" y="16"/>
                    <a:pt x="271" y="17"/>
                    <a:pt x="269" y="17"/>
                  </a:cubicBezTo>
                  <a:cubicBezTo>
                    <a:pt x="267" y="18"/>
                    <a:pt x="265" y="19"/>
                    <a:pt x="262" y="20"/>
                  </a:cubicBezTo>
                  <a:cubicBezTo>
                    <a:pt x="258" y="22"/>
                    <a:pt x="254" y="23"/>
                    <a:pt x="249" y="25"/>
                  </a:cubicBezTo>
                  <a:cubicBezTo>
                    <a:pt x="245" y="27"/>
                    <a:pt x="240" y="29"/>
                    <a:pt x="236" y="30"/>
                  </a:cubicBezTo>
                  <a:cubicBezTo>
                    <a:pt x="232" y="32"/>
                    <a:pt x="228" y="34"/>
                    <a:pt x="225" y="36"/>
                  </a:cubicBezTo>
                  <a:cubicBezTo>
                    <a:pt x="225" y="35"/>
                    <a:pt x="225" y="35"/>
                    <a:pt x="227" y="34"/>
                  </a:cubicBezTo>
                  <a:cubicBezTo>
                    <a:pt x="227" y="34"/>
                    <a:pt x="229" y="34"/>
                    <a:pt x="230" y="32"/>
                  </a:cubicBezTo>
                  <a:cubicBezTo>
                    <a:pt x="229" y="33"/>
                    <a:pt x="228" y="33"/>
                    <a:pt x="228" y="32"/>
                  </a:cubicBezTo>
                  <a:cubicBezTo>
                    <a:pt x="230" y="31"/>
                    <a:pt x="233" y="31"/>
                    <a:pt x="234" y="29"/>
                  </a:cubicBezTo>
                  <a:cubicBezTo>
                    <a:pt x="232" y="30"/>
                    <a:pt x="226" y="33"/>
                    <a:pt x="224" y="34"/>
                  </a:cubicBezTo>
                  <a:cubicBezTo>
                    <a:pt x="224" y="34"/>
                    <a:pt x="225" y="35"/>
                    <a:pt x="223" y="36"/>
                  </a:cubicBezTo>
                  <a:cubicBezTo>
                    <a:pt x="223" y="34"/>
                    <a:pt x="220" y="38"/>
                    <a:pt x="218" y="38"/>
                  </a:cubicBezTo>
                  <a:cubicBezTo>
                    <a:pt x="220" y="36"/>
                    <a:pt x="217" y="36"/>
                    <a:pt x="217" y="38"/>
                  </a:cubicBezTo>
                  <a:cubicBezTo>
                    <a:pt x="218" y="36"/>
                    <a:pt x="217" y="38"/>
                    <a:pt x="216" y="39"/>
                  </a:cubicBezTo>
                  <a:cubicBezTo>
                    <a:pt x="213" y="40"/>
                    <a:pt x="211" y="38"/>
                    <a:pt x="209" y="41"/>
                  </a:cubicBezTo>
                  <a:cubicBezTo>
                    <a:pt x="209" y="41"/>
                    <a:pt x="212" y="39"/>
                    <a:pt x="212" y="40"/>
                  </a:cubicBezTo>
                  <a:cubicBezTo>
                    <a:pt x="212" y="41"/>
                    <a:pt x="207" y="43"/>
                    <a:pt x="205" y="44"/>
                  </a:cubicBezTo>
                  <a:cubicBezTo>
                    <a:pt x="205" y="45"/>
                    <a:pt x="204" y="46"/>
                    <a:pt x="203" y="47"/>
                  </a:cubicBezTo>
                  <a:cubicBezTo>
                    <a:pt x="202" y="49"/>
                    <a:pt x="200" y="50"/>
                    <a:pt x="198" y="51"/>
                  </a:cubicBezTo>
                  <a:cubicBezTo>
                    <a:pt x="201" y="49"/>
                    <a:pt x="199" y="50"/>
                    <a:pt x="198" y="49"/>
                  </a:cubicBezTo>
                  <a:cubicBezTo>
                    <a:pt x="194" y="52"/>
                    <a:pt x="191" y="54"/>
                    <a:pt x="186" y="56"/>
                  </a:cubicBezTo>
                  <a:cubicBezTo>
                    <a:pt x="187" y="55"/>
                    <a:pt x="193" y="52"/>
                    <a:pt x="191" y="53"/>
                  </a:cubicBezTo>
                  <a:cubicBezTo>
                    <a:pt x="187" y="55"/>
                    <a:pt x="186" y="55"/>
                    <a:pt x="188" y="53"/>
                  </a:cubicBezTo>
                  <a:cubicBezTo>
                    <a:pt x="185" y="56"/>
                    <a:pt x="184" y="55"/>
                    <a:pt x="182" y="58"/>
                  </a:cubicBezTo>
                  <a:cubicBezTo>
                    <a:pt x="181" y="58"/>
                    <a:pt x="180" y="58"/>
                    <a:pt x="180" y="58"/>
                  </a:cubicBezTo>
                  <a:cubicBezTo>
                    <a:pt x="180" y="57"/>
                    <a:pt x="181" y="56"/>
                    <a:pt x="183" y="55"/>
                  </a:cubicBezTo>
                  <a:cubicBezTo>
                    <a:pt x="179" y="56"/>
                    <a:pt x="178" y="57"/>
                    <a:pt x="175" y="58"/>
                  </a:cubicBezTo>
                  <a:cubicBezTo>
                    <a:pt x="175" y="59"/>
                    <a:pt x="179" y="56"/>
                    <a:pt x="177" y="58"/>
                  </a:cubicBezTo>
                  <a:cubicBezTo>
                    <a:pt x="174" y="60"/>
                    <a:pt x="175" y="61"/>
                    <a:pt x="172" y="62"/>
                  </a:cubicBezTo>
                  <a:cubicBezTo>
                    <a:pt x="172" y="61"/>
                    <a:pt x="168" y="64"/>
                    <a:pt x="167" y="65"/>
                  </a:cubicBezTo>
                  <a:cubicBezTo>
                    <a:pt x="169" y="62"/>
                    <a:pt x="173" y="61"/>
                    <a:pt x="174" y="59"/>
                  </a:cubicBezTo>
                  <a:cubicBezTo>
                    <a:pt x="172" y="60"/>
                    <a:pt x="169" y="62"/>
                    <a:pt x="169" y="61"/>
                  </a:cubicBezTo>
                  <a:cubicBezTo>
                    <a:pt x="171" y="59"/>
                    <a:pt x="175" y="57"/>
                    <a:pt x="175" y="56"/>
                  </a:cubicBezTo>
                  <a:cubicBezTo>
                    <a:pt x="171" y="58"/>
                    <a:pt x="168" y="61"/>
                    <a:pt x="166" y="60"/>
                  </a:cubicBezTo>
                  <a:cubicBezTo>
                    <a:pt x="166" y="62"/>
                    <a:pt x="160" y="65"/>
                    <a:pt x="159" y="68"/>
                  </a:cubicBezTo>
                  <a:cubicBezTo>
                    <a:pt x="157" y="68"/>
                    <a:pt x="159" y="67"/>
                    <a:pt x="157" y="67"/>
                  </a:cubicBezTo>
                  <a:cubicBezTo>
                    <a:pt x="155" y="70"/>
                    <a:pt x="153" y="69"/>
                    <a:pt x="153" y="70"/>
                  </a:cubicBezTo>
                  <a:cubicBezTo>
                    <a:pt x="155" y="69"/>
                    <a:pt x="154" y="71"/>
                    <a:pt x="153" y="71"/>
                  </a:cubicBezTo>
                  <a:cubicBezTo>
                    <a:pt x="153" y="71"/>
                    <a:pt x="151" y="73"/>
                    <a:pt x="149" y="74"/>
                  </a:cubicBezTo>
                  <a:cubicBezTo>
                    <a:pt x="149" y="73"/>
                    <a:pt x="147" y="75"/>
                    <a:pt x="147" y="74"/>
                  </a:cubicBezTo>
                  <a:cubicBezTo>
                    <a:pt x="144" y="77"/>
                    <a:pt x="141" y="80"/>
                    <a:pt x="138" y="82"/>
                  </a:cubicBezTo>
                  <a:cubicBezTo>
                    <a:pt x="135" y="84"/>
                    <a:pt x="132" y="86"/>
                    <a:pt x="129" y="89"/>
                  </a:cubicBezTo>
                  <a:cubicBezTo>
                    <a:pt x="129" y="89"/>
                    <a:pt x="129" y="88"/>
                    <a:pt x="128" y="89"/>
                  </a:cubicBezTo>
                  <a:cubicBezTo>
                    <a:pt x="127" y="91"/>
                    <a:pt x="125" y="93"/>
                    <a:pt x="123" y="95"/>
                  </a:cubicBezTo>
                  <a:cubicBezTo>
                    <a:pt x="123" y="94"/>
                    <a:pt x="124" y="93"/>
                    <a:pt x="124" y="93"/>
                  </a:cubicBezTo>
                  <a:cubicBezTo>
                    <a:pt x="121" y="95"/>
                    <a:pt x="112" y="106"/>
                    <a:pt x="114" y="101"/>
                  </a:cubicBezTo>
                  <a:cubicBezTo>
                    <a:pt x="112" y="104"/>
                    <a:pt x="108" y="111"/>
                    <a:pt x="106" y="109"/>
                  </a:cubicBezTo>
                  <a:cubicBezTo>
                    <a:pt x="105" y="112"/>
                    <a:pt x="107" y="110"/>
                    <a:pt x="107" y="111"/>
                  </a:cubicBezTo>
                  <a:cubicBezTo>
                    <a:pt x="103" y="114"/>
                    <a:pt x="99" y="118"/>
                    <a:pt x="96" y="122"/>
                  </a:cubicBezTo>
                  <a:cubicBezTo>
                    <a:pt x="93" y="126"/>
                    <a:pt x="90" y="130"/>
                    <a:pt x="87" y="133"/>
                  </a:cubicBezTo>
                  <a:cubicBezTo>
                    <a:pt x="88" y="134"/>
                    <a:pt x="81" y="139"/>
                    <a:pt x="81" y="142"/>
                  </a:cubicBezTo>
                  <a:cubicBezTo>
                    <a:pt x="80" y="143"/>
                    <a:pt x="79" y="144"/>
                    <a:pt x="79" y="144"/>
                  </a:cubicBezTo>
                  <a:cubicBezTo>
                    <a:pt x="82" y="139"/>
                    <a:pt x="84" y="135"/>
                    <a:pt x="87" y="131"/>
                  </a:cubicBezTo>
                  <a:cubicBezTo>
                    <a:pt x="89" y="128"/>
                    <a:pt x="92" y="124"/>
                    <a:pt x="96" y="120"/>
                  </a:cubicBezTo>
                  <a:cubicBezTo>
                    <a:pt x="94" y="118"/>
                    <a:pt x="92" y="123"/>
                    <a:pt x="90" y="122"/>
                  </a:cubicBezTo>
                  <a:cubicBezTo>
                    <a:pt x="101" y="105"/>
                    <a:pt x="112" y="90"/>
                    <a:pt x="127" y="79"/>
                  </a:cubicBezTo>
                  <a:cubicBezTo>
                    <a:pt x="141" y="64"/>
                    <a:pt x="159" y="52"/>
                    <a:pt x="173" y="38"/>
                  </a:cubicBezTo>
                  <a:cubicBezTo>
                    <a:pt x="178" y="34"/>
                    <a:pt x="184" y="30"/>
                    <a:pt x="190" y="26"/>
                  </a:cubicBezTo>
                  <a:cubicBezTo>
                    <a:pt x="196" y="22"/>
                    <a:pt x="203" y="18"/>
                    <a:pt x="209" y="15"/>
                  </a:cubicBezTo>
                  <a:cubicBezTo>
                    <a:pt x="206" y="15"/>
                    <a:pt x="202" y="18"/>
                    <a:pt x="197" y="21"/>
                  </a:cubicBezTo>
                  <a:cubicBezTo>
                    <a:pt x="195" y="22"/>
                    <a:pt x="193" y="24"/>
                    <a:pt x="190" y="25"/>
                  </a:cubicBezTo>
                  <a:cubicBezTo>
                    <a:pt x="188" y="26"/>
                    <a:pt x="186" y="27"/>
                    <a:pt x="185" y="28"/>
                  </a:cubicBezTo>
                  <a:cubicBezTo>
                    <a:pt x="185" y="27"/>
                    <a:pt x="184" y="26"/>
                    <a:pt x="185" y="25"/>
                  </a:cubicBezTo>
                  <a:cubicBezTo>
                    <a:pt x="179" y="28"/>
                    <a:pt x="175" y="30"/>
                    <a:pt x="171" y="30"/>
                  </a:cubicBezTo>
                  <a:cubicBezTo>
                    <a:pt x="163" y="37"/>
                    <a:pt x="153" y="42"/>
                    <a:pt x="147" y="45"/>
                  </a:cubicBezTo>
                  <a:cubicBezTo>
                    <a:pt x="144" y="47"/>
                    <a:pt x="146" y="47"/>
                    <a:pt x="144" y="49"/>
                  </a:cubicBezTo>
                  <a:cubicBezTo>
                    <a:pt x="143" y="48"/>
                    <a:pt x="142" y="50"/>
                    <a:pt x="142" y="49"/>
                  </a:cubicBezTo>
                  <a:cubicBezTo>
                    <a:pt x="140" y="51"/>
                    <a:pt x="137" y="53"/>
                    <a:pt x="136" y="53"/>
                  </a:cubicBezTo>
                  <a:cubicBezTo>
                    <a:pt x="132" y="58"/>
                    <a:pt x="131" y="56"/>
                    <a:pt x="128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3" y="64"/>
                    <a:pt x="119" y="67"/>
                    <a:pt x="116" y="70"/>
                  </a:cubicBezTo>
                  <a:cubicBezTo>
                    <a:pt x="113" y="72"/>
                    <a:pt x="109" y="75"/>
                    <a:pt x="106" y="79"/>
                  </a:cubicBezTo>
                  <a:cubicBezTo>
                    <a:pt x="106" y="79"/>
                    <a:pt x="105" y="79"/>
                    <a:pt x="105" y="79"/>
                  </a:cubicBezTo>
                  <a:cubicBezTo>
                    <a:pt x="101" y="83"/>
                    <a:pt x="99" y="85"/>
                    <a:pt x="97" y="86"/>
                  </a:cubicBezTo>
                  <a:cubicBezTo>
                    <a:pt x="94" y="89"/>
                    <a:pt x="92" y="92"/>
                    <a:pt x="89" y="95"/>
                  </a:cubicBezTo>
                  <a:cubicBezTo>
                    <a:pt x="87" y="98"/>
                    <a:pt x="84" y="101"/>
                    <a:pt x="82" y="104"/>
                  </a:cubicBezTo>
                  <a:cubicBezTo>
                    <a:pt x="77" y="109"/>
                    <a:pt x="72" y="115"/>
                    <a:pt x="68" y="123"/>
                  </a:cubicBezTo>
                  <a:cubicBezTo>
                    <a:pt x="67" y="123"/>
                    <a:pt x="66" y="124"/>
                    <a:pt x="65" y="125"/>
                  </a:cubicBezTo>
                  <a:cubicBezTo>
                    <a:pt x="64" y="128"/>
                    <a:pt x="61" y="132"/>
                    <a:pt x="59" y="136"/>
                  </a:cubicBezTo>
                  <a:cubicBezTo>
                    <a:pt x="56" y="140"/>
                    <a:pt x="53" y="145"/>
                    <a:pt x="52" y="148"/>
                  </a:cubicBezTo>
                  <a:cubicBezTo>
                    <a:pt x="52" y="149"/>
                    <a:pt x="52" y="150"/>
                    <a:pt x="52" y="151"/>
                  </a:cubicBezTo>
                  <a:cubicBezTo>
                    <a:pt x="50" y="154"/>
                    <a:pt x="52" y="149"/>
                    <a:pt x="50" y="153"/>
                  </a:cubicBezTo>
                  <a:cubicBezTo>
                    <a:pt x="49" y="156"/>
                    <a:pt x="53" y="151"/>
                    <a:pt x="51" y="153"/>
                  </a:cubicBezTo>
                  <a:cubicBezTo>
                    <a:pt x="51" y="154"/>
                    <a:pt x="50" y="155"/>
                    <a:pt x="49" y="156"/>
                  </a:cubicBezTo>
                  <a:cubicBezTo>
                    <a:pt x="50" y="156"/>
                    <a:pt x="48" y="160"/>
                    <a:pt x="46" y="163"/>
                  </a:cubicBezTo>
                  <a:cubicBezTo>
                    <a:pt x="46" y="166"/>
                    <a:pt x="45" y="169"/>
                    <a:pt x="44" y="173"/>
                  </a:cubicBezTo>
                  <a:cubicBezTo>
                    <a:pt x="43" y="176"/>
                    <a:pt x="42" y="180"/>
                    <a:pt x="42" y="182"/>
                  </a:cubicBezTo>
                  <a:cubicBezTo>
                    <a:pt x="36" y="193"/>
                    <a:pt x="36" y="200"/>
                    <a:pt x="36" y="207"/>
                  </a:cubicBezTo>
                  <a:cubicBezTo>
                    <a:pt x="34" y="208"/>
                    <a:pt x="35" y="210"/>
                    <a:pt x="34" y="211"/>
                  </a:cubicBezTo>
                  <a:cubicBezTo>
                    <a:pt x="36" y="209"/>
                    <a:pt x="36" y="208"/>
                    <a:pt x="37" y="209"/>
                  </a:cubicBezTo>
                  <a:cubicBezTo>
                    <a:pt x="37" y="210"/>
                    <a:pt x="37" y="210"/>
                    <a:pt x="37" y="212"/>
                  </a:cubicBezTo>
                  <a:cubicBezTo>
                    <a:pt x="36" y="212"/>
                    <a:pt x="36" y="210"/>
                    <a:pt x="36" y="210"/>
                  </a:cubicBezTo>
                  <a:cubicBezTo>
                    <a:pt x="36" y="214"/>
                    <a:pt x="35" y="215"/>
                    <a:pt x="35" y="218"/>
                  </a:cubicBezTo>
                  <a:cubicBezTo>
                    <a:pt x="37" y="213"/>
                    <a:pt x="35" y="222"/>
                    <a:pt x="34" y="223"/>
                  </a:cubicBezTo>
                  <a:cubicBezTo>
                    <a:pt x="36" y="221"/>
                    <a:pt x="37" y="217"/>
                    <a:pt x="37" y="214"/>
                  </a:cubicBezTo>
                  <a:cubicBezTo>
                    <a:pt x="38" y="215"/>
                    <a:pt x="39" y="214"/>
                    <a:pt x="38" y="215"/>
                  </a:cubicBezTo>
                  <a:cubicBezTo>
                    <a:pt x="36" y="221"/>
                    <a:pt x="34" y="225"/>
                    <a:pt x="32" y="232"/>
                  </a:cubicBezTo>
                  <a:cubicBezTo>
                    <a:pt x="32" y="233"/>
                    <a:pt x="34" y="230"/>
                    <a:pt x="32" y="235"/>
                  </a:cubicBezTo>
                  <a:cubicBezTo>
                    <a:pt x="31" y="235"/>
                    <a:pt x="30" y="239"/>
                    <a:pt x="30" y="235"/>
                  </a:cubicBezTo>
                  <a:cubicBezTo>
                    <a:pt x="29" y="239"/>
                    <a:pt x="30" y="238"/>
                    <a:pt x="29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5"/>
                    <a:pt x="28" y="244"/>
                    <a:pt x="27" y="246"/>
                  </a:cubicBezTo>
                  <a:cubicBezTo>
                    <a:pt x="26" y="248"/>
                    <a:pt x="25" y="250"/>
                    <a:pt x="24" y="252"/>
                  </a:cubicBezTo>
                  <a:cubicBezTo>
                    <a:pt x="23" y="253"/>
                    <a:pt x="22" y="255"/>
                    <a:pt x="21" y="257"/>
                  </a:cubicBezTo>
                  <a:cubicBezTo>
                    <a:pt x="23" y="252"/>
                    <a:pt x="23" y="247"/>
                    <a:pt x="25" y="244"/>
                  </a:cubicBezTo>
                  <a:cubicBezTo>
                    <a:pt x="25" y="246"/>
                    <a:pt x="24" y="249"/>
                    <a:pt x="25" y="250"/>
                  </a:cubicBezTo>
                  <a:cubicBezTo>
                    <a:pt x="27" y="245"/>
                    <a:pt x="25" y="244"/>
                    <a:pt x="27" y="240"/>
                  </a:cubicBezTo>
                  <a:cubicBezTo>
                    <a:pt x="28" y="232"/>
                    <a:pt x="34" y="225"/>
                    <a:pt x="33" y="221"/>
                  </a:cubicBezTo>
                  <a:cubicBezTo>
                    <a:pt x="30" y="228"/>
                    <a:pt x="24" y="233"/>
                    <a:pt x="26" y="236"/>
                  </a:cubicBezTo>
                  <a:cubicBezTo>
                    <a:pt x="25" y="236"/>
                    <a:pt x="27" y="231"/>
                    <a:pt x="27" y="232"/>
                  </a:cubicBezTo>
                  <a:cubicBezTo>
                    <a:pt x="28" y="233"/>
                    <a:pt x="28" y="233"/>
                    <a:pt x="27" y="236"/>
                  </a:cubicBezTo>
                  <a:cubicBezTo>
                    <a:pt x="25" y="238"/>
                    <a:pt x="26" y="239"/>
                    <a:pt x="24" y="244"/>
                  </a:cubicBezTo>
                  <a:cubicBezTo>
                    <a:pt x="24" y="242"/>
                    <a:pt x="22" y="249"/>
                    <a:pt x="23" y="244"/>
                  </a:cubicBezTo>
                  <a:cubicBezTo>
                    <a:pt x="21" y="246"/>
                    <a:pt x="21" y="252"/>
                    <a:pt x="19" y="252"/>
                  </a:cubicBezTo>
                  <a:cubicBezTo>
                    <a:pt x="20" y="250"/>
                    <a:pt x="21" y="246"/>
                    <a:pt x="21" y="246"/>
                  </a:cubicBezTo>
                  <a:cubicBezTo>
                    <a:pt x="20" y="249"/>
                    <a:pt x="21" y="242"/>
                    <a:pt x="20" y="246"/>
                  </a:cubicBezTo>
                  <a:cubicBezTo>
                    <a:pt x="19" y="250"/>
                    <a:pt x="17" y="251"/>
                    <a:pt x="17" y="255"/>
                  </a:cubicBezTo>
                  <a:cubicBezTo>
                    <a:pt x="16" y="255"/>
                    <a:pt x="17" y="254"/>
                    <a:pt x="16" y="255"/>
                  </a:cubicBezTo>
                  <a:cubicBezTo>
                    <a:pt x="16" y="257"/>
                    <a:pt x="16" y="257"/>
                    <a:pt x="15" y="259"/>
                  </a:cubicBezTo>
                  <a:cubicBezTo>
                    <a:pt x="15" y="260"/>
                    <a:pt x="16" y="256"/>
                    <a:pt x="17" y="256"/>
                  </a:cubicBezTo>
                  <a:cubicBezTo>
                    <a:pt x="14" y="266"/>
                    <a:pt x="14" y="269"/>
                    <a:pt x="11" y="273"/>
                  </a:cubicBezTo>
                  <a:cubicBezTo>
                    <a:pt x="11" y="272"/>
                    <a:pt x="12" y="271"/>
                    <a:pt x="11" y="271"/>
                  </a:cubicBezTo>
                  <a:cubicBezTo>
                    <a:pt x="11" y="272"/>
                    <a:pt x="11" y="273"/>
                    <a:pt x="10" y="273"/>
                  </a:cubicBezTo>
                  <a:cubicBezTo>
                    <a:pt x="9" y="277"/>
                    <a:pt x="10" y="278"/>
                    <a:pt x="10" y="281"/>
                  </a:cubicBezTo>
                  <a:cubicBezTo>
                    <a:pt x="9" y="283"/>
                    <a:pt x="8" y="286"/>
                    <a:pt x="7" y="290"/>
                  </a:cubicBezTo>
                  <a:cubicBezTo>
                    <a:pt x="6" y="293"/>
                    <a:pt x="5" y="296"/>
                    <a:pt x="4" y="300"/>
                  </a:cubicBezTo>
                  <a:cubicBezTo>
                    <a:pt x="3" y="307"/>
                    <a:pt x="2" y="315"/>
                    <a:pt x="1" y="324"/>
                  </a:cubicBezTo>
                  <a:cubicBezTo>
                    <a:pt x="1" y="324"/>
                    <a:pt x="1" y="322"/>
                    <a:pt x="0" y="322"/>
                  </a:cubicBezTo>
                  <a:cubicBezTo>
                    <a:pt x="0" y="327"/>
                    <a:pt x="1" y="330"/>
                    <a:pt x="2" y="327"/>
                  </a:cubicBezTo>
                  <a:cubicBezTo>
                    <a:pt x="2" y="329"/>
                    <a:pt x="2" y="329"/>
                    <a:pt x="2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3" y="335"/>
                    <a:pt x="4" y="337"/>
                    <a:pt x="5" y="337"/>
                  </a:cubicBezTo>
                  <a:cubicBezTo>
                    <a:pt x="6" y="335"/>
                    <a:pt x="7" y="337"/>
                    <a:pt x="8" y="334"/>
                  </a:cubicBezTo>
                  <a:cubicBezTo>
                    <a:pt x="7" y="332"/>
                    <a:pt x="7" y="330"/>
                    <a:pt x="8" y="327"/>
                  </a:cubicBezTo>
                  <a:cubicBezTo>
                    <a:pt x="7" y="327"/>
                    <a:pt x="6" y="328"/>
                    <a:pt x="6" y="324"/>
                  </a:cubicBezTo>
                  <a:cubicBezTo>
                    <a:pt x="8" y="327"/>
                    <a:pt x="7" y="325"/>
                    <a:pt x="8" y="321"/>
                  </a:cubicBezTo>
                  <a:cubicBezTo>
                    <a:pt x="9" y="322"/>
                    <a:pt x="10" y="327"/>
                    <a:pt x="8" y="330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10" y="325"/>
                    <a:pt x="10" y="322"/>
                    <a:pt x="9" y="319"/>
                  </a:cubicBezTo>
                  <a:cubicBezTo>
                    <a:pt x="10" y="319"/>
                    <a:pt x="10" y="322"/>
                    <a:pt x="10" y="323"/>
                  </a:cubicBezTo>
                  <a:cubicBezTo>
                    <a:pt x="11" y="321"/>
                    <a:pt x="11" y="318"/>
                    <a:pt x="11" y="314"/>
                  </a:cubicBezTo>
                  <a:cubicBezTo>
                    <a:pt x="12" y="313"/>
                    <a:pt x="12" y="311"/>
                    <a:pt x="12" y="309"/>
                  </a:cubicBezTo>
                  <a:cubicBezTo>
                    <a:pt x="12" y="307"/>
                    <a:pt x="13" y="306"/>
                    <a:pt x="13" y="304"/>
                  </a:cubicBezTo>
                  <a:cubicBezTo>
                    <a:pt x="14" y="297"/>
                    <a:pt x="16" y="292"/>
                    <a:pt x="18" y="293"/>
                  </a:cubicBezTo>
                  <a:cubicBezTo>
                    <a:pt x="19" y="289"/>
                    <a:pt x="20" y="285"/>
                    <a:pt x="21" y="281"/>
                  </a:cubicBezTo>
                  <a:cubicBezTo>
                    <a:pt x="20" y="280"/>
                    <a:pt x="19" y="283"/>
                    <a:pt x="19" y="283"/>
                  </a:cubicBezTo>
                  <a:cubicBezTo>
                    <a:pt x="19" y="279"/>
                    <a:pt x="20" y="276"/>
                    <a:pt x="22" y="274"/>
                  </a:cubicBezTo>
                  <a:cubicBezTo>
                    <a:pt x="21" y="275"/>
                    <a:pt x="22" y="269"/>
                    <a:pt x="23" y="268"/>
                  </a:cubicBezTo>
                  <a:cubicBezTo>
                    <a:pt x="22" y="268"/>
                    <a:pt x="23" y="263"/>
                    <a:pt x="24" y="262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4" y="264"/>
                    <a:pt x="23" y="266"/>
                    <a:pt x="24" y="267"/>
                  </a:cubicBezTo>
                  <a:cubicBezTo>
                    <a:pt x="25" y="264"/>
                    <a:pt x="25" y="263"/>
                    <a:pt x="26" y="263"/>
                  </a:cubicBezTo>
                  <a:cubicBezTo>
                    <a:pt x="26" y="261"/>
                    <a:pt x="26" y="260"/>
                    <a:pt x="26" y="259"/>
                  </a:cubicBezTo>
                  <a:cubicBezTo>
                    <a:pt x="25" y="260"/>
                    <a:pt x="26" y="262"/>
                    <a:pt x="25" y="263"/>
                  </a:cubicBezTo>
                  <a:cubicBezTo>
                    <a:pt x="24" y="262"/>
                    <a:pt x="24" y="261"/>
                    <a:pt x="24" y="258"/>
                  </a:cubicBezTo>
                  <a:cubicBezTo>
                    <a:pt x="28" y="253"/>
                    <a:pt x="28" y="256"/>
                    <a:pt x="26" y="267"/>
                  </a:cubicBezTo>
                  <a:cubicBezTo>
                    <a:pt x="25" y="269"/>
                    <a:pt x="24" y="270"/>
                    <a:pt x="23" y="274"/>
                  </a:cubicBezTo>
                  <a:cubicBezTo>
                    <a:pt x="24" y="275"/>
                    <a:pt x="25" y="271"/>
                    <a:pt x="25" y="274"/>
                  </a:cubicBezTo>
                  <a:cubicBezTo>
                    <a:pt x="24" y="276"/>
                    <a:pt x="23" y="277"/>
                    <a:pt x="24" y="279"/>
                  </a:cubicBezTo>
                  <a:cubicBezTo>
                    <a:pt x="25" y="280"/>
                    <a:pt x="24" y="275"/>
                    <a:pt x="25" y="276"/>
                  </a:cubicBezTo>
                  <a:cubicBezTo>
                    <a:pt x="26" y="280"/>
                    <a:pt x="24" y="283"/>
                    <a:pt x="24" y="287"/>
                  </a:cubicBezTo>
                  <a:cubicBezTo>
                    <a:pt x="24" y="287"/>
                    <a:pt x="23" y="287"/>
                    <a:pt x="23" y="288"/>
                  </a:cubicBezTo>
                  <a:cubicBezTo>
                    <a:pt x="23" y="292"/>
                    <a:pt x="22" y="298"/>
                    <a:pt x="21" y="306"/>
                  </a:cubicBezTo>
                  <a:cubicBezTo>
                    <a:pt x="20" y="305"/>
                    <a:pt x="20" y="309"/>
                    <a:pt x="19" y="309"/>
                  </a:cubicBezTo>
                  <a:cubicBezTo>
                    <a:pt x="20" y="314"/>
                    <a:pt x="19" y="319"/>
                    <a:pt x="19" y="321"/>
                  </a:cubicBezTo>
                  <a:cubicBezTo>
                    <a:pt x="18" y="318"/>
                    <a:pt x="18" y="313"/>
                    <a:pt x="19" y="308"/>
                  </a:cubicBezTo>
                  <a:cubicBezTo>
                    <a:pt x="19" y="304"/>
                    <a:pt x="20" y="300"/>
                    <a:pt x="21" y="296"/>
                  </a:cubicBezTo>
                  <a:cubicBezTo>
                    <a:pt x="20" y="298"/>
                    <a:pt x="19" y="303"/>
                    <a:pt x="18" y="305"/>
                  </a:cubicBezTo>
                  <a:cubicBezTo>
                    <a:pt x="18" y="308"/>
                    <a:pt x="19" y="307"/>
                    <a:pt x="18" y="310"/>
                  </a:cubicBezTo>
                  <a:cubicBezTo>
                    <a:pt x="17" y="311"/>
                    <a:pt x="16" y="314"/>
                    <a:pt x="16" y="310"/>
                  </a:cubicBezTo>
                  <a:cubicBezTo>
                    <a:pt x="16" y="313"/>
                    <a:pt x="15" y="314"/>
                    <a:pt x="17" y="317"/>
                  </a:cubicBezTo>
                  <a:cubicBezTo>
                    <a:pt x="17" y="315"/>
                    <a:pt x="16" y="314"/>
                    <a:pt x="17" y="313"/>
                  </a:cubicBezTo>
                  <a:cubicBezTo>
                    <a:pt x="18" y="315"/>
                    <a:pt x="16" y="320"/>
                    <a:pt x="16" y="322"/>
                  </a:cubicBezTo>
                  <a:cubicBezTo>
                    <a:pt x="17" y="322"/>
                    <a:pt x="17" y="318"/>
                    <a:pt x="18" y="318"/>
                  </a:cubicBezTo>
                  <a:cubicBezTo>
                    <a:pt x="17" y="321"/>
                    <a:pt x="17" y="322"/>
                    <a:pt x="17" y="326"/>
                  </a:cubicBezTo>
                  <a:cubicBezTo>
                    <a:pt x="17" y="326"/>
                    <a:pt x="18" y="325"/>
                    <a:pt x="18" y="325"/>
                  </a:cubicBezTo>
                  <a:cubicBezTo>
                    <a:pt x="19" y="330"/>
                    <a:pt x="18" y="338"/>
                    <a:pt x="19" y="340"/>
                  </a:cubicBezTo>
                  <a:cubicBezTo>
                    <a:pt x="20" y="339"/>
                    <a:pt x="20" y="337"/>
                    <a:pt x="21" y="336"/>
                  </a:cubicBezTo>
                  <a:cubicBezTo>
                    <a:pt x="21" y="340"/>
                    <a:pt x="18" y="346"/>
                    <a:pt x="18" y="350"/>
                  </a:cubicBezTo>
                  <a:cubicBezTo>
                    <a:pt x="18" y="349"/>
                    <a:pt x="18" y="346"/>
                    <a:pt x="18" y="343"/>
                  </a:cubicBezTo>
                  <a:cubicBezTo>
                    <a:pt x="16" y="346"/>
                    <a:pt x="17" y="349"/>
                    <a:pt x="18" y="351"/>
                  </a:cubicBezTo>
                  <a:cubicBezTo>
                    <a:pt x="18" y="353"/>
                    <a:pt x="16" y="353"/>
                    <a:pt x="17" y="353"/>
                  </a:cubicBezTo>
                  <a:cubicBezTo>
                    <a:pt x="17" y="356"/>
                    <a:pt x="18" y="351"/>
                    <a:pt x="18" y="354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17" y="355"/>
                    <a:pt x="16" y="356"/>
                    <a:pt x="16" y="357"/>
                  </a:cubicBezTo>
                  <a:cubicBezTo>
                    <a:pt x="17" y="357"/>
                    <a:pt x="17" y="359"/>
                    <a:pt x="17" y="359"/>
                  </a:cubicBezTo>
                  <a:cubicBezTo>
                    <a:pt x="17" y="357"/>
                    <a:pt x="17" y="357"/>
                    <a:pt x="17" y="356"/>
                  </a:cubicBezTo>
                  <a:cubicBezTo>
                    <a:pt x="18" y="360"/>
                    <a:pt x="17" y="361"/>
                    <a:pt x="18" y="365"/>
                  </a:cubicBezTo>
                  <a:cubicBezTo>
                    <a:pt x="17" y="365"/>
                    <a:pt x="16" y="370"/>
                    <a:pt x="17" y="372"/>
                  </a:cubicBezTo>
                  <a:cubicBezTo>
                    <a:pt x="17" y="370"/>
                    <a:pt x="17" y="368"/>
                    <a:pt x="18" y="367"/>
                  </a:cubicBezTo>
                  <a:cubicBezTo>
                    <a:pt x="17" y="371"/>
                    <a:pt x="19" y="375"/>
                    <a:pt x="20" y="378"/>
                  </a:cubicBezTo>
                  <a:cubicBezTo>
                    <a:pt x="21" y="379"/>
                    <a:pt x="21" y="376"/>
                    <a:pt x="21" y="375"/>
                  </a:cubicBezTo>
                  <a:cubicBezTo>
                    <a:pt x="20" y="374"/>
                    <a:pt x="21" y="378"/>
                    <a:pt x="20" y="376"/>
                  </a:cubicBezTo>
                  <a:cubicBezTo>
                    <a:pt x="20" y="371"/>
                    <a:pt x="20" y="368"/>
                    <a:pt x="19" y="364"/>
                  </a:cubicBezTo>
                  <a:cubicBezTo>
                    <a:pt x="20" y="362"/>
                    <a:pt x="22" y="363"/>
                    <a:pt x="22" y="360"/>
                  </a:cubicBezTo>
                  <a:cubicBezTo>
                    <a:pt x="22" y="362"/>
                    <a:pt x="23" y="360"/>
                    <a:pt x="23" y="362"/>
                  </a:cubicBezTo>
                  <a:cubicBezTo>
                    <a:pt x="23" y="359"/>
                    <a:pt x="24" y="358"/>
                    <a:pt x="24" y="360"/>
                  </a:cubicBezTo>
                  <a:cubicBezTo>
                    <a:pt x="24" y="357"/>
                    <a:pt x="24" y="357"/>
                    <a:pt x="24" y="355"/>
                  </a:cubicBezTo>
                  <a:cubicBezTo>
                    <a:pt x="25" y="354"/>
                    <a:pt x="26" y="352"/>
                    <a:pt x="27" y="348"/>
                  </a:cubicBezTo>
                  <a:cubicBezTo>
                    <a:pt x="26" y="348"/>
                    <a:pt x="25" y="352"/>
                    <a:pt x="25" y="350"/>
                  </a:cubicBezTo>
                  <a:cubicBezTo>
                    <a:pt x="25" y="348"/>
                    <a:pt x="26" y="348"/>
                    <a:pt x="26" y="345"/>
                  </a:cubicBezTo>
                  <a:cubicBezTo>
                    <a:pt x="25" y="345"/>
                    <a:pt x="25" y="348"/>
                    <a:pt x="24" y="350"/>
                  </a:cubicBezTo>
                  <a:cubicBezTo>
                    <a:pt x="24" y="352"/>
                    <a:pt x="24" y="355"/>
                    <a:pt x="23" y="354"/>
                  </a:cubicBezTo>
                  <a:cubicBezTo>
                    <a:pt x="23" y="351"/>
                    <a:pt x="24" y="350"/>
                    <a:pt x="23" y="347"/>
                  </a:cubicBezTo>
                  <a:cubicBezTo>
                    <a:pt x="25" y="347"/>
                    <a:pt x="25" y="342"/>
                    <a:pt x="26" y="339"/>
                  </a:cubicBezTo>
                  <a:cubicBezTo>
                    <a:pt x="26" y="341"/>
                    <a:pt x="25" y="343"/>
                    <a:pt x="26" y="344"/>
                  </a:cubicBezTo>
                  <a:cubicBezTo>
                    <a:pt x="27" y="340"/>
                    <a:pt x="26" y="346"/>
                    <a:pt x="27" y="345"/>
                  </a:cubicBezTo>
                  <a:cubicBezTo>
                    <a:pt x="27" y="345"/>
                    <a:pt x="28" y="343"/>
                    <a:pt x="28" y="344"/>
                  </a:cubicBezTo>
                  <a:cubicBezTo>
                    <a:pt x="27" y="351"/>
                    <a:pt x="29" y="358"/>
                    <a:pt x="30" y="362"/>
                  </a:cubicBezTo>
                  <a:cubicBezTo>
                    <a:pt x="30" y="359"/>
                    <a:pt x="28" y="350"/>
                    <a:pt x="29" y="347"/>
                  </a:cubicBezTo>
                  <a:cubicBezTo>
                    <a:pt x="29" y="346"/>
                    <a:pt x="32" y="346"/>
                    <a:pt x="32" y="346"/>
                  </a:cubicBezTo>
                  <a:cubicBezTo>
                    <a:pt x="31" y="344"/>
                    <a:pt x="32" y="343"/>
                    <a:pt x="32" y="341"/>
                  </a:cubicBezTo>
                  <a:cubicBezTo>
                    <a:pt x="32" y="341"/>
                    <a:pt x="31" y="341"/>
                    <a:pt x="32" y="339"/>
                  </a:cubicBezTo>
                  <a:cubicBezTo>
                    <a:pt x="33" y="339"/>
                    <a:pt x="33" y="339"/>
                    <a:pt x="33" y="339"/>
                  </a:cubicBezTo>
                  <a:cubicBezTo>
                    <a:pt x="33" y="344"/>
                    <a:pt x="32" y="348"/>
                    <a:pt x="33" y="350"/>
                  </a:cubicBezTo>
                  <a:cubicBezTo>
                    <a:pt x="33" y="349"/>
                    <a:pt x="33" y="349"/>
                    <a:pt x="33" y="349"/>
                  </a:cubicBezTo>
                  <a:cubicBezTo>
                    <a:pt x="34" y="351"/>
                    <a:pt x="33" y="351"/>
                    <a:pt x="34" y="354"/>
                  </a:cubicBezTo>
                  <a:cubicBezTo>
                    <a:pt x="31" y="356"/>
                    <a:pt x="33" y="365"/>
                    <a:pt x="31" y="370"/>
                  </a:cubicBezTo>
                  <a:cubicBezTo>
                    <a:pt x="31" y="366"/>
                    <a:pt x="30" y="367"/>
                    <a:pt x="30" y="367"/>
                  </a:cubicBezTo>
                  <a:cubicBezTo>
                    <a:pt x="31" y="368"/>
                    <a:pt x="31" y="374"/>
                    <a:pt x="30" y="373"/>
                  </a:cubicBezTo>
                  <a:cubicBezTo>
                    <a:pt x="29" y="370"/>
                    <a:pt x="30" y="371"/>
                    <a:pt x="30" y="369"/>
                  </a:cubicBezTo>
                  <a:cubicBezTo>
                    <a:pt x="29" y="369"/>
                    <a:pt x="29" y="372"/>
                    <a:pt x="29" y="374"/>
                  </a:cubicBezTo>
                  <a:cubicBezTo>
                    <a:pt x="30" y="373"/>
                    <a:pt x="31" y="375"/>
                    <a:pt x="31" y="377"/>
                  </a:cubicBezTo>
                  <a:cubicBezTo>
                    <a:pt x="30" y="377"/>
                    <a:pt x="30" y="380"/>
                    <a:pt x="29" y="380"/>
                  </a:cubicBezTo>
                  <a:cubicBezTo>
                    <a:pt x="30" y="386"/>
                    <a:pt x="29" y="384"/>
                    <a:pt x="28" y="386"/>
                  </a:cubicBezTo>
                  <a:cubicBezTo>
                    <a:pt x="28" y="390"/>
                    <a:pt x="29" y="385"/>
                    <a:pt x="29" y="387"/>
                  </a:cubicBezTo>
                  <a:cubicBezTo>
                    <a:pt x="30" y="394"/>
                    <a:pt x="29" y="397"/>
                    <a:pt x="30" y="402"/>
                  </a:cubicBezTo>
                  <a:cubicBezTo>
                    <a:pt x="29" y="402"/>
                    <a:pt x="29" y="402"/>
                    <a:pt x="28" y="401"/>
                  </a:cubicBezTo>
                  <a:cubicBezTo>
                    <a:pt x="29" y="404"/>
                    <a:pt x="28" y="408"/>
                    <a:pt x="28" y="407"/>
                  </a:cubicBezTo>
                  <a:cubicBezTo>
                    <a:pt x="27" y="405"/>
                    <a:pt x="29" y="404"/>
                    <a:pt x="27" y="403"/>
                  </a:cubicBezTo>
                  <a:cubicBezTo>
                    <a:pt x="27" y="404"/>
                    <a:pt x="27" y="405"/>
                    <a:pt x="27" y="405"/>
                  </a:cubicBezTo>
                  <a:cubicBezTo>
                    <a:pt x="28" y="408"/>
                    <a:pt x="28" y="409"/>
                    <a:pt x="27" y="411"/>
                  </a:cubicBezTo>
                  <a:cubicBezTo>
                    <a:pt x="28" y="412"/>
                    <a:pt x="28" y="419"/>
                    <a:pt x="28" y="421"/>
                  </a:cubicBezTo>
                  <a:cubicBezTo>
                    <a:pt x="27" y="422"/>
                    <a:pt x="27" y="418"/>
                    <a:pt x="26" y="417"/>
                  </a:cubicBezTo>
                  <a:cubicBezTo>
                    <a:pt x="26" y="419"/>
                    <a:pt x="26" y="420"/>
                    <a:pt x="26" y="420"/>
                  </a:cubicBezTo>
                  <a:cubicBezTo>
                    <a:pt x="25" y="419"/>
                    <a:pt x="25" y="418"/>
                    <a:pt x="25" y="418"/>
                  </a:cubicBezTo>
                  <a:cubicBezTo>
                    <a:pt x="25" y="420"/>
                    <a:pt x="25" y="422"/>
                    <a:pt x="26" y="423"/>
                  </a:cubicBezTo>
                  <a:cubicBezTo>
                    <a:pt x="27" y="421"/>
                    <a:pt x="28" y="422"/>
                    <a:pt x="28" y="424"/>
                  </a:cubicBezTo>
                  <a:cubicBezTo>
                    <a:pt x="29" y="426"/>
                    <a:pt x="30" y="428"/>
                    <a:pt x="30" y="429"/>
                  </a:cubicBezTo>
                  <a:cubicBezTo>
                    <a:pt x="30" y="431"/>
                    <a:pt x="31" y="433"/>
                    <a:pt x="31" y="436"/>
                  </a:cubicBezTo>
                  <a:cubicBezTo>
                    <a:pt x="32" y="434"/>
                    <a:pt x="33" y="435"/>
                    <a:pt x="34" y="438"/>
                  </a:cubicBezTo>
                  <a:cubicBezTo>
                    <a:pt x="36" y="436"/>
                    <a:pt x="38" y="437"/>
                    <a:pt x="38" y="441"/>
                  </a:cubicBezTo>
                  <a:cubicBezTo>
                    <a:pt x="38" y="440"/>
                    <a:pt x="39" y="440"/>
                    <a:pt x="39" y="440"/>
                  </a:cubicBezTo>
                  <a:cubicBezTo>
                    <a:pt x="39" y="438"/>
                    <a:pt x="37" y="435"/>
                    <a:pt x="38" y="434"/>
                  </a:cubicBezTo>
                  <a:cubicBezTo>
                    <a:pt x="39" y="435"/>
                    <a:pt x="38" y="436"/>
                    <a:pt x="39" y="438"/>
                  </a:cubicBezTo>
                  <a:cubicBezTo>
                    <a:pt x="39" y="437"/>
                    <a:pt x="40" y="441"/>
                    <a:pt x="40" y="439"/>
                  </a:cubicBezTo>
                  <a:cubicBezTo>
                    <a:pt x="40" y="437"/>
                    <a:pt x="39" y="434"/>
                    <a:pt x="40" y="434"/>
                  </a:cubicBezTo>
                  <a:cubicBezTo>
                    <a:pt x="39" y="429"/>
                    <a:pt x="37" y="428"/>
                    <a:pt x="37" y="423"/>
                  </a:cubicBezTo>
                  <a:cubicBezTo>
                    <a:pt x="37" y="422"/>
                    <a:pt x="37" y="423"/>
                    <a:pt x="37" y="423"/>
                  </a:cubicBezTo>
                  <a:cubicBezTo>
                    <a:pt x="36" y="419"/>
                    <a:pt x="36" y="415"/>
                    <a:pt x="34" y="411"/>
                  </a:cubicBezTo>
                  <a:cubicBezTo>
                    <a:pt x="34" y="411"/>
                    <a:pt x="34" y="410"/>
                    <a:pt x="34" y="410"/>
                  </a:cubicBezTo>
                  <a:cubicBezTo>
                    <a:pt x="36" y="411"/>
                    <a:pt x="35" y="412"/>
                    <a:pt x="37" y="413"/>
                  </a:cubicBezTo>
                  <a:cubicBezTo>
                    <a:pt x="36" y="415"/>
                    <a:pt x="38" y="415"/>
                    <a:pt x="37" y="417"/>
                  </a:cubicBezTo>
                  <a:cubicBezTo>
                    <a:pt x="37" y="417"/>
                    <a:pt x="37" y="420"/>
                    <a:pt x="38" y="419"/>
                  </a:cubicBezTo>
                  <a:cubicBezTo>
                    <a:pt x="38" y="418"/>
                    <a:pt x="38" y="415"/>
                    <a:pt x="39" y="416"/>
                  </a:cubicBezTo>
                  <a:cubicBezTo>
                    <a:pt x="38" y="413"/>
                    <a:pt x="37" y="411"/>
                    <a:pt x="38" y="410"/>
                  </a:cubicBezTo>
                  <a:cubicBezTo>
                    <a:pt x="38" y="412"/>
                    <a:pt x="38" y="413"/>
                    <a:pt x="39" y="414"/>
                  </a:cubicBezTo>
                  <a:cubicBezTo>
                    <a:pt x="38" y="415"/>
                    <a:pt x="39" y="419"/>
                    <a:pt x="39" y="415"/>
                  </a:cubicBezTo>
                  <a:cubicBezTo>
                    <a:pt x="40" y="419"/>
                    <a:pt x="40" y="420"/>
                    <a:pt x="40" y="422"/>
                  </a:cubicBezTo>
                  <a:cubicBezTo>
                    <a:pt x="40" y="421"/>
                    <a:pt x="41" y="419"/>
                    <a:pt x="41" y="421"/>
                  </a:cubicBezTo>
                  <a:cubicBezTo>
                    <a:pt x="42" y="423"/>
                    <a:pt x="41" y="424"/>
                    <a:pt x="41" y="426"/>
                  </a:cubicBezTo>
                  <a:cubicBezTo>
                    <a:pt x="41" y="427"/>
                    <a:pt x="41" y="424"/>
                    <a:pt x="42" y="427"/>
                  </a:cubicBezTo>
                  <a:cubicBezTo>
                    <a:pt x="41" y="425"/>
                    <a:pt x="42" y="429"/>
                    <a:pt x="42" y="431"/>
                  </a:cubicBezTo>
                  <a:cubicBezTo>
                    <a:pt x="44" y="430"/>
                    <a:pt x="43" y="432"/>
                    <a:pt x="44" y="434"/>
                  </a:cubicBezTo>
                  <a:cubicBezTo>
                    <a:pt x="46" y="435"/>
                    <a:pt x="49" y="436"/>
                    <a:pt x="51" y="441"/>
                  </a:cubicBezTo>
                  <a:cubicBezTo>
                    <a:pt x="52" y="443"/>
                    <a:pt x="52" y="442"/>
                    <a:pt x="52" y="446"/>
                  </a:cubicBezTo>
                  <a:cubicBezTo>
                    <a:pt x="53" y="447"/>
                    <a:pt x="54" y="445"/>
                    <a:pt x="54" y="447"/>
                  </a:cubicBezTo>
                  <a:cubicBezTo>
                    <a:pt x="54" y="447"/>
                    <a:pt x="53" y="448"/>
                    <a:pt x="53" y="449"/>
                  </a:cubicBezTo>
                  <a:cubicBezTo>
                    <a:pt x="54" y="450"/>
                    <a:pt x="54" y="449"/>
                    <a:pt x="55" y="450"/>
                  </a:cubicBezTo>
                  <a:cubicBezTo>
                    <a:pt x="55" y="453"/>
                    <a:pt x="53" y="451"/>
                    <a:pt x="54" y="455"/>
                  </a:cubicBezTo>
                  <a:cubicBezTo>
                    <a:pt x="54" y="455"/>
                    <a:pt x="54" y="453"/>
                    <a:pt x="55" y="454"/>
                  </a:cubicBezTo>
                  <a:cubicBezTo>
                    <a:pt x="56" y="459"/>
                    <a:pt x="57" y="461"/>
                    <a:pt x="58" y="466"/>
                  </a:cubicBezTo>
                  <a:cubicBezTo>
                    <a:pt x="56" y="466"/>
                    <a:pt x="57" y="469"/>
                    <a:pt x="57" y="471"/>
                  </a:cubicBezTo>
                  <a:cubicBezTo>
                    <a:pt x="55" y="470"/>
                    <a:pt x="56" y="469"/>
                    <a:pt x="56" y="473"/>
                  </a:cubicBezTo>
                  <a:cubicBezTo>
                    <a:pt x="55" y="472"/>
                    <a:pt x="55" y="470"/>
                    <a:pt x="54" y="470"/>
                  </a:cubicBezTo>
                  <a:cubicBezTo>
                    <a:pt x="55" y="472"/>
                    <a:pt x="54" y="473"/>
                    <a:pt x="53" y="473"/>
                  </a:cubicBezTo>
                  <a:cubicBezTo>
                    <a:pt x="53" y="472"/>
                    <a:pt x="53" y="470"/>
                    <a:pt x="52" y="470"/>
                  </a:cubicBezTo>
                  <a:cubicBezTo>
                    <a:pt x="54" y="474"/>
                    <a:pt x="50" y="472"/>
                    <a:pt x="52" y="476"/>
                  </a:cubicBezTo>
                  <a:cubicBezTo>
                    <a:pt x="52" y="474"/>
                    <a:pt x="55" y="476"/>
                    <a:pt x="57" y="478"/>
                  </a:cubicBezTo>
                  <a:cubicBezTo>
                    <a:pt x="56" y="477"/>
                    <a:pt x="56" y="476"/>
                    <a:pt x="56" y="476"/>
                  </a:cubicBezTo>
                  <a:cubicBezTo>
                    <a:pt x="58" y="481"/>
                    <a:pt x="60" y="479"/>
                    <a:pt x="62" y="485"/>
                  </a:cubicBezTo>
                  <a:cubicBezTo>
                    <a:pt x="62" y="486"/>
                    <a:pt x="61" y="486"/>
                    <a:pt x="62" y="487"/>
                  </a:cubicBezTo>
                  <a:cubicBezTo>
                    <a:pt x="64" y="488"/>
                    <a:pt x="66" y="490"/>
                    <a:pt x="68" y="493"/>
                  </a:cubicBezTo>
                  <a:cubicBezTo>
                    <a:pt x="68" y="495"/>
                    <a:pt x="68" y="496"/>
                    <a:pt x="68" y="498"/>
                  </a:cubicBezTo>
                  <a:cubicBezTo>
                    <a:pt x="68" y="497"/>
                    <a:pt x="67" y="497"/>
                    <a:pt x="67" y="496"/>
                  </a:cubicBezTo>
                  <a:cubicBezTo>
                    <a:pt x="69" y="500"/>
                    <a:pt x="68" y="502"/>
                    <a:pt x="66" y="500"/>
                  </a:cubicBezTo>
                  <a:cubicBezTo>
                    <a:pt x="68" y="504"/>
                    <a:pt x="69" y="504"/>
                    <a:pt x="70" y="507"/>
                  </a:cubicBezTo>
                  <a:cubicBezTo>
                    <a:pt x="69" y="507"/>
                    <a:pt x="71" y="509"/>
                    <a:pt x="70" y="510"/>
                  </a:cubicBezTo>
                  <a:cubicBezTo>
                    <a:pt x="69" y="509"/>
                    <a:pt x="67" y="504"/>
                    <a:pt x="66" y="503"/>
                  </a:cubicBezTo>
                  <a:cubicBezTo>
                    <a:pt x="66" y="507"/>
                    <a:pt x="61" y="494"/>
                    <a:pt x="60" y="493"/>
                  </a:cubicBezTo>
                  <a:cubicBezTo>
                    <a:pt x="58" y="495"/>
                    <a:pt x="62" y="498"/>
                    <a:pt x="64" y="502"/>
                  </a:cubicBezTo>
                  <a:cubicBezTo>
                    <a:pt x="64" y="504"/>
                    <a:pt x="64" y="506"/>
                    <a:pt x="63" y="505"/>
                  </a:cubicBezTo>
                  <a:cubicBezTo>
                    <a:pt x="65" y="509"/>
                    <a:pt x="68" y="512"/>
                    <a:pt x="69" y="517"/>
                  </a:cubicBezTo>
                  <a:cubicBezTo>
                    <a:pt x="70" y="519"/>
                    <a:pt x="69" y="515"/>
                    <a:pt x="70" y="517"/>
                  </a:cubicBezTo>
                  <a:cubicBezTo>
                    <a:pt x="70" y="518"/>
                    <a:pt x="71" y="519"/>
                    <a:pt x="71" y="520"/>
                  </a:cubicBezTo>
                  <a:cubicBezTo>
                    <a:pt x="70" y="518"/>
                    <a:pt x="70" y="518"/>
                    <a:pt x="69" y="518"/>
                  </a:cubicBezTo>
                  <a:cubicBezTo>
                    <a:pt x="70" y="520"/>
                    <a:pt x="71" y="522"/>
                    <a:pt x="71" y="524"/>
                  </a:cubicBezTo>
                  <a:cubicBezTo>
                    <a:pt x="71" y="523"/>
                    <a:pt x="73" y="527"/>
                    <a:pt x="73" y="528"/>
                  </a:cubicBezTo>
                  <a:cubicBezTo>
                    <a:pt x="72" y="527"/>
                    <a:pt x="72" y="527"/>
                    <a:pt x="72" y="526"/>
                  </a:cubicBezTo>
                  <a:cubicBezTo>
                    <a:pt x="69" y="522"/>
                    <a:pt x="68" y="519"/>
                    <a:pt x="66" y="519"/>
                  </a:cubicBezTo>
                  <a:cubicBezTo>
                    <a:pt x="66" y="521"/>
                    <a:pt x="66" y="523"/>
                    <a:pt x="67" y="525"/>
                  </a:cubicBezTo>
                  <a:cubicBezTo>
                    <a:pt x="67" y="527"/>
                    <a:pt x="67" y="529"/>
                    <a:pt x="68" y="532"/>
                  </a:cubicBezTo>
                  <a:cubicBezTo>
                    <a:pt x="66" y="528"/>
                    <a:pt x="66" y="527"/>
                    <a:pt x="66" y="526"/>
                  </a:cubicBezTo>
                  <a:cubicBezTo>
                    <a:pt x="65" y="526"/>
                    <a:pt x="65" y="522"/>
                    <a:pt x="64" y="523"/>
                  </a:cubicBezTo>
                  <a:cubicBezTo>
                    <a:pt x="64" y="525"/>
                    <a:pt x="66" y="528"/>
                    <a:pt x="65" y="530"/>
                  </a:cubicBezTo>
                  <a:cubicBezTo>
                    <a:pt x="65" y="531"/>
                    <a:pt x="64" y="528"/>
                    <a:pt x="63" y="528"/>
                  </a:cubicBezTo>
                  <a:cubicBezTo>
                    <a:pt x="64" y="532"/>
                    <a:pt x="66" y="537"/>
                    <a:pt x="64" y="537"/>
                  </a:cubicBezTo>
                  <a:cubicBezTo>
                    <a:pt x="65" y="540"/>
                    <a:pt x="66" y="538"/>
                    <a:pt x="67" y="540"/>
                  </a:cubicBezTo>
                  <a:cubicBezTo>
                    <a:pt x="67" y="542"/>
                    <a:pt x="64" y="540"/>
                    <a:pt x="65" y="542"/>
                  </a:cubicBezTo>
                  <a:cubicBezTo>
                    <a:pt x="66" y="543"/>
                    <a:pt x="67" y="543"/>
                    <a:pt x="69" y="545"/>
                  </a:cubicBezTo>
                  <a:cubicBezTo>
                    <a:pt x="68" y="545"/>
                    <a:pt x="69" y="546"/>
                    <a:pt x="69" y="547"/>
                  </a:cubicBezTo>
                  <a:cubicBezTo>
                    <a:pt x="68" y="547"/>
                    <a:pt x="66" y="542"/>
                    <a:pt x="66" y="544"/>
                  </a:cubicBezTo>
                  <a:cubicBezTo>
                    <a:pt x="67" y="546"/>
                    <a:pt x="67" y="547"/>
                    <a:pt x="68" y="550"/>
                  </a:cubicBezTo>
                  <a:cubicBezTo>
                    <a:pt x="69" y="548"/>
                    <a:pt x="68" y="546"/>
                    <a:pt x="70" y="549"/>
                  </a:cubicBezTo>
                  <a:cubicBezTo>
                    <a:pt x="71" y="551"/>
                    <a:pt x="71" y="552"/>
                    <a:pt x="71" y="554"/>
                  </a:cubicBezTo>
                  <a:cubicBezTo>
                    <a:pt x="71" y="551"/>
                    <a:pt x="73" y="550"/>
                    <a:pt x="75" y="551"/>
                  </a:cubicBezTo>
                  <a:cubicBezTo>
                    <a:pt x="74" y="549"/>
                    <a:pt x="75" y="549"/>
                    <a:pt x="75" y="548"/>
                  </a:cubicBezTo>
                  <a:cubicBezTo>
                    <a:pt x="76" y="550"/>
                    <a:pt x="78" y="553"/>
                    <a:pt x="78" y="552"/>
                  </a:cubicBezTo>
                  <a:cubicBezTo>
                    <a:pt x="76" y="549"/>
                    <a:pt x="77" y="550"/>
                    <a:pt x="76" y="547"/>
                  </a:cubicBezTo>
                  <a:cubicBezTo>
                    <a:pt x="75" y="549"/>
                    <a:pt x="71" y="545"/>
                    <a:pt x="70" y="542"/>
                  </a:cubicBezTo>
                  <a:cubicBezTo>
                    <a:pt x="71" y="543"/>
                    <a:pt x="72" y="543"/>
                    <a:pt x="72" y="542"/>
                  </a:cubicBezTo>
                  <a:cubicBezTo>
                    <a:pt x="71" y="539"/>
                    <a:pt x="69" y="540"/>
                    <a:pt x="70" y="538"/>
                  </a:cubicBezTo>
                  <a:cubicBezTo>
                    <a:pt x="72" y="542"/>
                    <a:pt x="70" y="537"/>
                    <a:pt x="70" y="536"/>
                  </a:cubicBezTo>
                  <a:cubicBezTo>
                    <a:pt x="72" y="535"/>
                    <a:pt x="72" y="535"/>
                    <a:pt x="72" y="535"/>
                  </a:cubicBezTo>
                  <a:cubicBezTo>
                    <a:pt x="73" y="538"/>
                    <a:pt x="76" y="541"/>
                    <a:pt x="77" y="543"/>
                  </a:cubicBezTo>
                  <a:cubicBezTo>
                    <a:pt x="76" y="544"/>
                    <a:pt x="74" y="539"/>
                    <a:pt x="74" y="540"/>
                  </a:cubicBezTo>
                  <a:cubicBezTo>
                    <a:pt x="75" y="543"/>
                    <a:pt x="76" y="545"/>
                    <a:pt x="77" y="548"/>
                  </a:cubicBezTo>
                  <a:cubicBezTo>
                    <a:pt x="78" y="548"/>
                    <a:pt x="79" y="549"/>
                    <a:pt x="79" y="549"/>
                  </a:cubicBezTo>
                  <a:cubicBezTo>
                    <a:pt x="79" y="548"/>
                    <a:pt x="78" y="546"/>
                    <a:pt x="79" y="546"/>
                  </a:cubicBezTo>
                  <a:cubicBezTo>
                    <a:pt x="79" y="547"/>
                    <a:pt x="79" y="547"/>
                    <a:pt x="80" y="549"/>
                  </a:cubicBezTo>
                  <a:cubicBezTo>
                    <a:pt x="80" y="548"/>
                    <a:pt x="80" y="548"/>
                    <a:pt x="80" y="548"/>
                  </a:cubicBezTo>
                  <a:cubicBezTo>
                    <a:pt x="80" y="548"/>
                    <a:pt x="81" y="548"/>
                    <a:pt x="80" y="547"/>
                  </a:cubicBezTo>
                  <a:cubicBezTo>
                    <a:pt x="79" y="545"/>
                    <a:pt x="77" y="543"/>
                    <a:pt x="76" y="541"/>
                  </a:cubicBezTo>
                  <a:cubicBezTo>
                    <a:pt x="75" y="539"/>
                    <a:pt x="75" y="537"/>
                    <a:pt x="75" y="536"/>
                  </a:cubicBezTo>
                  <a:cubicBezTo>
                    <a:pt x="76" y="540"/>
                    <a:pt x="76" y="538"/>
                    <a:pt x="79" y="543"/>
                  </a:cubicBezTo>
                  <a:cubicBezTo>
                    <a:pt x="78" y="543"/>
                    <a:pt x="78" y="543"/>
                    <a:pt x="78" y="543"/>
                  </a:cubicBezTo>
                  <a:cubicBezTo>
                    <a:pt x="80" y="545"/>
                    <a:pt x="80" y="545"/>
                    <a:pt x="81" y="548"/>
                  </a:cubicBezTo>
                  <a:cubicBezTo>
                    <a:pt x="81" y="545"/>
                    <a:pt x="79" y="544"/>
                    <a:pt x="81" y="543"/>
                  </a:cubicBezTo>
                  <a:cubicBezTo>
                    <a:pt x="80" y="542"/>
                    <a:pt x="78" y="540"/>
                    <a:pt x="77" y="539"/>
                  </a:cubicBezTo>
                  <a:cubicBezTo>
                    <a:pt x="76" y="537"/>
                    <a:pt x="75" y="535"/>
                    <a:pt x="74" y="533"/>
                  </a:cubicBezTo>
                  <a:cubicBezTo>
                    <a:pt x="76" y="537"/>
                    <a:pt x="77" y="533"/>
                    <a:pt x="77" y="533"/>
                  </a:cubicBezTo>
                  <a:cubicBezTo>
                    <a:pt x="75" y="530"/>
                    <a:pt x="74" y="533"/>
                    <a:pt x="73" y="528"/>
                  </a:cubicBezTo>
                  <a:cubicBezTo>
                    <a:pt x="74" y="530"/>
                    <a:pt x="75" y="530"/>
                    <a:pt x="75" y="529"/>
                  </a:cubicBezTo>
                  <a:cubicBezTo>
                    <a:pt x="74" y="527"/>
                    <a:pt x="74" y="526"/>
                    <a:pt x="74" y="525"/>
                  </a:cubicBezTo>
                  <a:cubicBezTo>
                    <a:pt x="75" y="527"/>
                    <a:pt x="76" y="527"/>
                    <a:pt x="77" y="528"/>
                  </a:cubicBezTo>
                  <a:cubicBezTo>
                    <a:pt x="76" y="525"/>
                    <a:pt x="79" y="531"/>
                    <a:pt x="78" y="528"/>
                  </a:cubicBezTo>
                  <a:cubicBezTo>
                    <a:pt x="77" y="526"/>
                    <a:pt x="76" y="525"/>
                    <a:pt x="75" y="524"/>
                  </a:cubicBezTo>
                  <a:cubicBezTo>
                    <a:pt x="76" y="523"/>
                    <a:pt x="74" y="517"/>
                    <a:pt x="76" y="520"/>
                  </a:cubicBezTo>
                  <a:cubicBezTo>
                    <a:pt x="77" y="522"/>
                    <a:pt x="78" y="523"/>
                    <a:pt x="79" y="526"/>
                  </a:cubicBezTo>
                  <a:cubicBezTo>
                    <a:pt x="80" y="526"/>
                    <a:pt x="79" y="524"/>
                    <a:pt x="80" y="523"/>
                  </a:cubicBezTo>
                  <a:cubicBezTo>
                    <a:pt x="81" y="525"/>
                    <a:pt x="83" y="528"/>
                    <a:pt x="84" y="529"/>
                  </a:cubicBezTo>
                  <a:cubicBezTo>
                    <a:pt x="84" y="528"/>
                    <a:pt x="85" y="526"/>
                    <a:pt x="85" y="527"/>
                  </a:cubicBezTo>
                  <a:cubicBezTo>
                    <a:pt x="85" y="530"/>
                    <a:pt x="89" y="534"/>
                    <a:pt x="90" y="536"/>
                  </a:cubicBezTo>
                  <a:cubicBezTo>
                    <a:pt x="88" y="534"/>
                    <a:pt x="90" y="534"/>
                    <a:pt x="91" y="535"/>
                  </a:cubicBezTo>
                  <a:cubicBezTo>
                    <a:pt x="90" y="533"/>
                    <a:pt x="88" y="531"/>
                    <a:pt x="89" y="531"/>
                  </a:cubicBezTo>
                  <a:cubicBezTo>
                    <a:pt x="90" y="534"/>
                    <a:pt x="93" y="537"/>
                    <a:pt x="94" y="539"/>
                  </a:cubicBezTo>
                  <a:cubicBezTo>
                    <a:pt x="94" y="540"/>
                    <a:pt x="94" y="541"/>
                    <a:pt x="93" y="542"/>
                  </a:cubicBezTo>
                  <a:cubicBezTo>
                    <a:pt x="94" y="543"/>
                    <a:pt x="95" y="544"/>
                    <a:pt x="96" y="544"/>
                  </a:cubicBezTo>
                  <a:cubicBezTo>
                    <a:pt x="94" y="541"/>
                    <a:pt x="97" y="543"/>
                    <a:pt x="97" y="542"/>
                  </a:cubicBezTo>
                  <a:cubicBezTo>
                    <a:pt x="99" y="544"/>
                    <a:pt x="99" y="543"/>
                    <a:pt x="101" y="545"/>
                  </a:cubicBezTo>
                  <a:cubicBezTo>
                    <a:pt x="100" y="546"/>
                    <a:pt x="100" y="549"/>
                    <a:pt x="98" y="547"/>
                  </a:cubicBezTo>
                  <a:cubicBezTo>
                    <a:pt x="100" y="550"/>
                    <a:pt x="100" y="551"/>
                    <a:pt x="102" y="553"/>
                  </a:cubicBezTo>
                  <a:cubicBezTo>
                    <a:pt x="101" y="554"/>
                    <a:pt x="102" y="557"/>
                    <a:pt x="103" y="561"/>
                  </a:cubicBezTo>
                  <a:cubicBezTo>
                    <a:pt x="105" y="561"/>
                    <a:pt x="103" y="559"/>
                    <a:pt x="105" y="561"/>
                  </a:cubicBezTo>
                  <a:cubicBezTo>
                    <a:pt x="105" y="562"/>
                    <a:pt x="107" y="564"/>
                    <a:pt x="106" y="565"/>
                  </a:cubicBezTo>
                  <a:cubicBezTo>
                    <a:pt x="104" y="563"/>
                    <a:pt x="105" y="561"/>
                    <a:pt x="104" y="562"/>
                  </a:cubicBezTo>
                  <a:cubicBezTo>
                    <a:pt x="107" y="566"/>
                    <a:pt x="107" y="568"/>
                    <a:pt x="108" y="571"/>
                  </a:cubicBezTo>
                  <a:cubicBezTo>
                    <a:pt x="106" y="569"/>
                    <a:pt x="101" y="566"/>
                    <a:pt x="101" y="562"/>
                  </a:cubicBezTo>
                  <a:cubicBezTo>
                    <a:pt x="101" y="562"/>
                    <a:pt x="102" y="564"/>
                    <a:pt x="103" y="563"/>
                  </a:cubicBezTo>
                  <a:cubicBezTo>
                    <a:pt x="101" y="560"/>
                    <a:pt x="100" y="560"/>
                    <a:pt x="99" y="557"/>
                  </a:cubicBezTo>
                  <a:cubicBezTo>
                    <a:pt x="98" y="557"/>
                    <a:pt x="98" y="556"/>
                    <a:pt x="97" y="557"/>
                  </a:cubicBezTo>
                  <a:cubicBezTo>
                    <a:pt x="98" y="558"/>
                    <a:pt x="99" y="559"/>
                    <a:pt x="99" y="559"/>
                  </a:cubicBezTo>
                  <a:cubicBezTo>
                    <a:pt x="98" y="561"/>
                    <a:pt x="96" y="558"/>
                    <a:pt x="94" y="555"/>
                  </a:cubicBezTo>
                  <a:cubicBezTo>
                    <a:pt x="96" y="559"/>
                    <a:pt x="94" y="561"/>
                    <a:pt x="92" y="561"/>
                  </a:cubicBezTo>
                  <a:cubicBezTo>
                    <a:pt x="93" y="563"/>
                    <a:pt x="94" y="565"/>
                    <a:pt x="96" y="567"/>
                  </a:cubicBezTo>
                  <a:cubicBezTo>
                    <a:pt x="93" y="565"/>
                    <a:pt x="97" y="570"/>
                    <a:pt x="97" y="571"/>
                  </a:cubicBezTo>
                  <a:cubicBezTo>
                    <a:pt x="95" y="569"/>
                    <a:pt x="96" y="570"/>
                    <a:pt x="97" y="572"/>
                  </a:cubicBezTo>
                  <a:cubicBezTo>
                    <a:pt x="96" y="573"/>
                    <a:pt x="94" y="570"/>
                    <a:pt x="94" y="570"/>
                  </a:cubicBezTo>
                  <a:cubicBezTo>
                    <a:pt x="94" y="572"/>
                    <a:pt x="96" y="574"/>
                    <a:pt x="96" y="575"/>
                  </a:cubicBezTo>
                  <a:cubicBezTo>
                    <a:pt x="97" y="574"/>
                    <a:pt x="97" y="574"/>
                    <a:pt x="99" y="574"/>
                  </a:cubicBezTo>
                  <a:cubicBezTo>
                    <a:pt x="97" y="571"/>
                    <a:pt x="99" y="571"/>
                    <a:pt x="97" y="569"/>
                  </a:cubicBezTo>
                  <a:cubicBezTo>
                    <a:pt x="98" y="568"/>
                    <a:pt x="99" y="572"/>
                    <a:pt x="100" y="571"/>
                  </a:cubicBezTo>
                  <a:cubicBezTo>
                    <a:pt x="99" y="570"/>
                    <a:pt x="99" y="569"/>
                    <a:pt x="98" y="568"/>
                  </a:cubicBezTo>
                  <a:cubicBezTo>
                    <a:pt x="98" y="568"/>
                    <a:pt x="98" y="569"/>
                    <a:pt x="97" y="568"/>
                  </a:cubicBezTo>
                  <a:cubicBezTo>
                    <a:pt x="96" y="566"/>
                    <a:pt x="96" y="564"/>
                    <a:pt x="96" y="562"/>
                  </a:cubicBezTo>
                  <a:cubicBezTo>
                    <a:pt x="100" y="567"/>
                    <a:pt x="97" y="567"/>
                    <a:pt x="101" y="571"/>
                  </a:cubicBezTo>
                  <a:cubicBezTo>
                    <a:pt x="100" y="571"/>
                    <a:pt x="101" y="572"/>
                    <a:pt x="100" y="573"/>
                  </a:cubicBezTo>
                  <a:cubicBezTo>
                    <a:pt x="102" y="576"/>
                    <a:pt x="102" y="573"/>
                    <a:pt x="104" y="576"/>
                  </a:cubicBezTo>
                  <a:cubicBezTo>
                    <a:pt x="105" y="578"/>
                    <a:pt x="103" y="577"/>
                    <a:pt x="104" y="578"/>
                  </a:cubicBezTo>
                  <a:cubicBezTo>
                    <a:pt x="106" y="579"/>
                    <a:pt x="104" y="577"/>
                    <a:pt x="105" y="578"/>
                  </a:cubicBezTo>
                  <a:cubicBezTo>
                    <a:pt x="104" y="576"/>
                    <a:pt x="103" y="575"/>
                    <a:pt x="104" y="574"/>
                  </a:cubicBezTo>
                  <a:cubicBezTo>
                    <a:pt x="107" y="577"/>
                    <a:pt x="107" y="581"/>
                    <a:pt x="110" y="582"/>
                  </a:cubicBezTo>
                  <a:cubicBezTo>
                    <a:pt x="109" y="581"/>
                    <a:pt x="108" y="580"/>
                    <a:pt x="107" y="579"/>
                  </a:cubicBezTo>
                  <a:cubicBezTo>
                    <a:pt x="108" y="578"/>
                    <a:pt x="107" y="576"/>
                    <a:pt x="108" y="578"/>
                  </a:cubicBezTo>
                  <a:cubicBezTo>
                    <a:pt x="109" y="580"/>
                    <a:pt x="111" y="580"/>
                    <a:pt x="112" y="581"/>
                  </a:cubicBezTo>
                  <a:cubicBezTo>
                    <a:pt x="111" y="579"/>
                    <a:pt x="111" y="579"/>
                    <a:pt x="110" y="576"/>
                  </a:cubicBezTo>
                  <a:cubicBezTo>
                    <a:pt x="112" y="578"/>
                    <a:pt x="111" y="575"/>
                    <a:pt x="112" y="576"/>
                  </a:cubicBezTo>
                  <a:cubicBezTo>
                    <a:pt x="113" y="578"/>
                    <a:pt x="111" y="579"/>
                    <a:pt x="113" y="580"/>
                  </a:cubicBezTo>
                  <a:cubicBezTo>
                    <a:pt x="112" y="578"/>
                    <a:pt x="114" y="579"/>
                    <a:pt x="114" y="577"/>
                  </a:cubicBezTo>
                  <a:cubicBezTo>
                    <a:pt x="112" y="575"/>
                    <a:pt x="111" y="575"/>
                    <a:pt x="111" y="574"/>
                  </a:cubicBezTo>
                  <a:cubicBezTo>
                    <a:pt x="112" y="574"/>
                    <a:pt x="113" y="576"/>
                    <a:pt x="114" y="577"/>
                  </a:cubicBezTo>
                  <a:cubicBezTo>
                    <a:pt x="115" y="578"/>
                    <a:pt x="116" y="580"/>
                    <a:pt x="116" y="580"/>
                  </a:cubicBezTo>
                  <a:cubicBezTo>
                    <a:pt x="115" y="578"/>
                    <a:pt x="115" y="577"/>
                    <a:pt x="115" y="576"/>
                  </a:cubicBezTo>
                  <a:cubicBezTo>
                    <a:pt x="117" y="578"/>
                    <a:pt x="118" y="578"/>
                    <a:pt x="121" y="581"/>
                  </a:cubicBezTo>
                  <a:cubicBezTo>
                    <a:pt x="118" y="580"/>
                    <a:pt x="123" y="584"/>
                    <a:pt x="123" y="585"/>
                  </a:cubicBezTo>
                  <a:cubicBezTo>
                    <a:pt x="122" y="586"/>
                    <a:pt x="121" y="583"/>
                    <a:pt x="118" y="580"/>
                  </a:cubicBezTo>
                  <a:cubicBezTo>
                    <a:pt x="119" y="582"/>
                    <a:pt x="119" y="582"/>
                    <a:pt x="117" y="582"/>
                  </a:cubicBezTo>
                  <a:cubicBezTo>
                    <a:pt x="120" y="584"/>
                    <a:pt x="120" y="586"/>
                    <a:pt x="119" y="586"/>
                  </a:cubicBezTo>
                  <a:cubicBezTo>
                    <a:pt x="122" y="588"/>
                    <a:pt x="123" y="592"/>
                    <a:pt x="128" y="597"/>
                  </a:cubicBezTo>
                  <a:cubicBezTo>
                    <a:pt x="129" y="595"/>
                    <a:pt x="130" y="599"/>
                    <a:pt x="131" y="599"/>
                  </a:cubicBezTo>
                  <a:cubicBezTo>
                    <a:pt x="131" y="599"/>
                    <a:pt x="130" y="596"/>
                    <a:pt x="132" y="598"/>
                  </a:cubicBezTo>
                  <a:cubicBezTo>
                    <a:pt x="133" y="599"/>
                    <a:pt x="133" y="599"/>
                    <a:pt x="133" y="600"/>
                  </a:cubicBezTo>
                  <a:cubicBezTo>
                    <a:pt x="134" y="599"/>
                    <a:pt x="136" y="601"/>
                    <a:pt x="137" y="600"/>
                  </a:cubicBezTo>
                  <a:cubicBezTo>
                    <a:pt x="137" y="600"/>
                    <a:pt x="136" y="599"/>
                    <a:pt x="136" y="599"/>
                  </a:cubicBezTo>
                  <a:cubicBezTo>
                    <a:pt x="138" y="601"/>
                    <a:pt x="140" y="604"/>
                    <a:pt x="142" y="605"/>
                  </a:cubicBezTo>
                  <a:cubicBezTo>
                    <a:pt x="139" y="605"/>
                    <a:pt x="139" y="609"/>
                    <a:pt x="141" y="612"/>
                  </a:cubicBezTo>
                  <a:cubicBezTo>
                    <a:pt x="140" y="611"/>
                    <a:pt x="135" y="608"/>
                    <a:pt x="136" y="610"/>
                  </a:cubicBezTo>
                  <a:cubicBezTo>
                    <a:pt x="137" y="611"/>
                    <a:pt x="138" y="611"/>
                    <a:pt x="140" y="613"/>
                  </a:cubicBezTo>
                  <a:cubicBezTo>
                    <a:pt x="139" y="613"/>
                    <a:pt x="137" y="612"/>
                    <a:pt x="139" y="614"/>
                  </a:cubicBezTo>
                  <a:cubicBezTo>
                    <a:pt x="142" y="616"/>
                    <a:pt x="141" y="613"/>
                    <a:pt x="143" y="614"/>
                  </a:cubicBezTo>
                  <a:cubicBezTo>
                    <a:pt x="143" y="613"/>
                    <a:pt x="142" y="612"/>
                    <a:pt x="142" y="611"/>
                  </a:cubicBezTo>
                  <a:cubicBezTo>
                    <a:pt x="144" y="613"/>
                    <a:pt x="145" y="613"/>
                    <a:pt x="146" y="615"/>
                  </a:cubicBezTo>
                  <a:cubicBezTo>
                    <a:pt x="149" y="614"/>
                    <a:pt x="150" y="612"/>
                    <a:pt x="154" y="613"/>
                  </a:cubicBezTo>
                  <a:cubicBezTo>
                    <a:pt x="152" y="611"/>
                    <a:pt x="151" y="613"/>
                    <a:pt x="150" y="611"/>
                  </a:cubicBezTo>
                  <a:cubicBezTo>
                    <a:pt x="150" y="610"/>
                    <a:pt x="152" y="612"/>
                    <a:pt x="152" y="611"/>
                  </a:cubicBezTo>
                  <a:cubicBezTo>
                    <a:pt x="152" y="610"/>
                    <a:pt x="150" y="609"/>
                    <a:pt x="151" y="609"/>
                  </a:cubicBezTo>
                  <a:cubicBezTo>
                    <a:pt x="152" y="609"/>
                    <a:pt x="153" y="610"/>
                    <a:pt x="153" y="610"/>
                  </a:cubicBezTo>
                  <a:cubicBezTo>
                    <a:pt x="153" y="609"/>
                    <a:pt x="152" y="607"/>
                    <a:pt x="152" y="606"/>
                  </a:cubicBezTo>
                  <a:cubicBezTo>
                    <a:pt x="156" y="610"/>
                    <a:pt x="157" y="608"/>
                    <a:pt x="154" y="604"/>
                  </a:cubicBezTo>
                  <a:cubicBezTo>
                    <a:pt x="155" y="604"/>
                    <a:pt x="157" y="605"/>
                    <a:pt x="160" y="606"/>
                  </a:cubicBezTo>
                  <a:cubicBezTo>
                    <a:pt x="161" y="609"/>
                    <a:pt x="159" y="607"/>
                    <a:pt x="158" y="609"/>
                  </a:cubicBezTo>
                  <a:cubicBezTo>
                    <a:pt x="162" y="613"/>
                    <a:pt x="163" y="608"/>
                    <a:pt x="161" y="607"/>
                  </a:cubicBezTo>
                  <a:cubicBezTo>
                    <a:pt x="162" y="607"/>
                    <a:pt x="163" y="608"/>
                    <a:pt x="164" y="610"/>
                  </a:cubicBezTo>
                  <a:cubicBezTo>
                    <a:pt x="164" y="609"/>
                    <a:pt x="167" y="611"/>
                    <a:pt x="167" y="611"/>
                  </a:cubicBezTo>
                  <a:cubicBezTo>
                    <a:pt x="166" y="609"/>
                    <a:pt x="165" y="608"/>
                    <a:pt x="165" y="608"/>
                  </a:cubicBezTo>
                  <a:cubicBezTo>
                    <a:pt x="166" y="608"/>
                    <a:pt x="167" y="610"/>
                    <a:pt x="168" y="610"/>
                  </a:cubicBezTo>
                  <a:cubicBezTo>
                    <a:pt x="168" y="607"/>
                    <a:pt x="169" y="608"/>
                    <a:pt x="171" y="606"/>
                  </a:cubicBezTo>
                  <a:cubicBezTo>
                    <a:pt x="170" y="604"/>
                    <a:pt x="168" y="603"/>
                    <a:pt x="168" y="602"/>
                  </a:cubicBezTo>
                  <a:cubicBezTo>
                    <a:pt x="169" y="602"/>
                    <a:pt x="170" y="602"/>
                    <a:pt x="170" y="600"/>
                  </a:cubicBezTo>
                  <a:cubicBezTo>
                    <a:pt x="171" y="601"/>
                    <a:pt x="171" y="602"/>
                    <a:pt x="172" y="602"/>
                  </a:cubicBezTo>
                  <a:cubicBezTo>
                    <a:pt x="173" y="602"/>
                    <a:pt x="171" y="600"/>
                    <a:pt x="172" y="599"/>
                  </a:cubicBezTo>
                  <a:cubicBezTo>
                    <a:pt x="174" y="601"/>
                    <a:pt x="176" y="603"/>
                    <a:pt x="176" y="604"/>
                  </a:cubicBezTo>
                  <a:cubicBezTo>
                    <a:pt x="177" y="603"/>
                    <a:pt x="177" y="604"/>
                    <a:pt x="178" y="603"/>
                  </a:cubicBezTo>
                  <a:cubicBezTo>
                    <a:pt x="176" y="601"/>
                    <a:pt x="174" y="601"/>
                    <a:pt x="174" y="600"/>
                  </a:cubicBezTo>
                  <a:cubicBezTo>
                    <a:pt x="174" y="599"/>
                    <a:pt x="176" y="601"/>
                    <a:pt x="177" y="602"/>
                  </a:cubicBezTo>
                  <a:cubicBezTo>
                    <a:pt x="178" y="601"/>
                    <a:pt x="181" y="603"/>
                    <a:pt x="182" y="603"/>
                  </a:cubicBezTo>
                  <a:cubicBezTo>
                    <a:pt x="184" y="603"/>
                    <a:pt x="185" y="603"/>
                    <a:pt x="182" y="600"/>
                  </a:cubicBezTo>
                  <a:cubicBezTo>
                    <a:pt x="183" y="600"/>
                    <a:pt x="184" y="600"/>
                    <a:pt x="185" y="601"/>
                  </a:cubicBezTo>
                  <a:cubicBezTo>
                    <a:pt x="185" y="600"/>
                    <a:pt x="185" y="600"/>
                    <a:pt x="184" y="598"/>
                  </a:cubicBezTo>
                  <a:cubicBezTo>
                    <a:pt x="185" y="599"/>
                    <a:pt x="186" y="598"/>
                    <a:pt x="186" y="599"/>
                  </a:cubicBezTo>
                  <a:cubicBezTo>
                    <a:pt x="188" y="600"/>
                    <a:pt x="188" y="600"/>
                    <a:pt x="189" y="601"/>
                  </a:cubicBezTo>
                  <a:cubicBezTo>
                    <a:pt x="191" y="602"/>
                    <a:pt x="192" y="600"/>
                    <a:pt x="191" y="598"/>
                  </a:cubicBezTo>
                  <a:cubicBezTo>
                    <a:pt x="191" y="597"/>
                    <a:pt x="189" y="595"/>
                    <a:pt x="186" y="593"/>
                  </a:cubicBezTo>
                  <a:cubicBezTo>
                    <a:pt x="186" y="592"/>
                    <a:pt x="187" y="592"/>
                    <a:pt x="188" y="593"/>
                  </a:cubicBezTo>
                  <a:cubicBezTo>
                    <a:pt x="190" y="595"/>
                    <a:pt x="192" y="597"/>
                    <a:pt x="194" y="599"/>
                  </a:cubicBezTo>
                  <a:cubicBezTo>
                    <a:pt x="197" y="605"/>
                    <a:pt x="199" y="611"/>
                    <a:pt x="191" y="608"/>
                  </a:cubicBezTo>
                  <a:cubicBezTo>
                    <a:pt x="189" y="607"/>
                    <a:pt x="187" y="605"/>
                    <a:pt x="185" y="605"/>
                  </a:cubicBezTo>
                  <a:cubicBezTo>
                    <a:pt x="188" y="608"/>
                    <a:pt x="189" y="608"/>
                    <a:pt x="190" y="610"/>
                  </a:cubicBezTo>
                  <a:cubicBezTo>
                    <a:pt x="191" y="609"/>
                    <a:pt x="193" y="610"/>
                    <a:pt x="195" y="612"/>
                  </a:cubicBezTo>
                  <a:cubicBezTo>
                    <a:pt x="197" y="613"/>
                    <a:pt x="199" y="616"/>
                    <a:pt x="201" y="616"/>
                  </a:cubicBezTo>
                  <a:cubicBezTo>
                    <a:pt x="202" y="617"/>
                    <a:pt x="201" y="618"/>
                    <a:pt x="203" y="619"/>
                  </a:cubicBezTo>
                  <a:cubicBezTo>
                    <a:pt x="204" y="619"/>
                    <a:pt x="205" y="620"/>
                    <a:pt x="206" y="620"/>
                  </a:cubicBezTo>
                  <a:cubicBezTo>
                    <a:pt x="208" y="623"/>
                    <a:pt x="213" y="624"/>
                    <a:pt x="218" y="628"/>
                  </a:cubicBezTo>
                  <a:cubicBezTo>
                    <a:pt x="218" y="629"/>
                    <a:pt x="217" y="628"/>
                    <a:pt x="217" y="629"/>
                  </a:cubicBezTo>
                  <a:cubicBezTo>
                    <a:pt x="220" y="631"/>
                    <a:pt x="224" y="633"/>
                    <a:pt x="227" y="635"/>
                  </a:cubicBezTo>
                  <a:cubicBezTo>
                    <a:pt x="230" y="637"/>
                    <a:pt x="233" y="639"/>
                    <a:pt x="237" y="639"/>
                  </a:cubicBezTo>
                  <a:cubicBezTo>
                    <a:pt x="240" y="641"/>
                    <a:pt x="241" y="642"/>
                    <a:pt x="244" y="644"/>
                  </a:cubicBezTo>
                  <a:cubicBezTo>
                    <a:pt x="244" y="645"/>
                    <a:pt x="244" y="646"/>
                    <a:pt x="245" y="647"/>
                  </a:cubicBezTo>
                  <a:cubicBezTo>
                    <a:pt x="255" y="648"/>
                    <a:pt x="253" y="638"/>
                    <a:pt x="241" y="631"/>
                  </a:cubicBezTo>
                  <a:cubicBezTo>
                    <a:pt x="238" y="628"/>
                    <a:pt x="235" y="625"/>
                    <a:pt x="231" y="622"/>
                  </a:cubicBezTo>
                  <a:cubicBezTo>
                    <a:pt x="228" y="620"/>
                    <a:pt x="224" y="617"/>
                    <a:pt x="220" y="614"/>
                  </a:cubicBezTo>
                  <a:cubicBezTo>
                    <a:pt x="219" y="613"/>
                    <a:pt x="220" y="614"/>
                    <a:pt x="220" y="612"/>
                  </a:cubicBezTo>
                  <a:cubicBezTo>
                    <a:pt x="215" y="609"/>
                    <a:pt x="213" y="607"/>
                    <a:pt x="212" y="605"/>
                  </a:cubicBezTo>
                  <a:cubicBezTo>
                    <a:pt x="211" y="605"/>
                    <a:pt x="211" y="604"/>
                    <a:pt x="210" y="603"/>
                  </a:cubicBezTo>
                  <a:cubicBezTo>
                    <a:pt x="210" y="604"/>
                    <a:pt x="211" y="606"/>
                    <a:pt x="212" y="607"/>
                  </a:cubicBezTo>
                  <a:cubicBezTo>
                    <a:pt x="205" y="603"/>
                    <a:pt x="203" y="603"/>
                    <a:pt x="198" y="598"/>
                  </a:cubicBezTo>
                  <a:cubicBezTo>
                    <a:pt x="201" y="597"/>
                    <a:pt x="206" y="600"/>
                    <a:pt x="207" y="597"/>
                  </a:cubicBezTo>
                  <a:cubicBezTo>
                    <a:pt x="207" y="596"/>
                    <a:pt x="205" y="594"/>
                    <a:pt x="206" y="593"/>
                  </a:cubicBezTo>
                  <a:cubicBezTo>
                    <a:pt x="205" y="592"/>
                    <a:pt x="204" y="592"/>
                    <a:pt x="203" y="592"/>
                  </a:cubicBezTo>
                  <a:cubicBezTo>
                    <a:pt x="203" y="590"/>
                    <a:pt x="202" y="589"/>
                    <a:pt x="200" y="587"/>
                  </a:cubicBezTo>
                  <a:cubicBezTo>
                    <a:pt x="199" y="585"/>
                    <a:pt x="197" y="584"/>
                    <a:pt x="194" y="582"/>
                  </a:cubicBezTo>
                  <a:cubicBezTo>
                    <a:pt x="194" y="581"/>
                    <a:pt x="195" y="581"/>
                    <a:pt x="193" y="580"/>
                  </a:cubicBezTo>
                  <a:cubicBezTo>
                    <a:pt x="193" y="578"/>
                    <a:pt x="195" y="581"/>
                    <a:pt x="195" y="580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94" y="578"/>
                    <a:pt x="193" y="577"/>
                    <a:pt x="193" y="577"/>
                  </a:cubicBezTo>
                  <a:cubicBezTo>
                    <a:pt x="192" y="573"/>
                    <a:pt x="181" y="562"/>
                    <a:pt x="189" y="565"/>
                  </a:cubicBezTo>
                  <a:cubicBezTo>
                    <a:pt x="190" y="566"/>
                    <a:pt x="192" y="568"/>
                    <a:pt x="193" y="569"/>
                  </a:cubicBezTo>
                  <a:cubicBezTo>
                    <a:pt x="195" y="569"/>
                    <a:pt x="197" y="573"/>
                    <a:pt x="200" y="574"/>
                  </a:cubicBezTo>
                  <a:cubicBezTo>
                    <a:pt x="196" y="570"/>
                    <a:pt x="196" y="569"/>
                    <a:pt x="192" y="568"/>
                  </a:cubicBezTo>
                  <a:cubicBezTo>
                    <a:pt x="194" y="567"/>
                    <a:pt x="192" y="564"/>
                    <a:pt x="195" y="566"/>
                  </a:cubicBezTo>
                  <a:cubicBezTo>
                    <a:pt x="192" y="563"/>
                    <a:pt x="192" y="562"/>
                    <a:pt x="191" y="560"/>
                  </a:cubicBezTo>
                  <a:cubicBezTo>
                    <a:pt x="193" y="562"/>
                    <a:pt x="191" y="559"/>
                    <a:pt x="192" y="559"/>
                  </a:cubicBezTo>
                  <a:cubicBezTo>
                    <a:pt x="194" y="562"/>
                    <a:pt x="195" y="562"/>
                    <a:pt x="197" y="562"/>
                  </a:cubicBezTo>
                  <a:cubicBezTo>
                    <a:pt x="197" y="564"/>
                    <a:pt x="199" y="566"/>
                    <a:pt x="201" y="569"/>
                  </a:cubicBezTo>
                  <a:cubicBezTo>
                    <a:pt x="202" y="569"/>
                    <a:pt x="202" y="568"/>
                    <a:pt x="202" y="568"/>
                  </a:cubicBezTo>
                  <a:cubicBezTo>
                    <a:pt x="203" y="570"/>
                    <a:pt x="204" y="572"/>
                    <a:pt x="207" y="574"/>
                  </a:cubicBezTo>
                  <a:cubicBezTo>
                    <a:pt x="207" y="572"/>
                    <a:pt x="209" y="573"/>
                    <a:pt x="209" y="571"/>
                  </a:cubicBezTo>
                  <a:cubicBezTo>
                    <a:pt x="214" y="574"/>
                    <a:pt x="210" y="567"/>
                    <a:pt x="215" y="570"/>
                  </a:cubicBezTo>
                  <a:cubicBezTo>
                    <a:pt x="212" y="570"/>
                    <a:pt x="210" y="565"/>
                    <a:pt x="207" y="565"/>
                  </a:cubicBezTo>
                  <a:cubicBezTo>
                    <a:pt x="207" y="563"/>
                    <a:pt x="207" y="562"/>
                    <a:pt x="205" y="560"/>
                  </a:cubicBezTo>
                  <a:cubicBezTo>
                    <a:pt x="203" y="562"/>
                    <a:pt x="199" y="555"/>
                    <a:pt x="199" y="554"/>
                  </a:cubicBezTo>
                  <a:cubicBezTo>
                    <a:pt x="198" y="552"/>
                    <a:pt x="196" y="552"/>
                    <a:pt x="194" y="551"/>
                  </a:cubicBezTo>
                  <a:cubicBezTo>
                    <a:pt x="195" y="550"/>
                    <a:pt x="194" y="550"/>
                    <a:pt x="194" y="550"/>
                  </a:cubicBezTo>
                  <a:cubicBezTo>
                    <a:pt x="196" y="549"/>
                    <a:pt x="197" y="550"/>
                    <a:pt x="199" y="552"/>
                  </a:cubicBezTo>
                  <a:cubicBezTo>
                    <a:pt x="198" y="551"/>
                    <a:pt x="198" y="550"/>
                    <a:pt x="198" y="550"/>
                  </a:cubicBezTo>
                  <a:cubicBezTo>
                    <a:pt x="197" y="549"/>
                    <a:pt x="195" y="548"/>
                    <a:pt x="195" y="547"/>
                  </a:cubicBezTo>
                  <a:cubicBezTo>
                    <a:pt x="196" y="547"/>
                    <a:pt x="198" y="550"/>
                    <a:pt x="198" y="549"/>
                  </a:cubicBezTo>
                  <a:cubicBezTo>
                    <a:pt x="195" y="547"/>
                    <a:pt x="199" y="548"/>
                    <a:pt x="198" y="546"/>
                  </a:cubicBezTo>
                  <a:cubicBezTo>
                    <a:pt x="200" y="547"/>
                    <a:pt x="201" y="549"/>
                    <a:pt x="202" y="550"/>
                  </a:cubicBezTo>
                  <a:cubicBezTo>
                    <a:pt x="203" y="550"/>
                    <a:pt x="202" y="549"/>
                    <a:pt x="203" y="549"/>
                  </a:cubicBezTo>
                  <a:cubicBezTo>
                    <a:pt x="208" y="554"/>
                    <a:pt x="211" y="556"/>
                    <a:pt x="214" y="559"/>
                  </a:cubicBezTo>
                  <a:cubicBezTo>
                    <a:pt x="212" y="557"/>
                    <a:pt x="215" y="558"/>
                    <a:pt x="216" y="559"/>
                  </a:cubicBezTo>
                  <a:cubicBezTo>
                    <a:pt x="216" y="561"/>
                    <a:pt x="219" y="561"/>
                    <a:pt x="219" y="562"/>
                  </a:cubicBezTo>
                  <a:cubicBezTo>
                    <a:pt x="218" y="562"/>
                    <a:pt x="218" y="562"/>
                    <a:pt x="216" y="560"/>
                  </a:cubicBezTo>
                  <a:cubicBezTo>
                    <a:pt x="215" y="560"/>
                    <a:pt x="216" y="561"/>
                    <a:pt x="214" y="561"/>
                  </a:cubicBezTo>
                  <a:cubicBezTo>
                    <a:pt x="216" y="563"/>
                    <a:pt x="215" y="560"/>
                    <a:pt x="216" y="561"/>
                  </a:cubicBezTo>
                  <a:cubicBezTo>
                    <a:pt x="217" y="562"/>
                    <a:pt x="218" y="563"/>
                    <a:pt x="218" y="563"/>
                  </a:cubicBezTo>
                  <a:cubicBezTo>
                    <a:pt x="218" y="563"/>
                    <a:pt x="217" y="562"/>
                    <a:pt x="217" y="563"/>
                  </a:cubicBezTo>
                  <a:cubicBezTo>
                    <a:pt x="219" y="565"/>
                    <a:pt x="219" y="566"/>
                    <a:pt x="218" y="566"/>
                  </a:cubicBezTo>
                  <a:cubicBezTo>
                    <a:pt x="219" y="567"/>
                    <a:pt x="219" y="567"/>
                    <a:pt x="220" y="569"/>
                  </a:cubicBezTo>
                  <a:cubicBezTo>
                    <a:pt x="220" y="568"/>
                    <a:pt x="220" y="568"/>
                    <a:pt x="220" y="567"/>
                  </a:cubicBezTo>
                  <a:cubicBezTo>
                    <a:pt x="221" y="568"/>
                    <a:pt x="222" y="569"/>
                    <a:pt x="223" y="569"/>
                  </a:cubicBezTo>
                  <a:cubicBezTo>
                    <a:pt x="221" y="568"/>
                    <a:pt x="223" y="572"/>
                    <a:pt x="225" y="572"/>
                  </a:cubicBezTo>
                  <a:cubicBezTo>
                    <a:pt x="224" y="571"/>
                    <a:pt x="224" y="570"/>
                    <a:pt x="224" y="570"/>
                  </a:cubicBezTo>
                  <a:cubicBezTo>
                    <a:pt x="227" y="572"/>
                    <a:pt x="226" y="574"/>
                    <a:pt x="229" y="574"/>
                  </a:cubicBezTo>
                  <a:cubicBezTo>
                    <a:pt x="228" y="573"/>
                    <a:pt x="228" y="573"/>
                    <a:pt x="228" y="572"/>
                  </a:cubicBezTo>
                  <a:cubicBezTo>
                    <a:pt x="229" y="574"/>
                    <a:pt x="231" y="575"/>
                    <a:pt x="232" y="575"/>
                  </a:cubicBezTo>
                  <a:cubicBezTo>
                    <a:pt x="231" y="574"/>
                    <a:pt x="229" y="574"/>
                    <a:pt x="229" y="572"/>
                  </a:cubicBezTo>
                  <a:cubicBezTo>
                    <a:pt x="232" y="574"/>
                    <a:pt x="230" y="569"/>
                    <a:pt x="228" y="569"/>
                  </a:cubicBezTo>
                  <a:cubicBezTo>
                    <a:pt x="233" y="572"/>
                    <a:pt x="227" y="571"/>
                    <a:pt x="229" y="570"/>
                  </a:cubicBezTo>
                  <a:cubicBezTo>
                    <a:pt x="228" y="569"/>
                    <a:pt x="228" y="571"/>
                    <a:pt x="227" y="570"/>
                  </a:cubicBezTo>
                  <a:cubicBezTo>
                    <a:pt x="227" y="568"/>
                    <a:pt x="228" y="568"/>
                    <a:pt x="229" y="569"/>
                  </a:cubicBezTo>
                  <a:cubicBezTo>
                    <a:pt x="230" y="569"/>
                    <a:pt x="232" y="570"/>
                    <a:pt x="233" y="570"/>
                  </a:cubicBezTo>
                  <a:cubicBezTo>
                    <a:pt x="232" y="569"/>
                    <a:pt x="230" y="569"/>
                    <a:pt x="229" y="567"/>
                  </a:cubicBezTo>
                  <a:cubicBezTo>
                    <a:pt x="230" y="564"/>
                    <a:pt x="227" y="559"/>
                    <a:pt x="223" y="556"/>
                  </a:cubicBezTo>
                  <a:cubicBezTo>
                    <a:pt x="225" y="558"/>
                    <a:pt x="226" y="557"/>
                    <a:pt x="227" y="557"/>
                  </a:cubicBezTo>
                  <a:cubicBezTo>
                    <a:pt x="225" y="555"/>
                    <a:pt x="225" y="555"/>
                    <a:pt x="225" y="553"/>
                  </a:cubicBezTo>
                  <a:cubicBezTo>
                    <a:pt x="224" y="552"/>
                    <a:pt x="223" y="552"/>
                    <a:pt x="222" y="550"/>
                  </a:cubicBezTo>
                  <a:cubicBezTo>
                    <a:pt x="221" y="550"/>
                    <a:pt x="221" y="551"/>
                    <a:pt x="220" y="550"/>
                  </a:cubicBezTo>
                  <a:cubicBezTo>
                    <a:pt x="219" y="549"/>
                    <a:pt x="217" y="547"/>
                    <a:pt x="219" y="547"/>
                  </a:cubicBezTo>
                  <a:cubicBezTo>
                    <a:pt x="216" y="546"/>
                    <a:pt x="215" y="543"/>
                    <a:pt x="213" y="544"/>
                  </a:cubicBezTo>
                  <a:cubicBezTo>
                    <a:pt x="213" y="544"/>
                    <a:pt x="214" y="545"/>
                    <a:pt x="214" y="545"/>
                  </a:cubicBezTo>
                  <a:cubicBezTo>
                    <a:pt x="213" y="545"/>
                    <a:pt x="213" y="545"/>
                    <a:pt x="213" y="544"/>
                  </a:cubicBezTo>
                  <a:cubicBezTo>
                    <a:pt x="214" y="549"/>
                    <a:pt x="206" y="544"/>
                    <a:pt x="206" y="541"/>
                  </a:cubicBezTo>
                  <a:cubicBezTo>
                    <a:pt x="207" y="541"/>
                    <a:pt x="209" y="544"/>
                    <a:pt x="208" y="542"/>
                  </a:cubicBezTo>
                  <a:cubicBezTo>
                    <a:pt x="207" y="541"/>
                    <a:pt x="206" y="541"/>
                    <a:pt x="207" y="540"/>
                  </a:cubicBezTo>
                  <a:cubicBezTo>
                    <a:pt x="208" y="541"/>
                    <a:pt x="209" y="542"/>
                    <a:pt x="210" y="542"/>
                  </a:cubicBezTo>
                  <a:cubicBezTo>
                    <a:pt x="208" y="540"/>
                    <a:pt x="208" y="539"/>
                    <a:pt x="208" y="538"/>
                  </a:cubicBezTo>
                  <a:cubicBezTo>
                    <a:pt x="205" y="538"/>
                    <a:pt x="201" y="533"/>
                    <a:pt x="198" y="531"/>
                  </a:cubicBezTo>
                  <a:cubicBezTo>
                    <a:pt x="198" y="530"/>
                    <a:pt x="197" y="530"/>
                    <a:pt x="197" y="529"/>
                  </a:cubicBezTo>
                  <a:cubicBezTo>
                    <a:pt x="198" y="530"/>
                    <a:pt x="199" y="531"/>
                    <a:pt x="199" y="530"/>
                  </a:cubicBezTo>
                  <a:cubicBezTo>
                    <a:pt x="197" y="527"/>
                    <a:pt x="196" y="528"/>
                    <a:pt x="194" y="526"/>
                  </a:cubicBezTo>
                  <a:cubicBezTo>
                    <a:pt x="194" y="525"/>
                    <a:pt x="193" y="523"/>
                    <a:pt x="193" y="525"/>
                  </a:cubicBezTo>
                  <a:cubicBezTo>
                    <a:pt x="191" y="523"/>
                    <a:pt x="191" y="521"/>
                    <a:pt x="192" y="521"/>
                  </a:cubicBezTo>
                  <a:cubicBezTo>
                    <a:pt x="195" y="523"/>
                    <a:pt x="193" y="522"/>
                    <a:pt x="195" y="523"/>
                  </a:cubicBezTo>
                  <a:cubicBezTo>
                    <a:pt x="194" y="522"/>
                    <a:pt x="195" y="521"/>
                    <a:pt x="194" y="520"/>
                  </a:cubicBezTo>
                  <a:cubicBezTo>
                    <a:pt x="194" y="519"/>
                    <a:pt x="195" y="521"/>
                    <a:pt x="195" y="521"/>
                  </a:cubicBezTo>
                  <a:cubicBezTo>
                    <a:pt x="194" y="518"/>
                    <a:pt x="193" y="520"/>
                    <a:pt x="192" y="518"/>
                  </a:cubicBezTo>
                  <a:cubicBezTo>
                    <a:pt x="191" y="518"/>
                    <a:pt x="190" y="517"/>
                    <a:pt x="190" y="516"/>
                  </a:cubicBezTo>
                  <a:cubicBezTo>
                    <a:pt x="190" y="516"/>
                    <a:pt x="191" y="515"/>
                    <a:pt x="190" y="515"/>
                  </a:cubicBezTo>
                  <a:cubicBezTo>
                    <a:pt x="189" y="515"/>
                    <a:pt x="189" y="516"/>
                    <a:pt x="188" y="515"/>
                  </a:cubicBezTo>
                  <a:cubicBezTo>
                    <a:pt x="187" y="514"/>
                    <a:pt x="188" y="514"/>
                    <a:pt x="188" y="513"/>
                  </a:cubicBezTo>
                  <a:cubicBezTo>
                    <a:pt x="187" y="513"/>
                    <a:pt x="187" y="513"/>
                    <a:pt x="186" y="512"/>
                  </a:cubicBezTo>
                  <a:cubicBezTo>
                    <a:pt x="185" y="512"/>
                    <a:pt x="183" y="512"/>
                    <a:pt x="185" y="514"/>
                  </a:cubicBezTo>
                  <a:cubicBezTo>
                    <a:pt x="186" y="514"/>
                    <a:pt x="185" y="512"/>
                    <a:pt x="186" y="513"/>
                  </a:cubicBezTo>
                  <a:cubicBezTo>
                    <a:pt x="187" y="514"/>
                    <a:pt x="187" y="515"/>
                    <a:pt x="187" y="516"/>
                  </a:cubicBezTo>
                  <a:cubicBezTo>
                    <a:pt x="185" y="515"/>
                    <a:pt x="183" y="511"/>
                    <a:pt x="182" y="510"/>
                  </a:cubicBezTo>
                  <a:cubicBezTo>
                    <a:pt x="183" y="511"/>
                    <a:pt x="182" y="511"/>
                    <a:pt x="181" y="510"/>
                  </a:cubicBezTo>
                  <a:cubicBezTo>
                    <a:pt x="182" y="509"/>
                    <a:pt x="183" y="510"/>
                    <a:pt x="183" y="509"/>
                  </a:cubicBezTo>
                  <a:cubicBezTo>
                    <a:pt x="182" y="507"/>
                    <a:pt x="181" y="507"/>
                    <a:pt x="180" y="505"/>
                  </a:cubicBezTo>
                  <a:cubicBezTo>
                    <a:pt x="180" y="505"/>
                    <a:pt x="179" y="504"/>
                    <a:pt x="180" y="504"/>
                  </a:cubicBezTo>
                  <a:cubicBezTo>
                    <a:pt x="181" y="505"/>
                    <a:pt x="175" y="499"/>
                    <a:pt x="174" y="498"/>
                  </a:cubicBezTo>
                  <a:cubicBezTo>
                    <a:pt x="174" y="498"/>
                    <a:pt x="174" y="497"/>
                    <a:pt x="174" y="497"/>
                  </a:cubicBezTo>
                  <a:cubicBezTo>
                    <a:pt x="175" y="498"/>
                    <a:pt x="176" y="497"/>
                    <a:pt x="177" y="498"/>
                  </a:cubicBezTo>
                  <a:cubicBezTo>
                    <a:pt x="178" y="499"/>
                    <a:pt x="178" y="501"/>
                    <a:pt x="179" y="501"/>
                  </a:cubicBezTo>
                  <a:cubicBezTo>
                    <a:pt x="178" y="499"/>
                    <a:pt x="177" y="498"/>
                    <a:pt x="177" y="497"/>
                  </a:cubicBezTo>
                  <a:cubicBezTo>
                    <a:pt x="179" y="499"/>
                    <a:pt x="179" y="497"/>
                    <a:pt x="181" y="498"/>
                  </a:cubicBezTo>
                  <a:cubicBezTo>
                    <a:pt x="181" y="499"/>
                    <a:pt x="182" y="504"/>
                    <a:pt x="182" y="503"/>
                  </a:cubicBezTo>
                  <a:cubicBezTo>
                    <a:pt x="182" y="502"/>
                    <a:pt x="182" y="502"/>
                    <a:pt x="182" y="502"/>
                  </a:cubicBezTo>
                  <a:cubicBezTo>
                    <a:pt x="184" y="504"/>
                    <a:pt x="185" y="507"/>
                    <a:pt x="187" y="508"/>
                  </a:cubicBezTo>
                  <a:cubicBezTo>
                    <a:pt x="186" y="506"/>
                    <a:pt x="184" y="504"/>
                    <a:pt x="183" y="502"/>
                  </a:cubicBezTo>
                  <a:cubicBezTo>
                    <a:pt x="184" y="502"/>
                    <a:pt x="185" y="503"/>
                    <a:pt x="186" y="505"/>
                  </a:cubicBezTo>
                  <a:cubicBezTo>
                    <a:pt x="187" y="506"/>
                    <a:pt x="187" y="507"/>
                    <a:pt x="188" y="508"/>
                  </a:cubicBezTo>
                  <a:cubicBezTo>
                    <a:pt x="189" y="509"/>
                    <a:pt x="189" y="506"/>
                    <a:pt x="191" y="507"/>
                  </a:cubicBezTo>
                  <a:cubicBezTo>
                    <a:pt x="190" y="506"/>
                    <a:pt x="190" y="505"/>
                    <a:pt x="189" y="504"/>
                  </a:cubicBezTo>
                  <a:cubicBezTo>
                    <a:pt x="189" y="503"/>
                    <a:pt x="188" y="502"/>
                    <a:pt x="188" y="502"/>
                  </a:cubicBezTo>
                  <a:cubicBezTo>
                    <a:pt x="188" y="503"/>
                    <a:pt x="188" y="504"/>
                    <a:pt x="189" y="505"/>
                  </a:cubicBezTo>
                  <a:cubicBezTo>
                    <a:pt x="184" y="501"/>
                    <a:pt x="186" y="498"/>
                    <a:pt x="188" y="497"/>
                  </a:cubicBezTo>
                  <a:cubicBezTo>
                    <a:pt x="187" y="496"/>
                    <a:pt x="186" y="495"/>
                    <a:pt x="186" y="494"/>
                  </a:cubicBezTo>
                  <a:cubicBezTo>
                    <a:pt x="187" y="493"/>
                    <a:pt x="189" y="497"/>
                    <a:pt x="190" y="496"/>
                  </a:cubicBezTo>
                  <a:cubicBezTo>
                    <a:pt x="190" y="494"/>
                    <a:pt x="188" y="495"/>
                    <a:pt x="189" y="494"/>
                  </a:cubicBezTo>
                  <a:cubicBezTo>
                    <a:pt x="190" y="496"/>
                    <a:pt x="190" y="492"/>
                    <a:pt x="191" y="494"/>
                  </a:cubicBezTo>
                  <a:cubicBezTo>
                    <a:pt x="191" y="495"/>
                    <a:pt x="191" y="495"/>
                    <a:pt x="191" y="495"/>
                  </a:cubicBezTo>
                  <a:cubicBezTo>
                    <a:pt x="192" y="498"/>
                    <a:pt x="193" y="494"/>
                    <a:pt x="194" y="496"/>
                  </a:cubicBezTo>
                  <a:cubicBezTo>
                    <a:pt x="194" y="496"/>
                    <a:pt x="195" y="499"/>
                    <a:pt x="196" y="498"/>
                  </a:cubicBezTo>
                  <a:cubicBezTo>
                    <a:pt x="197" y="498"/>
                    <a:pt x="194" y="496"/>
                    <a:pt x="195" y="495"/>
                  </a:cubicBezTo>
                  <a:cubicBezTo>
                    <a:pt x="196" y="495"/>
                    <a:pt x="197" y="497"/>
                    <a:pt x="197" y="496"/>
                  </a:cubicBezTo>
                  <a:cubicBezTo>
                    <a:pt x="196" y="495"/>
                    <a:pt x="198" y="497"/>
                    <a:pt x="198" y="495"/>
                  </a:cubicBezTo>
                  <a:cubicBezTo>
                    <a:pt x="197" y="494"/>
                    <a:pt x="196" y="493"/>
                    <a:pt x="197" y="491"/>
                  </a:cubicBezTo>
                  <a:cubicBezTo>
                    <a:pt x="195" y="493"/>
                    <a:pt x="195" y="491"/>
                    <a:pt x="195" y="493"/>
                  </a:cubicBezTo>
                  <a:cubicBezTo>
                    <a:pt x="195" y="492"/>
                    <a:pt x="194" y="490"/>
                    <a:pt x="195" y="490"/>
                  </a:cubicBezTo>
                  <a:cubicBezTo>
                    <a:pt x="194" y="489"/>
                    <a:pt x="194" y="488"/>
                    <a:pt x="193" y="487"/>
                  </a:cubicBezTo>
                  <a:cubicBezTo>
                    <a:pt x="192" y="486"/>
                    <a:pt x="192" y="485"/>
                    <a:pt x="191" y="484"/>
                  </a:cubicBezTo>
                  <a:cubicBezTo>
                    <a:pt x="190" y="482"/>
                    <a:pt x="189" y="480"/>
                    <a:pt x="188" y="479"/>
                  </a:cubicBezTo>
                  <a:cubicBezTo>
                    <a:pt x="188" y="478"/>
                    <a:pt x="188" y="476"/>
                    <a:pt x="188" y="475"/>
                  </a:cubicBezTo>
                  <a:cubicBezTo>
                    <a:pt x="189" y="474"/>
                    <a:pt x="189" y="476"/>
                    <a:pt x="190" y="476"/>
                  </a:cubicBezTo>
                  <a:cubicBezTo>
                    <a:pt x="190" y="476"/>
                    <a:pt x="190" y="476"/>
                    <a:pt x="191" y="476"/>
                  </a:cubicBezTo>
                  <a:cubicBezTo>
                    <a:pt x="190" y="474"/>
                    <a:pt x="190" y="473"/>
                    <a:pt x="190" y="471"/>
                  </a:cubicBezTo>
                  <a:cubicBezTo>
                    <a:pt x="191" y="474"/>
                    <a:pt x="192" y="472"/>
                    <a:pt x="193" y="475"/>
                  </a:cubicBezTo>
                  <a:cubicBezTo>
                    <a:pt x="192" y="475"/>
                    <a:pt x="194" y="479"/>
                    <a:pt x="195" y="479"/>
                  </a:cubicBezTo>
                  <a:cubicBezTo>
                    <a:pt x="195" y="477"/>
                    <a:pt x="193" y="475"/>
                    <a:pt x="194" y="474"/>
                  </a:cubicBezTo>
                  <a:cubicBezTo>
                    <a:pt x="195" y="475"/>
                    <a:pt x="196" y="477"/>
                    <a:pt x="197" y="477"/>
                  </a:cubicBezTo>
                  <a:cubicBezTo>
                    <a:pt x="195" y="475"/>
                    <a:pt x="196" y="473"/>
                    <a:pt x="196" y="471"/>
                  </a:cubicBezTo>
                  <a:cubicBezTo>
                    <a:pt x="196" y="472"/>
                    <a:pt x="199" y="479"/>
                    <a:pt x="200" y="479"/>
                  </a:cubicBezTo>
                  <a:cubicBezTo>
                    <a:pt x="199" y="476"/>
                    <a:pt x="199" y="474"/>
                    <a:pt x="200" y="472"/>
                  </a:cubicBezTo>
                  <a:cubicBezTo>
                    <a:pt x="199" y="471"/>
                    <a:pt x="198" y="471"/>
                    <a:pt x="198" y="470"/>
                  </a:cubicBezTo>
                  <a:cubicBezTo>
                    <a:pt x="199" y="472"/>
                    <a:pt x="198" y="467"/>
                    <a:pt x="197" y="467"/>
                  </a:cubicBezTo>
                  <a:cubicBezTo>
                    <a:pt x="198" y="469"/>
                    <a:pt x="197" y="469"/>
                    <a:pt x="196" y="468"/>
                  </a:cubicBezTo>
                  <a:cubicBezTo>
                    <a:pt x="197" y="468"/>
                    <a:pt x="197" y="467"/>
                    <a:pt x="197" y="466"/>
                  </a:cubicBezTo>
                  <a:cubicBezTo>
                    <a:pt x="196" y="463"/>
                    <a:pt x="194" y="460"/>
                    <a:pt x="192" y="459"/>
                  </a:cubicBezTo>
                  <a:cubicBezTo>
                    <a:pt x="193" y="460"/>
                    <a:pt x="193" y="461"/>
                    <a:pt x="194" y="462"/>
                  </a:cubicBezTo>
                  <a:cubicBezTo>
                    <a:pt x="193" y="464"/>
                    <a:pt x="192" y="464"/>
                    <a:pt x="193" y="466"/>
                  </a:cubicBezTo>
                  <a:cubicBezTo>
                    <a:pt x="192" y="464"/>
                    <a:pt x="192" y="464"/>
                    <a:pt x="190" y="463"/>
                  </a:cubicBezTo>
                  <a:cubicBezTo>
                    <a:pt x="191" y="463"/>
                    <a:pt x="192" y="464"/>
                    <a:pt x="191" y="462"/>
                  </a:cubicBezTo>
                  <a:cubicBezTo>
                    <a:pt x="189" y="462"/>
                    <a:pt x="188" y="458"/>
                    <a:pt x="188" y="456"/>
                  </a:cubicBezTo>
                  <a:cubicBezTo>
                    <a:pt x="186" y="454"/>
                    <a:pt x="181" y="447"/>
                    <a:pt x="183" y="445"/>
                  </a:cubicBezTo>
                  <a:cubicBezTo>
                    <a:pt x="183" y="445"/>
                    <a:pt x="182" y="444"/>
                    <a:pt x="182" y="444"/>
                  </a:cubicBezTo>
                  <a:cubicBezTo>
                    <a:pt x="181" y="443"/>
                    <a:pt x="183" y="445"/>
                    <a:pt x="181" y="445"/>
                  </a:cubicBezTo>
                  <a:cubicBezTo>
                    <a:pt x="181" y="444"/>
                    <a:pt x="181" y="444"/>
                    <a:pt x="181" y="444"/>
                  </a:cubicBezTo>
                  <a:cubicBezTo>
                    <a:pt x="181" y="443"/>
                    <a:pt x="182" y="441"/>
                    <a:pt x="181" y="441"/>
                  </a:cubicBezTo>
                  <a:cubicBezTo>
                    <a:pt x="179" y="441"/>
                    <a:pt x="176" y="433"/>
                    <a:pt x="174" y="430"/>
                  </a:cubicBezTo>
                  <a:cubicBezTo>
                    <a:pt x="175" y="429"/>
                    <a:pt x="174" y="426"/>
                    <a:pt x="173" y="426"/>
                  </a:cubicBezTo>
                  <a:cubicBezTo>
                    <a:pt x="174" y="426"/>
                    <a:pt x="173" y="427"/>
                    <a:pt x="173" y="426"/>
                  </a:cubicBezTo>
                  <a:cubicBezTo>
                    <a:pt x="172" y="425"/>
                    <a:pt x="173" y="424"/>
                    <a:pt x="172" y="424"/>
                  </a:cubicBezTo>
                  <a:cubicBezTo>
                    <a:pt x="172" y="424"/>
                    <a:pt x="172" y="425"/>
                    <a:pt x="172" y="424"/>
                  </a:cubicBezTo>
                  <a:cubicBezTo>
                    <a:pt x="171" y="422"/>
                    <a:pt x="172" y="421"/>
                    <a:pt x="173" y="420"/>
                  </a:cubicBezTo>
                  <a:cubicBezTo>
                    <a:pt x="174" y="419"/>
                    <a:pt x="175" y="422"/>
                    <a:pt x="175" y="420"/>
                  </a:cubicBezTo>
                  <a:cubicBezTo>
                    <a:pt x="174" y="419"/>
                    <a:pt x="174" y="414"/>
                    <a:pt x="175" y="412"/>
                  </a:cubicBezTo>
                  <a:cubicBezTo>
                    <a:pt x="176" y="414"/>
                    <a:pt x="178" y="415"/>
                    <a:pt x="178" y="418"/>
                  </a:cubicBezTo>
                  <a:cubicBezTo>
                    <a:pt x="179" y="418"/>
                    <a:pt x="179" y="419"/>
                    <a:pt x="180" y="421"/>
                  </a:cubicBezTo>
                  <a:cubicBezTo>
                    <a:pt x="179" y="420"/>
                    <a:pt x="179" y="421"/>
                    <a:pt x="179" y="422"/>
                  </a:cubicBezTo>
                  <a:cubicBezTo>
                    <a:pt x="180" y="421"/>
                    <a:pt x="181" y="422"/>
                    <a:pt x="180" y="423"/>
                  </a:cubicBezTo>
                  <a:cubicBezTo>
                    <a:pt x="182" y="422"/>
                    <a:pt x="181" y="425"/>
                    <a:pt x="182" y="424"/>
                  </a:cubicBezTo>
                  <a:cubicBezTo>
                    <a:pt x="182" y="421"/>
                    <a:pt x="180" y="421"/>
                    <a:pt x="180" y="419"/>
                  </a:cubicBezTo>
                  <a:cubicBezTo>
                    <a:pt x="182" y="421"/>
                    <a:pt x="183" y="425"/>
                    <a:pt x="185" y="425"/>
                  </a:cubicBezTo>
                  <a:cubicBezTo>
                    <a:pt x="186" y="428"/>
                    <a:pt x="186" y="429"/>
                    <a:pt x="187" y="431"/>
                  </a:cubicBezTo>
                  <a:cubicBezTo>
                    <a:pt x="187" y="429"/>
                    <a:pt x="188" y="433"/>
                    <a:pt x="189" y="433"/>
                  </a:cubicBezTo>
                  <a:cubicBezTo>
                    <a:pt x="190" y="433"/>
                    <a:pt x="189" y="432"/>
                    <a:pt x="190" y="432"/>
                  </a:cubicBezTo>
                  <a:cubicBezTo>
                    <a:pt x="190" y="431"/>
                    <a:pt x="189" y="429"/>
                    <a:pt x="189" y="429"/>
                  </a:cubicBezTo>
                  <a:cubicBezTo>
                    <a:pt x="191" y="431"/>
                    <a:pt x="191" y="433"/>
                    <a:pt x="192" y="435"/>
                  </a:cubicBezTo>
                  <a:cubicBezTo>
                    <a:pt x="192" y="434"/>
                    <a:pt x="194" y="436"/>
                    <a:pt x="195" y="437"/>
                  </a:cubicBezTo>
                  <a:cubicBezTo>
                    <a:pt x="194" y="436"/>
                    <a:pt x="195" y="436"/>
                    <a:pt x="195" y="436"/>
                  </a:cubicBezTo>
                  <a:cubicBezTo>
                    <a:pt x="195" y="435"/>
                    <a:pt x="195" y="435"/>
                    <a:pt x="195" y="434"/>
                  </a:cubicBezTo>
                  <a:cubicBezTo>
                    <a:pt x="196" y="436"/>
                    <a:pt x="195" y="433"/>
                    <a:pt x="196" y="433"/>
                  </a:cubicBezTo>
                  <a:cubicBezTo>
                    <a:pt x="197" y="433"/>
                    <a:pt x="197" y="435"/>
                    <a:pt x="198" y="434"/>
                  </a:cubicBezTo>
                  <a:cubicBezTo>
                    <a:pt x="198" y="433"/>
                    <a:pt x="197" y="430"/>
                    <a:pt x="196" y="430"/>
                  </a:cubicBezTo>
                  <a:cubicBezTo>
                    <a:pt x="197" y="433"/>
                    <a:pt x="194" y="432"/>
                    <a:pt x="193" y="431"/>
                  </a:cubicBezTo>
                  <a:cubicBezTo>
                    <a:pt x="194" y="430"/>
                    <a:pt x="193" y="428"/>
                    <a:pt x="193" y="427"/>
                  </a:cubicBezTo>
                  <a:cubicBezTo>
                    <a:pt x="193" y="426"/>
                    <a:pt x="192" y="424"/>
                    <a:pt x="193" y="424"/>
                  </a:cubicBezTo>
                  <a:cubicBezTo>
                    <a:pt x="193" y="423"/>
                    <a:pt x="192" y="423"/>
                    <a:pt x="192" y="423"/>
                  </a:cubicBezTo>
                  <a:cubicBezTo>
                    <a:pt x="191" y="420"/>
                    <a:pt x="191" y="419"/>
                    <a:pt x="193" y="419"/>
                  </a:cubicBezTo>
                  <a:cubicBezTo>
                    <a:pt x="193" y="418"/>
                    <a:pt x="193" y="418"/>
                    <a:pt x="193" y="417"/>
                  </a:cubicBezTo>
                  <a:cubicBezTo>
                    <a:pt x="194" y="418"/>
                    <a:pt x="195" y="421"/>
                    <a:pt x="194" y="421"/>
                  </a:cubicBezTo>
                  <a:cubicBezTo>
                    <a:pt x="194" y="422"/>
                    <a:pt x="195" y="422"/>
                    <a:pt x="195" y="423"/>
                  </a:cubicBezTo>
                  <a:cubicBezTo>
                    <a:pt x="196" y="424"/>
                    <a:pt x="196" y="424"/>
                    <a:pt x="197" y="425"/>
                  </a:cubicBezTo>
                  <a:cubicBezTo>
                    <a:pt x="197" y="427"/>
                    <a:pt x="198" y="427"/>
                    <a:pt x="199" y="429"/>
                  </a:cubicBezTo>
                  <a:cubicBezTo>
                    <a:pt x="201" y="428"/>
                    <a:pt x="201" y="428"/>
                    <a:pt x="201" y="428"/>
                  </a:cubicBezTo>
                  <a:cubicBezTo>
                    <a:pt x="201" y="426"/>
                    <a:pt x="199" y="426"/>
                    <a:pt x="200" y="426"/>
                  </a:cubicBezTo>
                  <a:cubicBezTo>
                    <a:pt x="201" y="427"/>
                    <a:pt x="202" y="427"/>
                    <a:pt x="202" y="426"/>
                  </a:cubicBezTo>
                  <a:cubicBezTo>
                    <a:pt x="203" y="426"/>
                    <a:pt x="203" y="427"/>
                    <a:pt x="203" y="428"/>
                  </a:cubicBezTo>
                  <a:cubicBezTo>
                    <a:pt x="203" y="426"/>
                    <a:pt x="204" y="426"/>
                    <a:pt x="205" y="427"/>
                  </a:cubicBezTo>
                  <a:cubicBezTo>
                    <a:pt x="205" y="425"/>
                    <a:pt x="205" y="425"/>
                    <a:pt x="205" y="424"/>
                  </a:cubicBezTo>
                  <a:cubicBezTo>
                    <a:pt x="205" y="424"/>
                    <a:pt x="205" y="424"/>
                    <a:pt x="204" y="423"/>
                  </a:cubicBezTo>
                  <a:cubicBezTo>
                    <a:pt x="205" y="423"/>
                    <a:pt x="205" y="422"/>
                    <a:pt x="205" y="422"/>
                  </a:cubicBezTo>
                  <a:cubicBezTo>
                    <a:pt x="206" y="423"/>
                    <a:pt x="207" y="423"/>
                    <a:pt x="209" y="423"/>
                  </a:cubicBezTo>
                  <a:cubicBezTo>
                    <a:pt x="209" y="423"/>
                    <a:pt x="209" y="423"/>
                    <a:pt x="209" y="423"/>
                  </a:cubicBezTo>
                  <a:cubicBezTo>
                    <a:pt x="208" y="421"/>
                    <a:pt x="209" y="420"/>
                    <a:pt x="208" y="420"/>
                  </a:cubicBezTo>
                  <a:cubicBezTo>
                    <a:pt x="209" y="419"/>
                    <a:pt x="209" y="419"/>
                    <a:pt x="210" y="419"/>
                  </a:cubicBezTo>
                  <a:cubicBezTo>
                    <a:pt x="210" y="420"/>
                    <a:pt x="210" y="421"/>
                    <a:pt x="211" y="420"/>
                  </a:cubicBezTo>
                  <a:cubicBezTo>
                    <a:pt x="210" y="419"/>
                    <a:pt x="210" y="417"/>
                    <a:pt x="208" y="417"/>
                  </a:cubicBezTo>
                  <a:cubicBezTo>
                    <a:pt x="208" y="416"/>
                    <a:pt x="208" y="414"/>
                    <a:pt x="209" y="415"/>
                  </a:cubicBezTo>
                  <a:cubicBezTo>
                    <a:pt x="209" y="415"/>
                    <a:pt x="209" y="415"/>
                    <a:pt x="209" y="415"/>
                  </a:cubicBezTo>
                  <a:cubicBezTo>
                    <a:pt x="210" y="414"/>
                    <a:pt x="209" y="413"/>
                    <a:pt x="209" y="412"/>
                  </a:cubicBezTo>
                  <a:cubicBezTo>
                    <a:pt x="210" y="412"/>
                    <a:pt x="209" y="409"/>
                    <a:pt x="210" y="410"/>
                  </a:cubicBezTo>
                  <a:cubicBezTo>
                    <a:pt x="210" y="408"/>
                    <a:pt x="208" y="410"/>
                    <a:pt x="208" y="408"/>
                  </a:cubicBezTo>
                  <a:cubicBezTo>
                    <a:pt x="209" y="407"/>
                    <a:pt x="208" y="405"/>
                    <a:pt x="207" y="402"/>
                  </a:cubicBezTo>
                  <a:cubicBezTo>
                    <a:pt x="207" y="400"/>
                    <a:pt x="206" y="398"/>
                    <a:pt x="204" y="395"/>
                  </a:cubicBezTo>
                  <a:cubicBezTo>
                    <a:pt x="205" y="396"/>
                    <a:pt x="205" y="396"/>
                    <a:pt x="204" y="396"/>
                  </a:cubicBezTo>
                  <a:cubicBezTo>
                    <a:pt x="204" y="394"/>
                    <a:pt x="204" y="392"/>
                    <a:pt x="204" y="390"/>
                  </a:cubicBezTo>
                  <a:cubicBezTo>
                    <a:pt x="204" y="388"/>
                    <a:pt x="204" y="386"/>
                    <a:pt x="202" y="385"/>
                  </a:cubicBezTo>
                  <a:cubicBezTo>
                    <a:pt x="202" y="384"/>
                    <a:pt x="203" y="385"/>
                    <a:pt x="203" y="384"/>
                  </a:cubicBezTo>
                  <a:cubicBezTo>
                    <a:pt x="203" y="384"/>
                    <a:pt x="203" y="383"/>
                    <a:pt x="203" y="383"/>
                  </a:cubicBezTo>
                  <a:cubicBezTo>
                    <a:pt x="203" y="384"/>
                    <a:pt x="203" y="384"/>
                    <a:pt x="204" y="384"/>
                  </a:cubicBezTo>
                  <a:cubicBezTo>
                    <a:pt x="204" y="385"/>
                    <a:pt x="203" y="385"/>
                    <a:pt x="205" y="385"/>
                  </a:cubicBezTo>
                  <a:cubicBezTo>
                    <a:pt x="204" y="382"/>
                    <a:pt x="204" y="379"/>
                    <a:pt x="204" y="375"/>
                  </a:cubicBezTo>
                  <a:cubicBezTo>
                    <a:pt x="203" y="372"/>
                    <a:pt x="203" y="369"/>
                    <a:pt x="203" y="366"/>
                  </a:cubicBezTo>
                  <a:cubicBezTo>
                    <a:pt x="203" y="365"/>
                    <a:pt x="202" y="364"/>
                    <a:pt x="203" y="363"/>
                  </a:cubicBezTo>
                  <a:cubicBezTo>
                    <a:pt x="203" y="363"/>
                    <a:pt x="203" y="364"/>
                    <a:pt x="203" y="364"/>
                  </a:cubicBezTo>
                  <a:cubicBezTo>
                    <a:pt x="202" y="363"/>
                    <a:pt x="202" y="363"/>
                    <a:pt x="202" y="362"/>
                  </a:cubicBezTo>
                  <a:cubicBezTo>
                    <a:pt x="203" y="361"/>
                    <a:pt x="202" y="358"/>
                    <a:pt x="201" y="355"/>
                  </a:cubicBezTo>
                  <a:cubicBezTo>
                    <a:pt x="203" y="350"/>
                    <a:pt x="200" y="346"/>
                    <a:pt x="202" y="342"/>
                  </a:cubicBezTo>
                  <a:cubicBezTo>
                    <a:pt x="202" y="340"/>
                    <a:pt x="202" y="337"/>
                    <a:pt x="203" y="334"/>
                  </a:cubicBezTo>
                  <a:cubicBezTo>
                    <a:pt x="204" y="332"/>
                    <a:pt x="204" y="328"/>
                    <a:pt x="203" y="326"/>
                  </a:cubicBezTo>
                  <a:cubicBezTo>
                    <a:pt x="203" y="326"/>
                    <a:pt x="203" y="325"/>
                    <a:pt x="204" y="326"/>
                  </a:cubicBezTo>
                  <a:cubicBezTo>
                    <a:pt x="204" y="324"/>
                    <a:pt x="203" y="325"/>
                    <a:pt x="203" y="323"/>
                  </a:cubicBezTo>
                  <a:cubicBezTo>
                    <a:pt x="203" y="322"/>
                    <a:pt x="204" y="322"/>
                    <a:pt x="204" y="321"/>
                  </a:cubicBezTo>
                  <a:cubicBezTo>
                    <a:pt x="204" y="320"/>
                    <a:pt x="204" y="319"/>
                    <a:pt x="203" y="319"/>
                  </a:cubicBezTo>
                  <a:cubicBezTo>
                    <a:pt x="204" y="318"/>
                    <a:pt x="205" y="318"/>
                    <a:pt x="205" y="317"/>
                  </a:cubicBezTo>
                  <a:cubicBezTo>
                    <a:pt x="204" y="316"/>
                    <a:pt x="206" y="314"/>
                    <a:pt x="206" y="313"/>
                  </a:cubicBezTo>
                  <a:cubicBezTo>
                    <a:pt x="207" y="307"/>
                    <a:pt x="209" y="300"/>
                    <a:pt x="210" y="292"/>
                  </a:cubicBezTo>
                  <a:cubicBezTo>
                    <a:pt x="209" y="293"/>
                    <a:pt x="209" y="296"/>
                    <a:pt x="208" y="294"/>
                  </a:cubicBezTo>
                  <a:cubicBezTo>
                    <a:pt x="209" y="296"/>
                    <a:pt x="207" y="298"/>
                    <a:pt x="208" y="300"/>
                  </a:cubicBezTo>
                  <a:cubicBezTo>
                    <a:pt x="207" y="301"/>
                    <a:pt x="207" y="304"/>
                    <a:pt x="207" y="306"/>
                  </a:cubicBezTo>
                  <a:cubicBezTo>
                    <a:pt x="206" y="307"/>
                    <a:pt x="206" y="307"/>
                    <a:pt x="206" y="309"/>
                  </a:cubicBezTo>
                  <a:cubicBezTo>
                    <a:pt x="206" y="309"/>
                    <a:pt x="205" y="310"/>
                    <a:pt x="205" y="310"/>
                  </a:cubicBezTo>
                  <a:cubicBezTo>
                    <a:pt x="204" y="308"/>
                    <a:pt x="205" y="307"/>
                    <a:pt x="205" y="305"/>
                  </a:cubicBezTo>
                  <a:cubicBezTo>
                    <a:pt x="206" y="303"/>
                    <a:pt x="206" y="301"/>
                    <a:pt x="206" y="299"/>
                  </a:cubicBezTo>
                  <a:cubicBezTo>
                    <a:pt x="205" y="302"/>
                    <a:pt x="204" y="303"/>
                    <a:pt x="204" y="305"/>
                  </a:cubicBezTo>
                  <a:cubicBezTo>
                    <a:pt x="204" y="307"/>
                    <a:pt x="203" y="309"/>
                    <a:pt x="203" y="312"/>
                  </a:cubicBezTo>
                  <a:cubicBezTo>
                    <a:pt x="202" y="312"/>
                    <a:pt x="202" y="312"/>
                    <a:pt x="201" y="313"/>
                  </a:cubicBezTo>
                  <a:cubicBezTo>
                    <a:pt x="202" y="314"/>
                    <a:pt x="202" y="316"/>
                    <a:pt x="201" y="319"/>
                  </a:cubicBezTo>
                  <a:cubicBezTo>
                    <a:pt x="201" y="322"/>
                    <a:pt x="200" y="324"/>
                    <a:pt x="199" y="325"/>
                  </a:cubicBezTo>
                  <a:cubicBezTo>
                    <a:pt x="199" y="329"/>
                    <a:pt x="200" y="332"/>
                    <a:pt x="198" y="334"/>
                  </a:cubicBezTo>
                  <a:cubicBezTo>
                    <a:pt x="199" y="334"/>
                    <a:pt x="200" y="340"/>
                    <a:pt x="198" y="340"/>
                  </a:cubicBezTo>
                  <a:cubicBezTo>
                    <a:pt x="197" y="340"/>
                    <a:pt x="198" y="339"/>
                    <a:pt x="197" y="339"/>
                  </a:cubicBezTo>
                  <a:cubicBezTo>
                    <a:pt x="197" y="340"/>
                    <a:pt x="198" y="343"/>
                    <a:pt x="197" y="344"/>
                  </a:cubicBezTo>
                  <a:cubicBezTo>
                    <a:pt x="197" y="344"/>
                    <a:pt x="197" y="345"/>
                    <a:pt x="197" y="346"/>
                  </a:cubicBezTo>
                  <a:cubicBezTo>
                    <a:pt x="197" y="346"/>
                    <a:pt x="197" y="347"/>
                    <a:pt x="197" y="349"/>
                  </a:cubicBezTo>
                  <a:cubicBezTo>
                    <a:pt x="197" y="351"/>
                    <a:pt x="197" y="353"/>
                    <a:pt x="198" y="354"/>
                  </a:cubicBezTo>
                  <a:cubicBezTo>
                    <a:pt x="198" y="356"/>
                    <a:pt x="197" y="356"/>
                    <a:pt x="196" y="355"/>
                  </a:cubicBezTo>
                  <a:cubicBezTo>
                    <a:pt x="197" y="357"/>
                    <a:pt x="197" y="358"/>
                    <a:pt x="198" y="361"/>
                  </a:cubicBezTo>
                  <a:cubicBezTo>
                    <a:pt x="197" y="361"/>
                    <a:pt x="197" y="362"/>
                    <a:pt x="196" y="364"/>
                  </a:cubicBezTo>
                  <a:cubicBezTo>
                    <a:pt x="196" y="365"/>
                    <a:pt x="196" y="366"/>
                    <a:pt x="197" y="368"/>
                  </a:cubicBezTo>
                  <a:cubicBezTo>
                    <a:pt x="197" y="371"/>
                    <a:pt x="197" y="373"/>
                    <a:pt x="196" y="375"/>
                  </a:cubicBezTo>
                  <a:cubicBezTo>
                    <a:pt x="196" y="373"/>
                    <a:pt x="196" y="372"/>
                    <a:pt x="195" y="370"/>
                  </a:cubicBezTo>
                  <a:cubicBezTo>
                    <a:pt x="195" y="368"/>
                    <a:pt x="195" y="366"/>
                    <a:pt x="195" y="364"/>
                  </a:cubicBezTo>
                  <a:cubicBezTo>
                    <a:pt x="194" y="359"/>
                    <a:pt x="194" y="355"/>
                    <a:pt x="193" y="351"/>
                  </a:cubicBezTo>
                  <a:cubicBezTo>
                    <a:pt x="193" y="353"/>
                    <a:pt x="193" y="354"/>
                    <a:pt x="193" y="356"/>
                  </a:cubicBezTo>
                  <a:cubicBezTo>
                    <a:pt x="193" y="357"/>
                    <a:pt x="193" y="358"/>
                    <a:pt x="194" y="359"/>
                  </a:cubicBezTo>
                  <a:cubicBezTo>
                    <a:pt x="192" y="359"/>
                    <a:pt x="193" y="363"/>
                    <a:pt x="192" y="363"/>
                  </a:cubicBezTo>
                  <a:cubicBezTo>
                    <a:pt x="192" y="361"/>
                    <a:pt x="192" y="358"/>
                    <a:pt x="191" y="356"/>
                  </a:cubicBezTo>
                  <a:cubicBezTo>
                    <a:pt x="191" y="353"/>
                    <a:pt x="192" y="351"/>
                    <a:pt x="193" y="350"/>
                  </a:cubicBezTo>
                  <a:cubicBezTo>
                    <a:pt x="192" y="350"/>
                    <a:pt x="192" y="352"/>
                    <a:pt x="191" y="352"/>
                  </a:cubicBezTo>
                  <a:cubicBezTo>
                    <a:pt x="191" y="351"/>
                    <a:pt x="191" y="349"/>
                    <a:pt x="192" y="348"/>
                  </a:cubicBezTo>
                  <a:cubicBezTo>
                    <a:pt x="192" y="346"/>
                    <a:pt x="192" y="345"/>
                    <a:pt x="191" y="343"/>
                  </a:cubicBezTo>
                  <a:cubicBezTo>
                    <a:pt x="192" y="343"/>
                    <a:pt x="192" y="343"/>
                    <a:pt x="193" y="342"/>
                  </a:cubicBezTo>
                  <a:cubicBezTo>
                    <a:pt x="193" y="338"/>
                    <a:pt x="193" y="333"/>
                    <a:pt x="194" y="331"/>
                  </a:cubicBezTo>
                  <a:cubicBezTo>
                    <a:pt x="194" y="330"/>
                    <a:pt x="196" y="328"/>
                    <a:pt x="196" y="326"/>
                  </a:cubicBezTo>
                  <a:cubicBezTo>
                    <a:pt x="196" y="325"/>
                    <a:pt x="195" y="324"/>
                    <a:pt x="196" y="323"/>
                  </a:cubicBezTo>
                  <a:cubicBezTo>
                    <a:pt x="196" y="321"/>
                    <a:pt x="198" y="318"/>
                    <a:pt x="197" y="319"/>
                  </a:cubicBezTo>
                  <a:cubicBezTo>
                    <a:pt x="198" y="317"/>
                    <a:pt x="199" y="315"/>
                    <a:pt x="198" y="313"/>
                  </a:cubicBezTo>
                  <a:cubicBezTo>
                    <a:pt x="199" y="313"/>
                    <a:pt x="199" y="309"/>
                    <a:pt x="200" y="309"/>
                  </a:cubicBezTo>
                  <a:cubicBezTo>
                    <a:pt x="200" y="307"/>
                    <a:pt x="199" y="307"/>
                    <a:pt x="200" y="305"/>
                  </a:cubicBezTo>
                  <a:cubicBezTo>
                    <a:pt x="201" y="304"/>
                    <a:pt x="202" y="304"/>
                    <a:pt x="202" y="302"/>
                  </a:cubicBezTo>
                  <a:cubicBezTo>
                    <a:pt x="203" y="298"/>
                    <a:pt x="202" y="295"/>
                    <a:pt x="205" y="290"/>
                  </a:cubicBezTo>
                  <a:cubicBezTo>
                    <a:pt x="205" y="289"/>
                    <a:pt x="204" y="290"/>
                    <a:pt x="205" y="289"/>
                  </a:cubicBezTo>
                  <a:cubicBezTo>
                    <a:pt x="205" y="287"/>
                    <a:pt x="205" y="285"/>
                    <a:pt x="206" y="284"/>
                  </a:cubicBezTo>
                  <a:cubicBezTo>
                    <a:pt x="206" y="282"/>
                    <a:pt x="207" y="281"/>
                    <a:pt x="208" y="280"/>
                  </a:cubicBezTo>
                  <a:cubicBezTo>
                    <a:pt x="207" y="278"/>
                    <a:pt x="209" y="276"/>
                    <a:pt x="210" y="275"/>
                  </a:cubicBezTo>
                  <a:cubicBezTo>
                    <a:pt x="211" y="272"/>
                    <a:pt x="212" y="267"/>
                    <a:pt x="214" y="268"/>
                  </a:cubicBezTo>
                  <a:cubicBezTo>
                    <a:pt x="214" y="267"/>
                    <a:pt x="213" y="267"/>
                    <a:pt x="213" y="265"/>
                  </a:cubicBezTo>
                  <a:cubicBezTo>
                    <a:pt x="214" y="266"/>
                    <a:pt x="215" y="265"/>
                    <a:pt x="215" y="264"/>
                  </a:cubicBezTo>
                  <a:cubicBezTo>
                    <a:pt x="214" y="262"/>
                    <a:pt x="218" y="258"/>
                    <a:pt x="218" y="256"/>
                  </a:cubicBezTo>
                  <a:cubicBezTo>
                    <a:pt x="220" y="255"/>
                    <a:pt x="221" y="253"/>
                    <a:pt x="222" y="250"/>
                  </a:cubicBezTo>
                  <a:cubicBezTo>
                    <a:pt x="222" y="249"/>
                    <a:pt x="223" y="248"/>
                    <a:pt x="223" y="247"/>
                  </a:cubicBezTo>
                  <a:cubicBezTo>
                    <a:pt x="224" y="246"/>
                    <a:pt x="224" y="245"/>
                    <a:pt x="225" y="244"/>
                  </a:cubicBezTo>
                  <a:cubicBezTo>
                    <a:pt x="226" y="244"/>
                    <a:pt x="226" y="245"/>
                    <a:pt x="227" y="244"/>
                  </a:cubicBezTo>
                  <a:cubicBezTo>
                    <a:pt x="226" y="243"/>
                    <a:pt x="225" y="244"/>
                    <a:pt x="226" y="243"/>
                  </a:cubicBezTo>
                  <a:cubicBezTo>
                    <a:pt x="227" y="241"/>
                    <a:pt x="228" y="240"/>
                    <a:pt x="229" y="239"/>
                  </a:cubicBezTo>
                  <a:cubicBezTo>
                    <a:pt x="228" y="239"/>
                    <a:pt x="227" y="240"/>
                    <a:pt x="228" y="238"/>
                  </a:cubicBezTo>
                  <a:cubicBezTo>
                    <a:pt x="229" y="237"/>
                    <a:pt x="233" y="234"/>
                    <a:pt x="232" y="233"/>
                  </a:cubicBezTo>
                  <a:cubicBezTo>
                    <a:pt x="233" y="231"/>
                    <a:pt x="234" y="230"/>
                    <a:pt x="235" y="229"/>
                  </a:cubicBezTo>
                  <a:cubicBezTo>
                    <a:pt x="236" y="228"/>
                    <a:pt x="237" y="227"/>
                    <a:pt x="237" y="226"/>
                  </a:cubicBezTo>
                  <a:cubicBezTo>
                    <a:pt x="239" y="224"/>
                    <a:pt x="240" y="222"/>
                    <a:pt x="242" y="220"/>
                  </a:cubicBezTo>
                  <a:cubicBezTo>
                    <a:pt x="243" y="220"/>
                    <a:pt x="246" y="216"/>
                    <a:pt x="247" y="214"/>
                  </a:cubicBezTo>
                  <a:cubicBezTo>
                    <a:pt x="249" y="214"/>
                    <a:pt x="250" y="214"/>
                    <a:pt x="251" y="213"/>
                  </a:cubicBezTo>
                  <a:cubicBezTo>
                    <a:pt x="252" y="212"/>
                    <a:pt x="254" y="209"/>
                    <a:pt x="256" y="208"/>
                  </a:cubicBezTo>
                  <a:cubicBezTo>
                    <a:pt x="260" y="205"/>
                    <a:pt x="260" y="203"/>
                    <a:pt x="265" y="200"/>
                  </a:cubicBezTo>
                  <a:cubicBezTo>
                    <a:pt x="265" y="200"/>
                    <a:pt x="263" y="201"/>
                    <a:pt x="264" y="201"/>
                  </a:cubicBezTo>
                  <a:cubicBezTo>
                    <a:pt x="265" y="200"/>
                    <a:pt x="265" y="199"/>
                    <a:pt x="266" y="198"/>
                  </a:cubicBezTo>
                  <a:cubicBezTo>
                    <a:pt x="267" y="198"/>
                    <a:pt x="270" y="194"/>
                    <a:pt x="270" y="196"/>
                  </a:cubicBezTo>
                  <a:cubicBezTo>
                    <a:pt x="272" y="195"/>
                    <a:pt x="271" y="194"/>
                    <a:pt x="273" y="192"/>
                  </a:cubicBezTo>
                  <a:cubicBezTo>
                    <a:pt x="274" y="192"/>
                    <a:pt x="274" y="192"/>
                    <a:pt x="276" y="191"/>
                  </a:cubicBezTo>
                  <a:cubicBezTo>
                    <a:pt x="275" y="191"/>
                    <a:pt x="276" y="190"/>
                    <a:pt x="277" y="189"/>
                  </a:cubicBezTo>
                  <a:cubicBezTo>
                    <a:pt x="278" y="189"/>
                    <a:pt x="278" y="189"/>
                    <a:pt x="278" y="189"/>
                  </a:cubicBezTo>
                  <a:cubicBezTo>
                    <a:pt x="280" y="187"/>
                    <a:pt x="282" y="186"/>
                    <a:pt x="283" y="185"/>
                  </a:cubicBezTo>
                  <a:cubicBezTo>
                    <a:pt x="285" y="184"/>
                    <a:pt x="287" y="184"/>
                    <a:pt x="289" y="182"/>
                  </a:cubicBezTo>
                  <a:cubicBezTo>
                    <a:pt x="289" y="182"/>
                    <a:pt x="288" y="181"/>
                    <a:pt x="290" y="181"/>
                  </a:cubicBezTo>
                  <a:cubicBezTo>
                    <a:pt x="290" y="182"/>
                    <a:pt x="294" y="180"/>
                    <a:pt x="296" y="179"/>
                  </a:cubicBezTo>
                  <a:cubicBezTo>
                    <a:pt x="295" y="178"/>
                    <a:pt x="293" y="180"/>
                    <a:pt x="293" y="179"/>
                  </a:cubicBezTo>
                  <a:cubicBezTo>
                    <a:pt x="295" y="178"/>
                    <a:pt x="295" y="179"/>
                    <a:pt x="295" y="177"/>
                  </a:cubicBezTo>
                  <a:cubicBezTo>
                    <a:pt x="296" y="177"/>
                    <a:pt x="296" y="178"/>
                    <a:pt x="297" y="178"/>
                  </a:cubicBezTo>
                  <a:cubicBezTo>
                    <a:pt x="297" y="177"/>
                    <a:pt x="296" y="176"/>
                    <a:pt x="298" y="176"/>
                  </a:cubicBezTo>
                  <a:cubicBezTo>
                    <a:pt x="298" y="177"/>
                    <a:pt x="299" y="176"/>
                    <a:pt x="299" y="177"/>
                  </a:cubicBezTo>
                  <a:cubicBezTo>
                    <a:pt x="302" y="174"/>
                    <a:pt x="306" y="172"/>
                    <a:pt x="310" y="170"/>
                  </a:cubicBezTo>
                  <a:cubicBezTo>
                    <a:pt x="314" y="168"/>
                    <a:pt x="319" y="166"/>
                    <a:pt x="323" y="163"/>
                  </a:cubicBezTo>
                  <a:cubicBezTo>
                    <a:pt x="328" y="162"/>
                    <a:pt x="335" y="161"/>
                    <a:pt x="338" y="158"/>
                  </a:cubicBezTo>
                  <a:cubicBezTo>
                    <a:pt x="341" y="157"/>
                    <a:pt x="343" y="156"/>
                    <a:pt x="345" y="156"/>
                  </a:cubicBezTo>
                  <a:cubicBezTo>
                    <a:pt x="348" y="155"/>
                    <a:pt x="350" y="154"/>
                    <a:pt x="353" y="153"/>
                  </a:cubicBezTo>
                  <a:cubicBezTo>
                    <a:pt x="354" y="153"/>
                    <a:pt x="355" y="154"/>
                    <a:pt x="357" y="153"/>
                  </a:cubicBezTo>
                  <a:cubicBezTo>
                    <a:pt x="356" y="153"/>
                    <a:pt x="356" y="152"/>
                    <a:pt x="357" y="152"/>
                  </a:cubicBezTo>
                  <a:cubicBezTo>
                    <a:pt x="358" y="152"/>
                    <a:pt x="359" y="152"/>
                    <a:pt x="360" y="153"/>
                  </a:cubicBezTo>
                  <a:cubicBezTo>
                    <a:pt x="360" y="152"/>
                    <a:pt x="361" y="152"/>
                    <a:pt x="361" y="152"/>
                  </a:cubicBezTo>
                  <a:cubicBezTo>
                    <a:pt x="364" y="153"/>
                    <a:pt x="366" y="149"/>
                    <a:pt x="370" y="150"/>
                  </a:cubicBezTo>
                  <a:cubicBezTo>
                    <a:pt x="371" y="150"/>
                    <a:pt x="373" y="149"/>
                    <a:pt x="374" y="149"/>
                  </a:cubicBezTo>
                  <a:cubicBezTo>
                    <a:pt x="376" y="148"/>
                    <a:pt x="378" y="148"/>
                    <a:pt x="380" y="148"/>
                  </a:cubicBezTo>
                  <a:cubicBezTo>
                    <a:pt x="382" y="148"/>
                    <a:pt x="384" y="147"/>
                    <a:pt x="386" y="147"/>
                  </a:cubicBezTo>
                  <a:cubicBezTo>
                    <a:pt x="387" y="147"/>
                    <a:pt x="389" y="146"/>
                    <a:pt x="390" y="145"/>
                  </a:cubicBezTo>
                  <a:cubicBezTo>
                    <a:pt x="388" y="145"/>
                    <a:pt x="388" y="147"/>
                    <a:pt x="386" y="146"/>
                  </a:cubicBezTo>
                  <a:cubicBezTo>
                    <a:pt x="387" y="145"/>
                    <a:pt x="389" y="144"/>
                    <a:pt x="392" y="144"/>
                  </a:cubicBezTo>
                  <a:cubicBezTo>
                    <a:pt x="393" y="144"/>
                    <a:pt x="394" y="144"/>
                    <a:pt x="395" y="144"/>
                  </a:cubicBezTo>
                  <a:cubicBezTo>
                    <a:pt x="397" y="143"/>
                    <a:pt x="398" y="143"/>
                    <a:pt x="400" y="143"/>
                  </a:cubicBezTo>
                  <a:cubicBezTo>
                    <a:pt x="399" y="142"/>
                    <a:pt x="399" y="142"/>
                    <a:pt x="399" y="142"/>
                  </a:cubicBezTo>
                  <a:cubicBezTo>
                    <a:pt x="401" y="141"/>
                    <a:pt x="406" y="141"/>
                    <a:pt x="407" y="142"/>
                  </a:cubicBezTo>
                  <a:cubicBezTo>
                    <a:pt x="409" y="141"/>
                    <a:pt x="411" y="141"/>
                    <a:pt x="414" y="142"/>
                  </a:cubicBezTo>
                  <a:cubicBezTo>
                    <a:pt x="415" y="142"/>
                    <a:pt x="417" y="142"/>
                    <a:pt x="418" y="142"/>
                  </a:cubicBezTo>
                  <a:cubicBezTo>
                    <a:pt x="420" y="142"/>
                    <a:pt x="421" y="142"/>
                    <a:pt x="422" y="142"/>
                  </a:cubicBezTo>
                  <a:cubicBezTo>
                    <a:pt x="422" y="143"/>
                    <a:pt x="423" y="143"/>
                    <a:pt x="424" y="142"/>
                  </a:cubicBezTo>
                  <a:cubicBezTo>
                    <a:pt x="424" y="143"/>
                    <a:pt x="424" y="144"/>
                    <a:pt x="425" y="144"/>
                  </a:cubicBezTo>
                  <a:cubicBezTo>
                    <a:pt x="425" y="143"/>
                    <a:pt x="427" y="144"/>
                    <a:pt x="429" y="144"/>
                  </a:cubicBezTo>
                  <a:cubicBezTo>
                    <a:pt x="431" y="144"/>
                    <a:pt x="432" y="145"/>
                    <a:pt x="433" y="144"/>
                  </a:cubicBezTo>
                  <a:cubicBezTo>
                    <a:pt x="434" y="145"/>
                    <a:pt x="436" y="145"/>
                    <a:pt x="438" y="145"/>
                  </a:cubicBezTo>
                  <a:cubicBezTo>
                    <a:pt x="439" y="146"/>
                    <a:pt x="441" y="146"/>
                    <a:pt x="442" y="146"/>
                  </a:cubicBezTo>
                  <a:cubicBezTo>
                    <a:pt x="443" y="145"/>
                    <a:pt x="448" y="146"/>
                    <a:pt x="450" y="147"/>
                  </a:cubicBezTo>
                  <a:cubicBezTo>
                    <a:pt x="450" y="146"/>
                    <a:pt x="450" y="146"/>
                    <a:pt x="450" y="145"/>
                  </a:cubicBezTo>
                  <a:cubicBezTo>
                    <a:pt x="451" y="146"/>
                    <a:pt x="451" y="145"/>
                    <a:pt x="452" y="145"/>
                  </a:cubicBezTo>
                  <a:cubicBezTo>
                    <a:pt x="455" y="145"/>
                    <a:pt x="455" y="146"/>
                    <a:pt x="457" y="146"/>
                  </a:cubicBezTo>
                  <a:cubicBezTo>
                    <a:pt x="456" y="146"/>
                    <a:pt x="456" y="148"/>
                    <a:pt x="457" y="147"/>
                  </a:cubicBezTo>
                  <a:cubicBezTo>
                    <a:pt x="457" y="145"/>
                    <a:pt x="462" y="146"/>
                    <a:pt x="464" y="147"/>
                  </a:cubicBezTo>
                  <a:cubicBezTo>
                    <a:pt x="464" y="146"/>
                    <a:pt x="466" y="148"/>
                    <a:pt x="467" y="147"/>
                  </a:cubicBezTo>
                  <a:cubicBezTo>
                    <a:pt x="467" y="146"/>
                    <a:pt x="466" y="146"/>
                    <a:pt x="465" y="145"/>
                  </a:cubicBezTo>
                  <a:cubicBezTo>
                    <a:pt x="465" y="145"/>
                    <a:pt x="465" y="146"/>
                    <a:pt x="464" y="146"/>
                  </a:cubicBezTo>
                  <a:cubicBezTo>
                    <a:pt x="462" y="145"/>
                    <a:pt x="461" y="143"/>
                    <a:pt x="459" y="142"/>
                  </a:cubicBezTo>
                  <a:cubicBezTo>
                    <a:pt x="461" y="143"/>
                    <a:pt x="462" y="143"/>
                    <a:pt x="462" y="143"/>
                  </a:cubicBezTo>
                  <a:cubicBezTo>
                    <a:pt x="458" y="142"/>
                    <a:pt x="457" y="142"/>
                    <a:pt x="452" y="141"/>
                  </a:cubicBezTo>
                  <a:cubicBezTo>
                    <a:pt x="452" y="140"/>
                    <a:pt x="451" y="140"/>
                    <a:pt x="451" y="139"/>
                  </a:cubicBezTo>
                  <a:cubicBezTo>
                    <a:pt x="449" y="139"/>
                    <a:pt x="448" y="139"/>
                    <a:pt x="446" y="139"/>
                  </a:cubicBezTo>
                  <a:cubicBezTo>
                    <a:pt x="446" y="139"/>
                    <a:pt x="444" y="138"/>
                    <a:pt x="442" y="138"/>
                  </a:cubicBezTo>
                  <a:cubicBezTo>
                    <a:pt x="440" y="137"/>
                    <a:pt x="438" y="137"/>
                    <a:pt x="436" y="136"/>
                  </a:cubicBezTo>
                  <a:cubicBezTo>
                    <a:pt x="434" y="136"/>
                    <a:pt x="431" y="137"/>
                    <a:pt x="430" y="135"/>
                  </a:cubicBezTo>
                  <a:cubicBezTo>
                    <a:pt x="429" y="135"/>
                    <a:pt x="429" y="136"/>
                    <a:pt x="428" y="136"/>
                  </a:cubicBezTo>
                  <a:cubicBezTo>
                    <a:pt x="427" y="136"/>
                    <a:pt x="428" y="134"/>
                    <a:pt x="426" y="134"/>
                  </a:cubicBezTo>
                  <a:cubicBezTo>
                    <a:pt x="426" y="135"/>
                    <a:pt x="425" y="134"/>
                    <a:pt x="424" y="135"/>
                  </a:cubicBezTo>
                  <a:cubicBezTo>
                    <a:pt x="423" y="134"/>
                    <a:pt x="420" y="134"/>
                    <a:pt x="419" y="133"/>
                  </a:cubicBezTo>
                  <a:cubicBezTo>
                    <a:pt x="421" y="132"/>
                    <a:pt x="425" y="132"/>
                    <a:pt x="423" y="131"/>
                  </a:cubicBezTo>
                  <a:cubicBezTo>
                    <a:pt x="420" y="134"/>
                    <a:pt x="412" y="133"/>
                    <a:pt x="410" y="130"/>
                  </a:cubicBezTo>
                  <a:cubicBezTo>
                    <a:pt x="408" y="130"/>
                    <a:pt x="411" y="131"/>
                    <a:pt x="410" y="131"/>
                  </a:cubicBezTo>
                  <a:cubicBezTo>
                    <a:pt x="408" y="130"/>
                    <a:pt x="407" y="130"/>
                    <a:pt x="407" y="128"/>
                  </a:cubicBezTo>
                  <a:cubicBezTo>
                    <a:pt x="407" y="128"/>
                    <a:pt x="408" y="128"/>
                    <a:pt x="409" y="128"/>
                  </a:cubicBezTo>
                  <a:cubicBezTo>
                    <a:pt x="409" y="127"/>
                    <a:pt x="408" y="126"/>
                    <a:pt x="407" y="126"/>
                  </a:cubicBezTo>
                  <a:cubicBezTo>
                    <a:pt x="406" y="126"/>
                    <a:pt x="404" y="126"/>
                    <a:pt x="402" y="126"/>
                  </a:cubicBezTo>
                  <a:cubicBezTo>
                    <a:pt x="403" y="124"/>
                    <a:pt x="405" y="124"/>
                    <a:pt x="407" y="124"/>
                  </a:cubicBezTo>
                  <a:cubicBezTo>
                    <a:pt x="409" y="124"/>
                    <a:pt x="411" y="125"/>
                    <a:pt x="414" y="125"/>
                  </a:cubicBezTo>
                  <a:cubicBezTo>
                    <a:pt x="414" y="124"/>
                    <a:pt x="413" y="124"/>
                    <a:pt x="412" y="123"/>
                  </a:cubicBezTo>
                  <a:cubicBezTo>
                    <a:pt x="414" y="123"/>
                    <a:pt x="417" y="123"/>
                    <a:pt x="419" y="124"/>
                  </a:cubicBezTo>
                  <a:cubicBezTo>
                    <a:pt x="421" y="124"/>
                    <a:pt x="423" y="124"/>
                    <a:pt x="425" y="123"/>
                  </a:cubicBezTo>
                  <a:cubicBezTo>
                    <a:pt x="424" y="123"/>
                    <a:pt x="422" y="123"/>
                    <a:pt x="420" y="122"/>
                  </a:cubicBezTo>
                  <a:cubicBezTo>
                    <a:pt x="425" y="123"/>
                    <a:pt x="429" y="123"/>
                    <a:pt x="432" y="123"/>
                  </a:cubicBezTo>
                  <a:cubicBezTo>
                    <a:pt x="436" y="124"/>
                    <a:pt x="440" y="125"/>
                    <a:pt x="445" y="125"/>
                  </a:cubicBezTo>
                  <a:cubicBezTo>
                    <a:pt x="444" y="126"/>
                    <a:pt x="444" y="126"/>
                    <a:pt x="443" y="126"/>
                  </a:cubicBezTo>
                  <a:cubicBezTo>
                    <a:pt x="446" y="126"/>
                    <a:pt x="447" y="125"/>
                    <a:pt x="449" y="126"/>
                  </a:cubicBezTo>
                  <a:cubicBezTo>
                    <a:pt x="449" y="126"/>
                    <a:pt x="449" y="126"/>
                    <a:pt x="450" y="127"/>
                  </a:cubicBezTo>
                  <a:cubicBezTo>
                    <a:pt x="450" y="126"/>
                    <a:pt x="451" y="127"/>
                    <a:pt x="451" y="127"/>
                  </a:cubicBezTo>
                  <a:cubicBezTo>
                    <a:pt x="452" y="126"/>
                    <a:pt x="449" y="126"/>
                    <a:pt x="450" y="125"/>
                  </a:cubicBezTo>
                  <a:cubicBezTo>
                    <a:pt x="451" y="125"/>
                    <a:pt x="453" y="125"/>
                    <a:pt x="455" y="126"/>
                  </a:cubicBezTo>
                  <a:cubicBezTo>
                    <a:pt x="457" y="126"/>
                    <a:pt x="459" y="127"/>
                    <a:pt x="462" y="127"/>
                  </a:cubicBezTo>
                  <a:cubicBezTo>
                    <a:pt x="463" y="128"/>
                    <a:pt x="465" y="128"/>
                    <a:pt x="467" y="129"/>
                  </a:cubicBezTo>
                  <a:cubicBezTo>
                    <a:pt x="467" y="128"/>
                    <a:pt x="466" y="127"/>
                    <a:pt x="469" y="127"/>
                  </a:cubicBezTo>
                  <a:cubicBezTo>
                    <a:pt x="469" y="129"/>
                    <a:pt x="472" y="131"/>
                    <a:pt x="468" y="131"/>
                  </a:cubicBezTo>
                  <a:cubicBezTo>
                    <a:pt x="469" y="131"/>
                    <a:pt x="468" y="132"/>
                    <a:pt x="469" y="132"/>
                  </a:cubicBezTo>
                  <a:cubicBezTo>
                    <a:pt x="469" y="130"/>
                    <a:pt x="472" y="132"/>
                    <a:pt x="475" y="133"/>
                  </a:cubicBezTo>
                  <a:cubicBezTo>
                    <a:pt x="475" y="131"/>
                    <a:pt x="479" y="132"/>
                    <a:pt x="479" y="133"/>
                  </a:cubicBezTo>
                  <a:cubicBezTo>
                    <a:pt x="480" y="132"/>
                    <a:pt x="480" y="132"/>
                    <a:pt x="482" y="133"/>
                  </a:cubicBezTo>
                  <a:cubicBezTo>
                    <a:pt x="484" y="135"/>
                    <a:pt x="481" y="134"/>
                    <a:pt x="480" y="135"/>
                  </a:cubicBezTo>
                  <a:cubicBezTo>
                    <a:pt x="482" y="135"/>
                    <a:pt x="484" y="136"/>
                    <a:pt x="485" y="136"/>
                  </a:cubicBezTo>
                  <a:cubicBezTo>
                    <a:pt x="482" y="134"/>
                    <a:pt x="488" y="136"/>
                    <a:pt x="485" y="134"/>
                  </a:cubicBezTo>
                  <a:cubicBezTo>
                    <a:pt x="484" y="134"/>
                    <a:pt x="485" y="135"/>
                    <a:pt x="483" y="134"/>
                  </a:cubicBezTo>
                  <a:cubicBezTo>
                    <a:pt x="483" y="133"/>
                    <a:pt x="484" y="133"/>
                    <a:pt x="486" y="133"/>
                  </a:cubicBezTo>
                  <a:cubicBezTo>
                    <a:pt x="487" y="134"/>
                    <a:pt x="487" y="136"/>
                    <a:pt x="487" y="137"/>
                  </a:cubicBezTo>
                  <a:cubicBezTo>
                    <a:pt x="489" y="137"/>
                    <a:pt x="491" y="138"/>
                    <a:pt x="493" y="138"/>
                  </a:cubicBezTo>
                  <a:cubicBezTo>
                    <a:pt x="490" y="138"/>
                    <a:pt x="486" y="135"/>
                    <a:pt x="488" y="134"/>
                  </a:cubicBezTo>
                  <a:cubicBezTo>
                    <a:pt x="491" y="135"/>
                    <a:pt x="489" y="136"/>
                    <a:pt x="490" y="136"/>
                  </a:cubicBezTo>
                  <a:cubicBezTo>
                    <a:pt x="491" y="136"/>
                    <a:pt x="495" y="137"/>
                    <a:pt x="493" y="138"/>
                  </a:cubicBezTo>
                  <a:cubicBezTo>
                    <a:pt x="495" y="139"/>
                    <a:pt x="495" y="138"/>
                    <a:pt x="495" y="137"/>
                  </a:cubicBezTo>
                  <a:cubicBezTo>
                    <a:pt x="497" y="137"/>
                    <a:pt x="497" y="138"/>
                    <a:pt x="495" y="139"/>
                  </a:cubicBezTo>
                  <a:cubicBezTo>
                    <a:pt x="497" y="139"/>
                    <a:pt x="496" y="139"/>
                    <a:pt x="497" y="140"/>
                  </a:cubicBezTo>
                  <a:cubicBezTo>
                    <a:pt x="499" y="140"/>
                    <a:pt x="497" y="138"/>
                    <a:pt x="498" y="138"/>
                  </a:cubicBezTo>
                  <a:cubicBezTo>
                    <a:pt x="499" y="138"/>
                    <a:pt x="499" y="139"/>
                    <a:pt x="499" y="139"/>
                  </a:cubicBezTo>
                  <a:cubicBezTo>
                    <a:pt x="501" y="140"/>
                    <a:pt x="502" y="139"/>
                    <a:pt x="505" y="141"/>
                  </a:cubicBezTo>
                  <a:cubicBezTo>
                    <a:pt x="505" y="143"/>
                    <a:pt x="508" y="142"/>
                    <a:pt x="509" y="145"/>
                  </a:cubicBezTo>
                  <a:cubicBezTo>
                    <a:pt x="509" y="144"/>
                    <a:pt x="509" y="143"/>
                    <a:pt x="510" y="144"/>
                  </a:cubicBezTo>
                  <a:cubicBezTo>
                    <a:pt x="511" y="144"/>
                    <a:pt x="510" y="145"/>
                    <a:pt x="511" y="145"/>
                  </a:cubicBezTo>
                  <a:cubicBezTo>
                    <a:pt x="511" y="145"/>
                    <a:pt x="512" y="144"/>
                    <a:pt x="513" y="144"/>
                  </a:cubicBezTo>
                  <a:cubicBezTo>
                    <a:pt x="513" y="145"/>
                    <a:pt x="513" y="145"/>
                    <a:pt x="513" y="145"/>
                  </a:cubicBezTo>
                  <a:cubicBezTo>
                    <a:pt x="513" y="145"/>
                    <a:pt x="512" y="145"/>
                    <a:pt x="512" y="145"/>
                  </a:cubicBezTo>
                  <a:cubicBezTo>
                    <a:pt x="518" y="148"/>
                    <a:pt x="520" y="148"/>
                    <a:pt x="523" y="152"/>
                  </a:cubicBezTo>
                  <a:cubicBezTo>
                    <a:pt x="524" y="152"/>
                    <a:pt x="527" y="154"/>
                    <a:pt x="528" y="155"/>
                  </a:cubicBezTo>
                  <a:cubicBezTo>
                    <a:pt x="528" y="154"/>
                    <a:pt x="529" y="154"/>
                    <a:pt x="530" y="154"/>
                  </a:cubicBezTo>
                  <a:cubicBezTo>
                    <a:pt x="527" y="153"/>
                    <a:pt x="529" y="152"/>
                    <a:pt x="529" y="152"/>
                  </a:cubicBezTo>
                  <a:cubicBezTo>
                    <a:pt x="528" y="151"/>
                    <a:pt x="527" y="151"/>
                    <a:pt x="525" y="149"/>
                  </a:cubicBezTo>
                  <a:cubicBezTo>
                    <a:pt x="525" y="150"/>
                    <a:pt x="523" y="149"/>
                    <a:pt x="522" y="149"/>
                  </a:cubicBezTo>
                  <a:cubicBezTo>
                    <a:pt x="522" y="148"/>
                    <a:pt x="521" y="147"/>
                    <a:pt x="520" y="146"/>
                  </a:cubicBezTo>
                  <a:cubicBezTo>
                    <a:pt x="520" y="147"/>
                    <a:pt x="516" y="145"/>
                    <a:pt x="516" y="145"/>
                  </a:cubicBezTo>
                  <a:cubicBezTo>
                    <a:pt x="517" y="144"/>
                    <a:pt x="520" y="147"/>
                    <a:pt x="520" y="145"/>
                  </a:cubicBezTo>
                  <a:cubicBezTo>
                    <a:pt x="517" y="145"/>
                    <a:pt x="518" y="144"/>
                    <a:pt x="520" y="144"/>
                  </a:cubicBezTo>
                  <a:cubicBezTo>
                    <a:pt x="513" y="141"/>
                    <a:pt x="513" y="141"/>
                    <a:pt x="508" y="139"/>
                  </a:cubicBezTo>
                  <a:cubicBezTo>
                    <a:pt x="508" y="138"/>
                    <a:pt x="509" y="138"/>
                    <a:pt x="509" y="137"/>
                  </a:cubicBezTo>
                  <a:cubicBezTo>
                    <a:pt x="507" y="138"/>
                    <a:pt x="504" y="135"/>
                    <a:pt x="502" y="134"/>
                  </a:cubicBezTo>
                  <a:cubicBezTo>
                    <a:pt x="503" y="134"/>
                    <a:pt x="504" y="135"/>
                    <a:pt x="504" y="134"/>
                  </a:cubicBezTo>
                  <a:cubicBezTo>
                    <a:pt x="504" y="133"/>
                    <a:pt x="503" y="134"/>
                    <a:pt x="502" y="133"/>
                  </a:cubicBezTo>
                  <a:cubicBezTo>
                    <a:pt x="503" y="133"/>
                    <a:pt x="502" y="132"/>
                    <a:pt x="502" y="132"/>
                  </a:cubicBezTo>
                  <a:cubicBezTo>
                    <a:pt x="501" y="132"/>
                    <a:pt x="501" y="133"/>
                    <a:pt x="500" y="133"/>
                  </a:cubicBezTo>
                  <a:cubicBezTo>
                    <a:pt x="498" y="132"/>
                    <a:pt x="495" y="131"/>
                    <a:pt x="493" y="129"/>
                  </a:cubicBezTo>
                  <a:cubicBezTo>
                    <a:pt x="490" y="128"/>
                    <a:pt x="488" y="126"/>
                    <a:pt x="488" y="124"/>
                  </a:cubicBezTo>
                  <a:cubicBezTo>
                    <a:pt x="490" y="126"/>
                    <a:pt x="492" y="125"/>
                    <a:pt x="495" y="127"/>
                  </a:cubicBezTo>
                  <a:cubicBezTo>
                    <a:pt x="495" y="127"/>
                    <a:pt x="496" y="127"/>
                    <a:pt x="496" y="126"/>
                  </a:cubicBezTo>
                  <a:cubicBezTo>
                    <a:pt x="492" y="124"/>
                    <a:pt x="490" y="124"/>
                    <a:pt x="486" y="122"/>
                  </a:cubicBezTo>
                  <a:cubicBezTo>
                    <a:pt x="487" y="122"/>
                    <a:pt x="487" y="121"/>
                    <a:pt x="486" y="121"/>
                  </a:cubicBezTo>
                  <a:cubicBezTo>
                    <a:pt x="486" y="121"/>
                    <a:pt x="486" y="121"/>
                    <a:pt x="485" y="121"/>
                  </a:cubicBezTo>
                  <a:cubicBezTo>
                    <a:pt x="485" y="121"/>
                    <a:pt x="485" y="120"/>
                    <a:pt x="484" y="120"/>
                  </a:cubicBezTo>
                  <a:cubicBezTo>
                    <a:pt x="485" y="121"/>
                    <a:pt x="482" y="120"/>
                    <a:pt x="481" y="119"/>
                  </a:cubicBezTo>
                  <a:cubicBezTo>
                    <a:pt x="485" y="120"/>
                    <a:pt x="482" y="118"/>
                    <a:pt x="485" y="118"/>
                  </a:cubicBezTo>
                  <a:cubicBezTo>
                    <a:pt x="487" y="119"/>
                    <a:pt x="486" y="120"/>
                    <a:pt x="487" y="120"/>
                  </a:cubicBezTo>
                  <a:cubicBezTo>
                    <a:pt x="487" y="119"/>
                    <a:pt x="488" y="119"/>
                    <a:pt x="486" y="118"/>
                  </a:cubicBezTo>
                  <a:cubicBezTo>
                    <a:pt x="487" y="119"/>
                    <a:pt x="490" y="118"/>
                    <a:pt x="490" y="119"/>
                  </a:cubicBezTo>
                  <a:cubicBezTo>
                    <a:pt x="489" y="120"/>
                    <a:pt x="490" y="121"/>
                    <a:pt x="491" y="122"/>
                  </a:cubicBezTo>
                  <a:cubicBezTo>
                    <a:pt x="490" y="120"/>
                    <a:pt x="491" y="120"/>
                    <a:pt x="492" y="119"/>
                  </a:cubicBezTo>
                  <a:cubicBezTo>
                    <a:pt x="494" y="120"/>
                    <a:pt x="498" y="121"/>
                    <a:pt x="498" y="122"/>
                  </a:cubicBezTo>
                  <a:cubicBezTo>
                    <a:pt x="497" y="122"/>
                    <a:pt x="497" y="122"/>
                    <a:pt x="496" y="123"/>
                  </a:cubicBezTo>
                  <a:cubicBezTo>
                    <a:pt x="498" y="124"/>
                    <a:pt x="497" y="122"/>
                    <a:pt x="498" y="123"/>
                  </a:cubicBezTo>
                  <a:cubicBezTo>
                    <a:pt x="499" y="123"/>
                    <a:pt x="500" y="124"/>
                    <a:pt x="501" y="123"/>
                  </a:cubicBezTo>
                  <a:cubicBezTo>
                    <a:pt x="500" y="122"/>
                    <a:pt x="498" y="123"/>
                    <a:pt x="498" y="122"/>
                  </a:cubicBezTo>
                  <a:cubicBezTo>
                    <a:pt x="500" y="123"/>
                    <a:pt x="500" y="122"/>
                    <a:pt x="502" y="123"/>
                  </a:cubicBezTo>
                  <a:cubicBezTo>
                    <a:pt x="502" y="124"/>
                    <a:pt x="503" y="124"/>
                    <a:pt x="503" y="125"/>
                  </a:cubicBezTo>
                  <a:cubicBezTo>
                    <a:pt x="501" y="124"/>
                    <a:pt x="502" y="126"/>
                    <a:pt x="502" y="126"/>
                  </a:cubicBezTo>
                  <a:cubicBezTo>
                    <a:pt x="502" y="125"/>
                    <a:pt x="506" y="127"/>
                    <a:pt x="504" y="126"/>
                  </a:cubicBezTo>
                  <a:cubicBezTo>
                    <a:pt x="503" y="126"/>
                    <a:pt x="503" y="126"/>
                    <a:pt x="502" y="125"/>
                  </a:cubicBezTo>
                  <a:cubicBezTo>
                    <a:pt x="503" y="126"/>
                    <a:pt x="503" y="125"/>
                    <a:pt x="504" y="125"/>
                  </a:cubicBezTo>
                  <a:cubicBezTo>
                    <a:pt x="505" y="125"/>
                    <a:pt x="506" y="126"/>
                    <a:pt x="506" y="127"/>
                  </a:cubicBezTo>
                  <a:cubicBezTo>
                    <a:pt x="506" y="127"/>
                    <a:pt x="505" y="126"/>
                    <a:pt x="505" y="127"/>
                  </a:cubicBezTo>
                  <a:cubicBezTo>
                    <a:pt x="505" y="127"/>
                    <a:pt x="506" y="127"/>
                    <a:pt x="508" y="127"/>
                  </a:cubicBezTo>
                  <a:cubicBezTo>
                    <a:pt x="509" y="128"/>
                    <a:pt x="510" y="128"/>
                    <a:pt x="510" y="129"/>
                  </a:cubicBezTo>
                  <a:cubicBezTo>
                    <a:pt x="509" y="129"/>
                    <a:pt x="507" y="128"/>
                    <a:pt x="507" y="128"/>
                  </a:cubicBezTo>
                  <a:cubicBezTo>
                    <a:pt x="509" y="130"/>
                    <a:pt x="511" y="130"/>
                    <a:pt x="513" y="132"/>
                  </a:cubicBezTo>
                  <a:cubicBezTo>
                    <a:pt x="513" y="131"/>
                    <a:pt x="513" y="131"/>
                    <a:pt x="514" y="131"/>
                  </a:cubicBezTo>
                  <a:cubicBezTo>
                    <a:pt x="514" y="132"/>
                    <a:pt x="516" y="133"/>
                    <a:pt x="517" y="133"/>
                  </a:cubicBezTo>
                  <a:cubicBezTo>
                    <a:pt x="518" y="134"/>
                    <a:pt x="517" y="134"/>
                    <a:pt x="517" y="135"/>
                  </a:cubicBezTo>
                  <a:cubicBezTo>
                    <a:pt x="518" y="134"/>
                    <a:pt x="521" y="136"/>
                    <a:pt x="521" y="135"/>
                  </a:cubicBezTo>
                  <a:cubicBezTo>
                    <a:pt x="520" y="135"/>
                    <a:pt x="520" y="135"/>
                    <a:pt x="520" y="134"/>
                  </a:cubicBezTo>
                  <a:cubicBezTo>
                    <a:pt x="521" y="134"/>
                    <a:pt x="521" y="135"/>
                    <a:pt x="523" y="136"/>
                  </a:cubicBezTo>
                  <a:cubicBezTo>
                    <a:pt x="524" y="135"/>
                    <a:pt x="521" y="134"/>
                    <a:pt x="521" y="134"/>
                  </a:cubicBezTo>
                  <a:cubicBezTo>
                    <a:pt x="524" y="135"/>
                    <a:pt x="522" y="133"/>
                    <a:pt x="522" y="133"/>
                  </a:cubicBezTo>
                  <a:cubicBezTo>
                    <a:pt x="523" y="133"/>
                    <a:pt x="525" y="135"/>
                    <a:pt x="525" y="136"/>
                  </a:cubicBezTo>
                  <a:cubicBezTo>
                    <a:pt x="524" y="134"/>
                    <a:pt x="527" y="135"/>
                    <a:pt x="525" y="133"/>
                  </a:cubicBezTo>
                  <a:cubicBezTo>
                    <a:pt x="524" y="134"/>
                    <a:pt x="523" y="132"/>
                    <a:pt x="521" y="132"/>
                  </a:cubicBezTo>
                  <a:cubicBezTo>
                    <a:pt x="521" y="131"/>
                    <a:pt x="521" y="131"/>
                    <a:pt x="520" y="130"/>
                  </a:cubicBezTo>
                  <a:cubicBezTo>
                    <a:pt x="519" y="130"/>
                    <a:pt x="521" y="132"/>
                    <a:pt x="519" y="131"/>
                  </a:cubicBezTo>
                  <a:cubicBezTo>
                    <a:pt x="514" y="129"/>
                    <a:pt x="518" y="128"/>
                    <a:pt x="522" y="130"/>
                  </a:cubicBezTo>
                  <a:cubicBezTo>
                    <a:pt x="521" y="128"/>
                    <a:pt x="521" y="129"/>
                    <a:pt x="519" y="128"/>
                  </a:cubicBezTo>
                  <a:cubicBezTo>
                    <a:pt x="521" y="128"/>
                    <a:pt x="518" y="127"/>
                    <a:pt x="517" y="126"/>
                  </a:cubicBezTo>
                  <a:cubicBezTo>
                    <a:pt x="519" y="126"/>
                    <a:pt x="523" y="129"/>
                    <a:pt x="524" y="128"/>
                  </a:cubicBezTo>
                  <a:cubicBezTo>
                    <a:pt x="520" y="126"/>
                    <a:pt x="517" y="125"/>
                    <a:pt x="515" y="124"/>
                  </a:cubicBezTo>
                  <a:cubicBezTo>
                    <a:pt x="518" y="123"/>
                    <a:pt x="522" y="126"/>
                    <a:pt x="526" y="127"/>
                  </a:cubicBezTo>
                  <a:cubicBezTo>
                    <a:pt x="526" y="128"/>
                    <a:pt x="526" y="128"/>
                    <a:pt x="527" y="129"/>
                  </a:cubicBezTo>
                  <a:cubicBezTo>
                    <a:pt x="529" y="129"/>
                    <a:pt x="531" y="131"/>
                    <a:pt x="533" y="131"/>
                  </a:cubicBezTo>
                  <a:cubicBezTo>
                    <a:pt x="533" y="132"/>
                    <a:pt x="536" y="133"/>
                    <a:pt x="537" y="134"/>
                  </a:cubicBezTo>
                  <a:cubicBezTo>
                    <a:pt x="537" y="133"/>
                    <a:pt x="538" y="132"/>
                    <a:pt x="536" y="131"/>
                  </a:cubicBezTo>
                  <a:cubicBezTo>
                    <a:pt x="537" y="132"/>
                    <a:pt x="536" y="132"/>
                    <a:pt x="535" y="132"/>
                  </a:cubicBezTo>
                  <a:cubicBezTo>
                    <a:pt x="534" y="132"/>
                    <a:pt x="534" y="131"/>
                    <a:pt x="533" y="131"/>
                  </a:cubicBezTo>
                  <a:cubicBezTo>
                    <a:pt x="533" y="130"/>
                    <a:pt x="531" y="130"/>
                    <a:pt x="530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25" y="126"/>
                    <a:pt x="523" y="125"/>
                    <a:pt x="519" y="123"/>
                  </a:cubicBezTo>
                  <a:cubicBezTo>
                    <a:pt x="516" y="123"/>
                    <a:pt x="510" y="120"/>
                    <a:pt x="508" y="118"/>
                  </a:cubicBezTo>
                  <a:cubicBezTo>
                    <a:pt x="507" y="118"/>
                    <a:pt x="508" y="119"/>
                    <a:pt x="507" y="119"/>
                  </a:cubicBezTo>
                  <a:cubicBezTo>
                    <a:pt x="506" y="117"/>
                    <a:pt x="505" y="117"/>
                    <a:pt x="502" y="116"/>
                  </a:cubicBezTo>
                  <a:cubicBezTo>
                    <a:pt x="502" y="116"/>
                    <a:pt x="502" y="115"/>
                    <a:pt x="501" y="115"/>
                  </a:cubicBezTo>
                  <a:cubicBezTo>
                    <a:pt x="501" y="116"/>
                    <a:pt x="498" y="115"/>
                    <a:pt x="498" y="114"/>
                  </a:cubicBezTo>
                  <a:cubicBezTo>
                    <a:pt x="498" y="114"/>
                    <a:pt x="498" y="114"/>
                    <a:pt x="497" y="114"/>
                  </a:cubicBezTo>
                  <a:cubicBezTo>
                    <a:pt x="497" y="113"/>
                    <a:pt x="500" y="114"/>
                    <a:pt x="499" y="113"/>
                  </a:cubicBezTo>
                  <a:cubicBezTo>
                    <a:pt x="498" y="114"/>
                    <a:pt x="496" y="112"/>
                    <a:pt x="496" y="113"/>
                  </a:cubicBezTo>
                  <a:cubicBezTo>
                    <a:pt x="497" y="114"/>
                    <a:pt x="497" y="114"/>
                    <a:pt x="497" y="115"/>
                  </a:cubicBezTo>
                  <a:cubicBezTo>
                    <a:pt x="495" y="114"/>
                    <a:pt x="494" y="114"/>
                    <a:pt x="492" y="113"/>
                  </a:cubicBezTo>
                  <a:cubicBezTo>
                    <a:pt x="493" y="115"/>
                    <a:pt x="491" y="115"/>
                    <a:pt x="494" y="116"/>
                  </a:cubicBezTo>
                  <a:cubicBezTo>
                    <a:pt x="494" y="115"/>
                    <a:pt x="493" y="115"/>
                    <a:pt x="493" y="114"/>
                  </a:cubicBezTo>
                  <a:cubicBezTo>
                    <a:pt x="495" y="115"/>
                    <a:pt x="499" y="116"/>
                    <a:pt x="498" y="117"/>
                  </a:cubicBezTo>
                  <a:cubicBezTo>
                    <a:pt x="498" y="116"/>
                    <a:pt x="504" y="120"/>
                    <a:pt x="502" y="118"/>
                  </a:cubicBezTo>
                  <a:cubicBezTo>
                    <a:pt x="503" y="118"/>
                    <a:pt x="504" y="119"/>
                    <a:pt x="504" y="119"/>
                  </a:cubicBezTo>
                  <a:cubicBezTo>
                    <a:pt x="504" y="120"/>
                    <a:pt x="503" y="120"/>
                    <a:pt x="503" y="121"/>
                  </a:cubicBezTo>
                  <a:cubicBezTo>
                    <a:pt x="504" y="122"/>
                    <a:pt x="505" y="122"/>
                    <a:pt x="506" y="123"/>
                  </a:cubicBezTo>
                  <a:cubicBezTo>
                    <a:pt x="505" y="123"/>
                    <a:pt x="506" y="124"/>
                    <a:pt x="505" y="124"/>
                  </a:cubicBezTo>
                  <a:cubicBezTo>
                    <a:pt x="503" y="123"/>
                    <a:pt x="502" y="124"/>
                    <a:pt x="502" y="122"/>
                  </a:cubicBezTo>
                  <a:cubicBezTo>
                    <a:pt x="502" y="122"/>
                    <a:pt x="504" y="123"/>
                    <a:pt x="504" y="122"/>
                  </a:cubicBezTo>
                  <a:cubicBezTo>
                    <a:pt x="502" y="122"/>
                    <a:pt x="503" y="121"/>
                    <a:pt x="500" y="120"/>
                  </a:cubicBezTo>
                  <a:cubicBezTo>
                    <a:pt x="499" y="121"/>
                    <a:pt x="490" y="119"/>
                    <a:pt x="492" y="117"/>
                  </a:cubicBezTo>
                  <a:cubicBezTo>
                    <a:pt x="489" y="117"/>
                    <a:pt x="488" y="117"/>
                    <a:pt x="490" y="118"/>
                  </a:cubicBezTo>
                  <a:cubicBezTo>
                    <a:pt x="488" y="117"/>
                    <a:pt x="484" y="116"/>
                    <a:pt x="485" y="117"/>
                  </a:cubicBezTo>
                  <a:cubicBezTo>
                    <a:pt x="485" y="117"/>
                    <a:pt x="483" y="116"/>
                    <a:pt x="483" y="116"/>
                  </a:cubicBezTo>
                  <a:cubicBezTo>
                    <a:pt x="484" y="115"/>
                    <a:pt x="487" y="117"/>
                    <a:pt x="486" y="116"/>
                  </a:cubicBezTo>
                  <a:cubicBezTo>
                    <a:pt x="486" y="115"/>
                    <a:pt x="482" y="115"/>
                    <a:pt x="482" y="114"/>
                  </a:cubicBezTo>
                  <a:cubicBezTo>
                    <a:pt x="484" y="115"/>
                    <a:pt x="483" y="113"/>
                    <a:pt x="485" y="114"/>
                  </a:cubicBezTo>
                  <a:cubicBezTo>
                    <a:pt x="483" y="114"/>
                    <a:pt x="486" y="115"/>
                    <a:pt x="487" y="115"/>
                  </a:cubicBezTo>
                  <a:cubicBezTo>
                    <a:pt x="486" y="115"/>
                    <a:pt x="487" y="116"/>
                    <a:pt x="489" y="117"/>
                  </a:cubicBezTo>
                  <a:cubicBezTo>
                    <a:pt x="487" y="115"/>
                    <a:pt x="488" y="115"/>
                    <a:pt x="490" y="115"/>
                  </a:cubicBezTo>
                  <a:cubicBezTo>
                    <a:pt x="488" y="115"/>
                    <a:pt x="487" y="114"/>
                    <a:pt x="485" y="113"/>
                  </a:cubicBezTo>
                  <a:cubicBezTo>
                    <a:pt x="483" y="113"/>
                    <a:pt x="482" y="112"/>
                    <a:pt x="480" y="112"/>
                  </a:cubicBezTo>
                  <a:cubicBezTo>
                    <a:pt x="481" y="112"/>
                    <a:pt x="478" y="112"/>
                    <a:pt x="478" y="112"/>
                  </a:cubicBezTo>
                  <a:cubicBezTo>
                    <a:pt x="476" y="112"/>
                    <a:pt x="475" y="111"/>
                    <a:pt x="473" y="111"/>
                  </a:cubicBezTo>
                  <a:cubicBezTo>
                    <a:pt x="472" y="110"/>
                    <a:pt x="471" y="110"/>
                    <a:pt x="468" y="109"/>
                  </a:cubicBezTo>
                  <a:cubicBezTo>
                    <a:pt x="470" y="109"/>
                    <a:pt x="468" y="108"/>
                    <a:pt x="469" y="108"/>
                  </a:cubicBezTo>
                  <a:cubicBezTo>
                    <a:pt x="469" y="109"/>
                    <a:pt x="474" y="110"/>
                    <a:pt x="474" y="110"/>
                  </a:cubicBezTo>
                  <a:cubicBezTo>
                    <a:pt x="473" y="109"/>
                    <a:pt x="474" y="109"/>
                    <a:pt x="474" y="109"/>
                  </a:cubicBezTo>
                  <a:cubicBezTo>
                    <a:pt x="468" y="109"/>
                    <a:pt x="468" y="105"/>
                    <a:pt x="473" y="107"/>
                  </a:cubicBezTo>
                  <a:cubicBezTo>
                    <a:pt x="473" y="107"/>
                    <a:pt x="473" y="108"/>
                    <a:pt x="474" y="108"/>
                  </a:cubicBezTo>
                  <a:cubicBezTo>
                    <a:pt x="475" y="108"/>
                    <a:pt x="478" y="110"/>
                    <a:pt x="477" y="108"/>
                  </a:cubicBezTo>
                  <a:cubicBezTo>
                    <a:pt x="473" y="108"/>
                    <a:pt x="476" y="106"/>
                    <a:pt x="473" y="105"/>
                  </a:cubicBezTo>
                  <a:cubicBezTo>
                    <a:pt x="472" y="105"/>
                    <a:pt x="473" y="106"/>
                    <a:pt x="471" y="106"/>
                  </a:cubicBezTo>
                  <a:cubicBezTo>
                    <a:pt x="470" y="105"/>
                    <a:pt x="471" y="104"/>
                    <a:pt x="470" y="104"/>
                  </a:cubicBezTo>
                  <a:cubicBezTo>
                    <a:pt x="468" y="103"/>
                    <a:pt x="469" y="105"/>
                    <a:pt x="468" y="105"/>
                  </a:cubicBezTo>
                  <a:cubicBezTo>
                    <a:pt x="466" y="104"/>
                    <a:pt x="464" y="103"/>
                    <a:pt x="467" y="103"/>
                  </a:cubicBezTo>
                  <a:cubicBezTo>
                    <a:pt x="466" y="103"/>
                    <a:pt x="465" y="103"/>
                    <a:pt x="464" y="102"/>
                  </a:cubicBezTo>
                  <a:cubicBezTo>
                    <a:pt x="465" y="102"/>
                    <a:pt x="465" y="102"/>
                    <a:pt x="466" y="102"/>
                  </a:cubicBezTo>
                  <a:cubicBezTo>
                    <a:pt x="469" y="102"/>
                    <a:pt x="471" y="103"/>
                    <a:pt x="474" y="104"/>
                  </a:cubicBezTo>
                  <a:cubicBezTo>
                    <a:pt x="476" y="104"/>
                    <a:pt x="478" y="105"/>
                    <a:pt x="480" y="106"/>
                  </a:cubicBezTo>
                  <a:cubicBezTo>
                    <a:pt x="479" y="106"/>
                    <a:pt x="477" y="105"/>
                    <a:pt x="479" y="105"/>
                  </a:cubicBezTo>
                  <a:cubicBezTo>
                    <a:pt x="480" y="106"/>
                    <a:pt x="482" y="106"/>
                    <a:pt x="482" y="107"/>
                  </a:cubicBezTo>
                  <a:cubicBezTo>
                    <a:pt x="482" y="106"/>
                    <a:pt x="483" y="106"/>
                    <a:pt x="484" y="107"/>
                  </a:cubicBezTo>
                  <a:cubicBezTo>
                    <a:pt x="484" y="106"/>
                    <a:pt x="484" y="106"/>
                    <a:pt x="484" y="105"/>
                  </a:cubicBezTo>
                  <a:cubicBezTo>
                    <a:pt x="488" y="106"/>
                    <a:pt x="491" y="107"/>
                    <a:pt x="492" y="108"/>
                  </a:cubicBezTo>
                  <a:cubicBezTo>
                    <a:pt x="490" y="108"/>
                    <a:pt x="492" y="110"/>
                    <a:pt x="493" y="111"/>
                  </a:cubicBezTo>
                  <a:cubicBezTo>
                    <a:pt x="491" y="111"/>
                    <a:pt x="488" y="110"/>
                    <a:pt x="486" y="109"/>
                  </a:cubicBezTo>
                  <a:cubicBezTo>
                    <a:pt x="484" y="108"/>
                    <a:pt x="482" y="107"/>
                    <a:pt x="480" y="107"/>
                  </a:cubicBezTo>
                  <a:cubicBezTo>
                    <a:pt x="481" y="108"/>
                    <a:pt x="484" y="109"/>
                    <a:pt x="485" y="110"/>
                  </a:cubicBezTo>
                  <a:cubicBezTo>
                    <a:pt x="481" y="109"/>
                    <a:pt x="480" y="107"/>
                    <a:pt x="477" y="106"/>
                  </a:cubicBezTo>
                  <a:cubicBezTo>
                    <a:pt x="477" y="107"/>
                    <a:pt x="479" y="108"/>
                    <a:pt x="481" y="110"/>
                  </a:cubicBezTo>
                  <a:cubicBezTo>
                    <a:pt x="482" y="112"/>
                    <a:pt x="476" y="109"/>
                    <a:pt x="474" y="110"/>
                  </a:cubicBezTo>
                  <a:cubicBezTo>
                    <a:pt x="478" y="111"/>
                    <a:pt x="481" y="111"/>
                    <a:pt x="484" y="111"/>
                  </a:cubicBezTo>
                  <a:cubicBezTo>
                    <a:pt x="485" y="113"/>
                    <a:pt x="488" y="113"/>
                    <a:pt x="491" y="115"/>
                  </a:cubicBezTo>
                  <a:cubicBezTo>
                    <a:pt x="490" y="113"/>
                    <a:pt x="489" y="114"/>
                    <a:pt x="491" y="113"/>
                  </a:cubicBezTo>
                  <a:cubicBezTo>
                    <a:pt x="489" y="112"/>
                    <a:pt x="488" y="113"/>
                    <a:pt x="488" y="112"/>
                  </a:cubicBezTo>
                  <a:cubicBezTo>
                    <a:pt x="489" y="112"/>
                    <a:pt x="491" y="113"/>
                    <a:pt x="492" y="112"/>
                  </a:cubicBezTo>
                  <a:cubicBezTo>
                    <a:pt x="493" y="113"/>
                    <a:pt x="494" y="113"/>
                    <a:pt x="495" y="113"/>
                  </a:cubicBezTo>
                  <a:cubicBezTo>
                    <a:pt x="496" y="113"/>
                    <a:pt x="492" y="111"/>
                    <a:pt x="495" y="111"/>
                  </a:cubicBezTo>
                  <a:cubicBezTo>
                    <a:pt x="497" y="113"/>
                    <a:pt x="496" y="111"/>
                    <a:pt x="498" y="112"/>
                  </a:cubicBezTo>
                  <a:cubicBezTo>
                    <a:pt x="500" y="113"/>
                    <a:pt x="498" y="113"/>
                    <a:pt x="500" y="114"/>
                  </a:cubicBezTo>
                  <a:cubicBezTo>
                    <a:pt x="500" y="113"/>
                    <a:pt x="504" y="113"/>
                    <a:pt x="505" y="115"/>
                  </a:cubicBezTo>
                  <a:cubicBezTo>
                    <a:pt x="504" y="115"/>
                    <a:pt x="503" y="114"/>
                    <a:pt x="504" y="115"/>
                  </a:cubicBezTo>
                  <a:cubicBezTo>
                    <a:pt x="506" y="115"/>
                    <a:pt x="508" y="117"/>
                    <a:pt x="508" y="115"/>
                  </a:cubicBezTo>
                  <a:cubicBezTo>
                    <a:pt x="510" y="117"/>
                    <a:pt x="512" y="116"/>
                    <a:pt x="514" y="118"/>
                  </a:cubicBezTo>
                  <a:cubicBezTo>
                    <a:pt x="515" y="118"/>
                    <a:pt x="514" y="117"/>
                    <a:pt x="515" y="118"/>
                  </a:cubicBezTo>
                  <a:cubicBezTo>
                    <a:pt x="516" y="119"/>
                    <a:pt x="519" y="118"/>
                    <a:pt x="520" y="120"/>
                  </a:cubicBezTo>
                  <a:cubicBezTo>
                    <a:pt x="519" y="119"/>
                    <a:pt x="518" y="119"/>
                    <a:pt x="518" y="119"/>
                  </a:cubicBezTo>
                  <a:cubicBezTo>
                    <a:pt x="522" y="120"/>
                    <a:pt x="518" y="120"/>
                    <a:pt x="520" y="121"/>
                  </a:cubicBezTo>
                  <a:cubicBezTo>
                    <a:pt x="521" y="121"/>
                    <a:pt x="524" y="121"/>
                    <a:pt x="526" y="122"/>
                  </a:cubicBezTo>
                  <a:cubicBezTo>
                    <a:pt x="527" y="123"/>
                    <a:pt x="529" y="125"/>
                    <a:pt x="527" y="126"/>
                  </a:cubicBezTo>
                  <a:cubicBezTo>
                    <a:pt x="526" y="125"/>
                    <a:pt x="524" y="124"/>
                    <a:pt x="525" y="125"/>
                  </a:cubicBezTo>
                  <a:cubicBezTo>
                    <a:pt x="525" y="125"/>
                    <a:pt x="527" y="126"/>
                    <a:pt x="527" y="126"/>
                  </a:cubicBezTo>
                  <a:cubicBezTo>
                    <a:pt x="529" y="125"/>
                    <a:pt x="530" y="125"/>
                    <a:pt x="532" y="127"/>
                  </a:cubicBezTo>
                  <a:cubicBezTo>
                    <a:pt x="532" y="127"/>
                    <a:pt x="530" y="127"/>
                    <a:pt x="531" y="128"/>
                  </a:cubicBezTo>
                  <a:cubicBezTo>
                    <a:pt x="532" y="127"/>
                    <a:pt x="533" y="130"/>
                    <a:pt x="534" y="130"/>
                  </a:cubicBezTo>
                  <a:cubicBezTo>
                    <a:pt x="534" y="129"/>
                    <a:pt x="536" y="129"/>
                    <a:pt x="537" y="129"/>
                  </a:cubicBezTo>
                  <a:cubicBezTo>
                    <a:pt x="537" y="129"/>
                    <a:pt x="534" y="127"/>
                    <a:pt x="536" y="127"/>
                  </a:cubicBezTo>
                  <a:cubicBezTo>
                    <a:pt x="537" y="128"/>
                    <a:pt x="537" y="129"/>
                    <a:pt x="538" y="129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43" y="131"/>
                    <a:pt x="545" y="133"/>
                    <a:pt x="549" y="136"/>
                  </a:cubicBezTo>
                  <a:cubicBezTo>
                    <a:pt x="550" y="136"/>
                    <a:pt x="551" y="138"/>
                    <a:pt x="552" y="138"/>
                  </a:cubicBezTo>
                  <a:cubicBezTo>
                    <a:pt x="552" y="137"/>
                    <a:pt x="550" y="135"/>
                    <a:pt x="551" y="136"/>
                  </a:cubicBezTo>
                  <a:cubicBezTo>
                    <a:pt x="554" y="137"/>
                    <a:pt x="554" y="139"/>
                    <a:pt x="556" y="140"/>
                  </a:cubicBezTo>
                  <a:cubicBezTo>
                    <a:pt x="556" y="140"/>
                    <a:pt x="556" y="141"/>
                    <a:pt x="556" y="141"/>
                  </a:cubicBezTo>
                  <a:cubicBezTo>
                    <a:pt x="557" y="140"/>
                    <a:pt x="559" y="143"/>
                    <a:pt x="558" y="141"/>
                  </a:cubicBezTo>
                  <a:cubicBezTo>
                    <a:pt x="559" y="142"/>
                    <a:pt x="560" y="142"/>
                    <a:pt x="561" y="143"/>
                  </a:cubicBezTo>
                  <a:cubicBezTo>
                    <a:pt x="563" y="144"/>
                    <a:pt x="560" y="143"/>
                    <a:pt x="561" y="145"/>
                  </a:cubicBezTo>
                  <a:cubicBezTo>
                    <a:pt x="563" y="144"/>
                    <a:pt x="567" y="149"/>
                    <a:pt x="569" y="148"/>
                  </a:cubicBezTo>
                  <a:cubicBezTo>
                    <a:pt x="569" y="149"/>
                    <a:pt x="567" y="148"/>
                    <a:pt x="568" y="150"/>
                  </a:cubicBezTo>
                  <a:cubicBezTo>
                    <a:pt x="571" y="150"/>
                    <a:pt x="574" y="153"/>
                    <a:pt x="577" y="155"/>
                  </a:cubicBezTo>
                  <a:cubicBezTo>
                    <a:pt x="575" y="153"/>
                    <a:pt x="573" y="151"/>
                    <a:pt x="571" y="149"/>
                  </a:cubicBezTo>
                  <a:cubicBezTo>
                    <a:pt x="569" y="147"/>
                    <a:pt x="566" y="145"/>
                    <a:pt x="564" y="145"/>
                  </a:cubicBezTo>
                  <a:cubicBezTo>
                    <a:pt x="562" y="143"/>
                    <a:pt x="560" y="141"/>
                    <a:pt x="558" y="140"/>
                  </a:cubicBezTo>
                  <a:cubicBezTo>
                    <a:pt x="556" y="138"/>
                    <a:pt x="554" y="137"/>
                    <a:pt x="552" y="135"/>
                  </a:cubicBezTo>
                  <a:cubicBezTo>
                    <a:pt x="550" y="135"/>
                    <a:pt x="549" y="134"/>
                    <a:pt x="548" y="133"/>
                  </a:cubicBezTo>
                  <a:cubicBezTo>
                    <a:pt x="547" y="132"/>
                    <a:pt x="546" y="132"/>
                    <a:pt x="545" y="131"/>
                  </a:cubicBezTo>
                  <a:cubicBezTo>
                    <a:pt x="543" y="130"/>
                    <a:pt x="540" y="128"/>
                    <a:pt x="538" y="126"/>
                  </a:cubicBezTo>
                  <a:cubicBezTo>
                    <a:pt x="538" y="126"/>
                    <a:pt x="539" y="127"/>
                    <a:pt x="538" y="127"/>
                  </a:cubicBezTo>
                  <a:cubicBezTo>
                    <a:pt x="535" y="126"/>
                    <a:pt x="534" y="124"/>
                    <a:pt x="532" y="123"/>
                  </a:cubicBezTo>
                  <a:cubicBezTo>
                    <a:pt x="531" y="124"/>
                    <a:pt x="534" y="124"/>
                    <a:pt x="533" y="125"/>
                  </a:cubicBezTo>
                  <a:cubicBezTo>
                    <a:pt x="531" y="125"/>
                    <a:pt x="529" y="123"/>
                    <a:pt x="526" y="122"/>
                  </a:cubicBezTo>
                  <a:cubicBezTo>
                    <a:pt x="527" y="121"/>
                    <a:pt x="526" y="120"/>
                    <a:pt x="526" y="120"/>
                  </a:cubicBezTo>
                  <a:cubicBezTo>
                    <a:pt x="525" y="119"/>
                    <a:pt x="524" y="119"/>
                    <a:pt x="523" y="119"/>
                  </a:cubicBezTo>
                  <a:cubicBezTo>
                    <a:pt x="525" y="119"/>
                    <a:pt x="523" y="120"/>
                    <a:pt x="523" y="119"/>
                  </a:cubicBezTo>
                  <a:cubicBezTo>
                    <a:pt x="521" y="118"/>
                    <a:pt x="519" y="118"/>
                    <a:pt x="519" y="117"/>
                  </a:cubicBezTo>
                  <a:cubicBezTo>
                    <a:pt x="521" y="118"/>
                    <a:pt x="523" y="119"/>
                    <a:pt x="523" y="118"/>
                  </a:cubicBezTo>
                  <a:cubicBezTo>
                    <a:pt x="519" y="116"/>
                    <a:pt x="518" y="116"/>
                    <a:pt x="516" y="114"/>
                  </a:cubicBezTo>
                  <a:cubicBezTo>
                    <a:pt x="516" y="115"/>
                    <a:pt x="516" y="115"/>
                    <a:pt x="514" y="114"/>
                  </a:cubicBezTo>
                  <a:cubicBezTo>
                    <a:pt x="513" y="112"/>
                    <a:pt x="508" y="112"/>
                    <a:pt x="506" y="112"/>
                  </a:cubicBezTo>
                  <a:cubicBezTo>
                    <a:pt x="505" y="111"/>
                    <a:pt x="504" y="110"/>
                    <a:pt x="503" y="109"/>
                  </a:cubicBezTo>
                  <a:cubicBezTo>
                    <a:pt x="503" y="109"/>
                    <a:pt x="504" y="110"/>
                    <a:pt x="503" y="110"/>
                  </a:cubicBezTo>
                  <a:cubicBezTo>
                    <a:pt x="501" y="109"/>
                    <a:pt x="500" y="108"/>
                    <a:pt x="499" y="107"/>
                  </a:cubicBezTo>
                  <a:cubicBezTo>
                    <a:pt x="499" y="109"/>
                    <a:pt x="497" y="107"/>
                    <a:pt x="494" y="107"/>
                  </a:cubicBezTo>
                  <a:cubicBezTo>
                    <a:pt x="495" y="106"/>
                    <a:pt x="495" y="107"/>
                    <a:pt x="496" y="106"/>
                  </a:cubicBezTo>
                  <a:cubicBezTo>
                    <a:pt x="494" y="105"/>
                    <a:pt x="490" y="105"/>
                    <a:pt x="489" y="104"/>
                  </a:cubicBezTo>
                  <a:cubicBezTo>
                    <a:pt x="489" y="103"/>
                    <a:pt x="490" y="104"/>
                    <a:pt x="491" y="103"/>
                  </a:cubicBezTo>
                  <a:cubicBezTo>
                    <a:pt x="490" y="103"/>
                    <a:pt x="488" y="103"/>
                    <a:pt x="489" y="102"/>
                  </a:cubicBezTo>
                  <a:cubicBezTo>
                    <a:pt x="488" y="102"/>
                    <a:pt x="486" y="101"/>
                    <a:pt x="485" y="101"/>
                  </a:cubicBezTo>
                  <a:cubicBezTo>
                    <a:pt x="486" y="102"/>
                    <a:pt x="488" y="103"/>
                    <a:pt x="488" y="104"/>
                  </a:cubicBezTo>
                  <a:cubicBezTo>
                    <a:pt x="486" y="103"/>
                    <a:pt x="488" y="103"/>
                    <a:pt x="486" y="104"/>
                  </a:cubicBezTo>
                  <a:cubicBezTo>
                    <a:pt x="486" y="103"/>
                    <a:pt x="483" y="102"/>
                    <a:pt x="486" y="102"/>
                  </a:cubicBezTo>
                  <a:cubicBezTo>
                    <a:pt x="484" y="101"/>
                    <a:pt x="482" y="101"/>
                    <a:pt x="482" y="100"/>
                  </a:cubicBezTo>
                  <a:cubicBezTo>
                    <a:pt x="483" y="100"/>
                    <a:pt x="485" y="100"/>
                    <a:pt x="486" y="101"/>
                  </a:cubicBezTo>
                  <a:cubicBezTo>
                    <a:pt x="485" y="99"/>
                    <a:pt x="487" y="100"/>
                    <a:pt x="489" y="100"/>
                  </a:cubicBezTo>
                  <a:cubicBezTo>
                    <a:pt x="487" y="99"/>
                    <a:pt x="485" y="99"/>
                    <a:pt x="484" y="99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483" y="100"/>
                    <a:pt x="482" y="100"/>
                    <a:pt x="482" y="99"/>
                  </a:cubicBezTo>
                  <a:cubicBezTo>
                    <a:pt x="481" y="99"/>
                    <a:pt x="482" y="100"/>
                    <a:pt x="481" y="100"/>
                  </a:cubicBezTo>
                  <a:cubicBezTo>
                    <a:pt x="480" y="100"/>
                    <a:pt x="480" y="99"/>
                    <a:pt x="479" y="99"/>
                  </a:cubicBezTo>
                  <a:cubicBezTo>
                    <a:pt x="481" y="98"/>
                    <a:pt x="484" y="98"/>
                    <a:pt x="488" y="99"/>
                  </a:cubicBezTo>
                  <a:cubicBezTo>
                    <a:pt x="489" y="99"/>
                    <a:pt x="488" y="97"/>
                    <a:pt x="489" y="98"/>
                  </a:cubicBezTo>
                  <a:cubicBezTo>
                    <a:pt x="489" y="98"/>
                    <a:pt x="490" y="98"/>
                    <a:pt x="490" y="99"/>
                  </a:cubicBezTo>
                  <a:cubicBezTo>
                    <a:pt x="490" y="100"/>
                    <a:pt x="488" y="100"/>
                    <a:pt x="490" y="100"/>
                  </a:cubicBezTo>
                  <a:cubicBezTo>
                    <a:pt x="492" y="98"/>
                    <a:pt x="500" y="102"/>
                    <a:pt x="502" y="103"/>
                  </a:cubicBezTo>
                  <a:cubicBezTo>
                    <a:pt x="504" y="104"/>
                    <a:pt x="501" y="102"/>
                    <a:pt x="503" y="102"/>
                  </a:cubicBezTo>
                  <a:cubicBezTo>
                    <a:pt x="506" y="104"/>
                    <a:pt x="508" y="105"/>
                    <a:pt x="510" y="106"/>
                  </a:cubicBezTo>
                  <a:cubicBezTo>
                    <a:pt x="510" y="106"/>
                    <a:pt x="510" y="107"/>
                    <a:pt x="510" y="107"/>
                  </a:cubicBezTo>
                  <a:cubicBezTo>
                    <a:pt x="512" y="106"/>
                    <a:pt x="514" y="107"/>
                    <a:pt x="517" y="109"/>
                  </a:cubicBezTo>
                  <a:cubicBezTo>
                    <a:pt x="519" y="110"/>
                    <a:pt x="522" y="112"/>
                    <a:pt x="523" y="112"/>
                  </a:cubicBezTo>
                  <a:cubicBezTo>
                    <a:pt x="522" y="112"/>
                    <a:pt x="522" y="111"/>
                    <a:pt x="523" y="111"/>
                  </a:cubicBezTo>
                  <a:cubicBezTo>
                    <a:pt x="525" y="112"/>
                    <a:pt x="523" y="113"/>
                    <a:pt x="525" y="114"/>
                  </a:cubicBezTo>
                  <a:cubicBezTo>
                    <a:pt x="526" y="114"/>
                    <a:pt x="523" y="112"/>
                    <a:pt x="525" y="112"/>
                  </a:cubicBezTo>
                  <a:cubicBezTo>
                    <a:pt x="526" y="114"/>
                    <a:pt x="526" y="113"/>
                    <a:pt x="527" y="113"/>
                  </a:cubicBezTo>
                  <a:cubicBezTo>
                    <a:pt x="528" y="114"/>
                    <a:pt x="530" y="115"/>
                    <a:pt x="530" y="116"/>
                  </a:cubicBezTo>
                  <a:cubicBezTo>
                    <a:pt x="535" y="116"/>
                    <a:pt x="539" y="121"/>
                    <a:pt x="542" y="122"/>
                  </a:cubicBezTo>
                  <a:cubicBezTo>
                    <a:pt x="542" y="123"/>
                    <a:pt x="544" y="125"/>
                    <a:pt x="546" y="126"/>
                  </a:cubicBezTo>
                  <a:cubicBezTo>
                    <a:pt x="546" y="125"/>
                    <a:pt x="543" y="124"/>
                    <a:pt x="543" y="123"/>
                  </a:cubicBezTo>
                  <a:cubicBezTo>
                    <a:pt x="546" y="125"/>
                    <a:pt x="549" y="126"/>
                    <a:pt x="552" y="128"/>
                  </a:cubicBezTo>
                  <a:cubicBezTo>
                    <a:pt x="555" y="129"/>
                    <a:pt x="559" y="131"/>
                    <a:pt x="561" y="132"/>
                  </a:cubicBezTo>
                  <a:cubicBezTo>
                    <a:pt x="561" y="133"/>
                    <a:pt x="560" y="132"/>
                    <a:pt x="560" y="132"/>
                  </a:cubicBezTo>
                  <a:cubicBezTo>
                    <a:pt x="562" y="134"/>
                    <a:pt x="561" y="132"/>
                    <a:pt x="563" y="133"/>
                  </a:cubicBezTo>
                  <a:cubicBezTo>
                    <a:pt x="565" y="136"/>
                    <a:pt x="567" y="140"/>
                    <a:pt x="571" y="140"/>
                  </a:cubicBezTo>
                  <a:cubicBezTo>
                    <a:pt x="570" y="139"/>
                    <a:pt x="569" y="139"/>
                    <a:pt x="569" y="138"/>
                  </a:cubicBezTo>
                  <a:cubicBezTo>
                    <a:pt x="570" y="139"/>
                    <a:pt x="575" y="141"/>
                    <a:pt x="576" y="144"/>
                  </a:cubicBezTo>
                  <a:cubicBezTo>
                    <a:pt x="575" y="144"/>
                    <a:pt x="575" y="144"/>
                    <a:pt x="574" y="143"/>
                  </a:cubicBezTo>
                  <a:cubicBezTo>
                    <a:pt x="574" y="143"/>
                    <a:pt x="573" y="142"/>
                    <a:pt x="572" y="141"/>
                  </a:cubicBezTo>
                  <a:cubicBezTo>
                    <a:pt x="572" y="142"/>
                    <a:pt x="570" y="141"/>
                    <a:pt x="570" y="142"/>
                  </a:cubicBezTo>
                  <a:cubicBezTo>
                    <a:pt x="572" y="143"/>
                    <a:pt x="571" y="142"/>
                    <a:pt x="573" y="143"/>
                  </a:cubicBezTo>
                  <a:cubicBezTo>
                    <a:pt x="572" y="144"/>
                    <a:pt x="572" y="143"/>
                    <a:pt x="572" y="144"/>
                  </a:cubicBezTo>
                  <a:cubicBezTo>
                    <a:pt x="573" y="144"/>
                    <a:pt x="577" y="146"/>
                    <a:pt x="576" y="145"/>
                  </a:cubicBezTo>
                  <a:cubicBezTo>
                    <a:pt x="577" y="147"/>
                    <a:pt x="582" y="149"/>
                    <a:pt x="583" y="151"/>
                  </a:cubicBezTo>
                  <a:cubicBezTo>
                    <a:pt x="582" y="152"/>
                    <a:pt x="580" y="149"/>
                    <a:pt x="580" y="150"/>
                  </a:cubicBezTo>
                  <a:cubicBezTo>
                    <a:pt x="581" y="151"/>
                    <a:pt x="583" y="152"/>
                    <a:pt x="584" y="153"/>
                  </a:cubicBezTo>
                  <a:cubicBezTo>
                    <a:pt x="585" y="152"/>
                    <a:pt x="583" y="152"/>
                    <a:pt x="583" y="152"/>
                  </a:cubicBezTo>
                  <a:cubicBezTo>
                    <a:pt x="584" y="150"/>
                    <a:pt x="588" y="155"/>
                    <a:pt x="588" y="153"/>
                  </a:cubicBezTo>
                  <a:cubicBezTo>
                    <a:pt x="584" y="152"/>
                    <a:pt x="581" y="147"/>
                    <a:pt x="580" y="148"/>
                  </a:cubicBezTo>
                  <a:cubicBezTo>
                    <a:pt x="579" y="146"/>
                    <a:pt x="577" y="144"/>
                    <a:pt x="577" y="143"/>
                  </a:cubicBezTo>
                  <a:cubicBezTo>
                    <a:pt x="578" y="144"/>
                    <a:pt x="578" y="144"/>
                    <a:pt x="581" y="146"/>
                  </a:cubicBezTo>
                  <a:cubicBezTo>
                    <a:pt x="581" y="147"/>
                    <a:pt x="584" y="152"/>
                    <a:pt x="585" y="150"/>
                  </a:cubicBezTo>
                  <a:cubicBezTo>
                    <a:pt x="583" y="149"/>
                    <a:pt x="583" y="148"/>
                    <a:pt x="583" y="147"/>
                  </a:cubicBezTo>
                  <a:cubicBezTo>
                    <a:pt x="584" y="149"/>
                    <a:pt x="586" y="148"/>
                    <a:pt x="587" y="150"/>
                  </a:cubicBezTo>
                  <a:cubicBezTo>
                    <a:pt x="588" y="149"/>
                    <a:pt x="583" y="147"/>
                    <a:pt x="582" y="146"/>
                  </a:cubicBezTo>
                  <a:cubicBezTo>
                    <a:pt x="582" y="146"/>
                    <a:pt x="583" y="146"/>
                    <a:pt x="583" y="146"/>
                  </a:cubicBezTo>
                  <a:cubicBezTo>
                    <a:pt x="580" y="144"/>
                    <a:pt x="577" y="141"/>
                    <a:pt x="575" y="139"/>
                  </a:cubicBezTo>
                  <a:cubicBezTo>
                    <a:pt x="572" y="137"/>
                    <a:pt x="570" y="135"/>
                    <a:pt x="568" y="132"/>
                  </a:cubicBezTo>
                  <a:cubicBezTo>
                    <a:pt x="567" y="134"/>
                    <a:pt x="571" y="136"/>
                    <a:pt x="570" y="137"/>
                  </a:cubicBezTo>
                  <a:cubicBezTo>
                    <a:pt x="570" y="137"/>
                    <a:pt x="569" y="137"/>
                    <a:pt x="569" y="137"/>
                  </a:cubicBezTo>
                  <a:cubicBezTo>
                    <a:pt x="569" y="136"/>
                    <a:pt x="568" y="134"/>
                    <a:pt x="566" y="133"/>
                  </a:cubicBezTo>
                  <a:cubicBezTo>
                    <a:pt x="566" y="132"/>
                    <a:pt x="565" y="131"/>
                    <a:pt x="565" y="130"/>
                  </a:cubicBezTo>
                  <a:cubicBezTo>
                    <a:pt x="561" y="131"/>
                    <a:pt x="557" y="126"/>
                    <a:pt x="554" y="124"/>
                  </a:cubicBezTo>
                  <a:cubicBezTo>
                    <a:pt x="555" y="123"/>
                    <a:pt x="555" y="124"/>
                    <a:pt x="556" y="124"/>
                  </a:cubicBezTo>
                  <a:cubicBezTo>
                    <a:pt x="552" y="121"/>
                    <a:pt x="550" y="120"/>
                    <a:pt x="549" y="121"/>
                  </a:cubicBezTo>
                  <a:cubicBezTo>
                    <a:pt x="550" y="120"/>
                    <a:pt x="545" y="119"/>
                    <a:pt x="545" y="118"/>
                  </a:cubicBezTo>
                  <a:cubicBezTo>
                    <a:pt x="546" y="118"/>
                    <a:pt x="548" y="119"/>
                    <a:pt x="546" y="117"/>
                  </a:cubicBezTo>
                  <a:cubicBezTo>
                    <a:pt x="545" y="118"/>
                    <a:pt x="542" y="116"/>
                    <a:pt x="540" y="115"/>
                  </a:cubicBezTo>
                  <a:cubicBezTo>
                    <a:pt x="540" y="114"/>
                    <a:pt x="540" y="113"/>
                    <a:pt x="538" y="113"/>
                  </a:cubicBezTo>
                  <a:cubicBezTo>
                    <a:pt x="537" y="112"/>
                    <a:pt x="539" y="114"/>
                    <a:pt x="537" y="114"/>
                  </a:cubicBezTo>
                  <a:cubicBezTo>
                    <a:pt x="536" y="112"/>
                    <a:pt x="532" y="111"/>
                    <a:pt x="531" y="109"/>
                  </a:cubicBezTo>
                  <a:cubicBezTo>
                    <a:pt x="531" y="110"/>
                    <a:pt x="530" y="110"/>
                    <a:pt x="529" y="109"/>
                  </a:cubicBezTo>
                  <a:cubicBezTo>
                    <a:pt x="529" y="108"/>
                    <a:pt x="531" y="107"/>
                    <a:pt x="529" y="108"/>
                  </a:cubicBezTo>
                  <a:cubicBezTo>
                    <a:pt x="529" y="109"/>
                    <a:pt x="524" y="106"/>
                    <a:pt x="525" y="106"/>
                  </a:cubicBezTo>
                  <a:cubicBezTo>
                    <a:pt x="530" y="108"/>
                    <a:pt x="527" y="105"/>
                    <a:pt x="532" y="106"/>
                  </a:cubicBezTo>
                  <a:cubicBezTo>
                    <a:pt x="531" y="107"/>
                    <a:pt x="532" y="107"/>
                    <a:pt x="532" y="107"/>
                  </a:cubicBezTo>
                  <a:cubicBezTo>
                    <a:pt x="532" y="108"/>
                    <a:pt x="530" y="107"/>
                    <a:pt x="530" y="108"/>
                  </a:cubicBezTo>
                  <a:cubicBezTo>
                    <a:pt x="533" y="109"/>
                    <a:pt x="533" y="110"/>
                    <a:pt x="535" y="110"/>
                  </a:cubicBezTo>
                  <a:cubicBezTo>
                    <a:pt x="536" y="111"/>
                    <a:pt x="537" y="112"/>
                    <a:pt x="536" y="112"/>
                  </a:cubicBezTo>
                  <a:cubicBezTo>
                    <a:pt x="538" y="113"/>
                    <a:pt x="537" y="111"/>
                    <a:pt x="539" y="112"/>
                  </a:cubicBezTo>
                  <a:cubicBezTo>
                    <a:pt x="541" y="113"/>
                    <a:pt x="541" y="114"/>
                    <a:pt x="543" y="114"/>
                  </a:cubicBezTo>
                  <a:cubicBezTo>
                    <a:pt x="542" y="115"/>
                    <a:pt x="542" y="115"/>
                    <a:pt x="542" y="115"/>
                  </a:cubicBezTo>
                  <a:cubicBezTo>
                    <a:pt x="546" y="116"/>
                    <a:pt x="544" y="116"/>
                    <a:pt x="547" y="117"/>
                  </a:cubicBezTo>
                  <a:cubicBezTo>
                    <a:pt x="549" y="118"/>
                    <a:pt x="549" y="119"/>
                    <a:pt x="549" y="120"/>
                  </a:cubicBezTo>
                  <a:cubicBezTo>
                    <a:pt x="550" y="121"/>
                    <a:pt x="549" y="119"/>
                    <a:pt x="551" y="119"/>
                  </a:cubicBezTo>
                  <a:cubicBezTo>
                    <a:pt x="554" y="121"/>
                    <a:pt x="555" y="121"/>
                    <a:pt x="557" y="123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8" y="124"/>
                    <a:pt x="558" y="124"/>
                    <a:pt x="558" y="124"/>
                  </a:cubicBezTo>
                  <a:cubicBezTo>
                    <a:pt x="558" y="124"/>
                    <a:pt x="557" y="123"/>
                    <a:pt x="558" y="123"/>
                  </a:cubicBezTo>
                  <a:cubicBezTo>
                    <a:pt x="555" y="121"/>
                    <a:pt x="552" y="120"/>
                    <a:pt x="550" y="118"/>
                  </a:cubicBezTo>
                  <a:cubicBezTo>
                    <a:pt x="547" y="116"/>
                    <a:pt x="545" y="114"/>
                    <a:pt x="542" y="113"/>
                  </a:cubicBezTo>
                  <a:cubicBezTo>
                    <a:pt x="541" y="113"/>
                    <a:pt x="541" y="112"/>
                    <a:pt x="542" y="112"/>
                  </a:cubicBezTo>
                  <a:cubicBezTo>
                    <a:pt x="539" y="111"/>
                    <a:pt x="536" y="109"/>
                    <a:pt x="539" y="112"/>
                  </a:cubicBezTo>
                  <a:cubicBezTo>
                    <a:pt x="539" y="111"/>
                    <a:pt x="538" y="111"/>
                    <a:pt x="537" y="111"/>
                  </a:cubicBezTo>
                  <a:cubicBezTo>
                    <a:pt x="537" y="110"/>
                    <a:pt x="534" y="108"/>
                    <a:pt x="534" y="109"/>
                  </a:cubicBezTo>
                  <a:cubicBezTo>
                    <a:pt x="534" y="108"/>
                    <a:pt x="532" y="109"/>
                    <a:pt x="532" y="108"/>
                  </a:cubicBezTo>
                  <a:cubicBezTo>
                    <a:pt x="532" y="106"/>
                    <a:pt x="536" y="109"/>
                    <a:pt x="538" y="109"/>
                  </a:cubicBezTo>
                  <a:cubicBezTo>
                    <a:pt x="536" y="107"/>
                    <a:pt x="531" y="106"/>
                    <a:pt x="529" y="105"/>
                  </a:cubicBezTo>
                  <a:cubicBezTo>
                    <a:pt x="531" y="105"/>
                    <a:pt x="524" y="103"/>
                    <a:pt x="524" y="102"/>
                  </a:cubicBezTo>
                  <a:cubicBezTo>
                    <a:pt x="524" y="102"/>
                    <a:pt x="528" y="103"/>
                    <a:pt x="526" y="102"/>
                  </a:cubicBezTo>
                  <a:cubicBezTo>
                    <a:pt x="523" y="102"/>
                    <a:pt x="521" y="100"/>
                    <a:pt x="518" y="100"/>
                  </a:cubicBezTo>
                  <a:cubicBezTo>
                    <a:pt x="517" y="99"/>
                    <a:pt x="514" y="98"/>
                    <a:pt x="511" y="97"/>
                  </a:cubicBezTo>
                  <a:cubicBezTo>
                    <a:pt x="510" y="97"/>
                    <a:pt x="508" y="96"/>
                    <a:pt x="507" y="96"/>
                  </a:cubicBezTo>
                  <a:cubicBezTo>
                    <a:pt x="505" y="95"/>
                    <a:pt x="504" y="95"/>
                    <a:pt x="503" y="94"/>
                  </a:cubicBezTo>
                  <a:cubicBezTo>
                    <a:pt x="502" y="94"/>
                    <a:pt x="499" y="93"/>
                    <a:pt x="497" y="92"/>
                  </a:cubicBezTo>
                  <a:cubicBezTo>
                    <a:pt x="498" y="91"/>
                    <a:pt x="501" y="93"/>
                    <a:pt x="500" y="91"/>
                  </a:cubicBezTo>
                  <a:cubicBezTo>
                    <a:pt x="498" y="91"/>
                    <a:pt x="496" y="91"/>
                    <a:pt x="495" y="91"/>
                  </a:cubicBezTo>
                  <a:cubicBezTo>
                    <a:pt x="494" y="91"/>
                    <a:pt x="494" y="90"/>
                    <a:pt x="493" y="89"/>
                  </a:cubicBezTo>
                  <a:cubicBezTo>
                    <a:pt x="493" y="90"/>
                    <a:pt x="490" y="90"/>
                    <a:pt x="490" y="89"/>
                  </a:cubicBezTo>
                  <a:cubicBezTo>
                    <a:pt x="490" y="89"/>
                    <a:pt x="491" y="89"/>
                    <a:pt x="492" y="89"/>
                  </a:cubicBezTo>
                  <a:cubicBezTo>
                    <a:pt x="492" y="89"/>
                    <a:pt x="491" y="88"/>
                    <a:pt x="490" y="88"/>
                  </a:cubicBezTo>
                  <a:cubicBezTo>
                    <a:pt x="490" y="88"/>
                    <a:pt x="490" y="89"/>
                    <a:pt x="489" y="89"/>
                  </a:cubicBezTo>
                  <a:cubicBezTo>
                    <a:pt x="488" y="87"/>
                    <a:pt x="485" y="85"/>
                    <a:pt x="481" y="83"/>
                  </a:cubicBezTo>
                  <a:cubicBezTo>
                    <a:pt x="481" y="85"/>
                    <a:pt x="477" y="82"/>
                    <a:pt x="478" y="84"/>
                  </a:cubicBezTo>
                  <a:cubicBezTo>
                    <a:pt x="480" y="84"/>
                    <a:pt x="484" y="84"/>
                    <a:pt x="481" y="85"/>
                  </a:cubicBezTo>
                  <a:cubicBezTo>
                    <a:pt x="483" y="86"/>
                    <a:pt x="485" y="85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3" y="86"/>
                    <a:pt x="480" y="84"/>
                    <a:pt x="477" y="84"/>
                  </a:cubicBezTo>
                  <a:cubicBezTo>
                    <a:pt x="478" y="84"/>
                    <a:pt x="479" y="85"/>
                    <a:pt x="479" y="85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6" y="85"/>
                    <a:pt x="477" y="84"/>
                    <a:pt x="475" y="83"/>
                  </a:cubicBezTo>
                  <a:cubicBezTo>
                    <a:pt x="477" y="86"/>
                    <a:pt x="468" y="82"/>
                    <a:pt x="468" y="84"/>
                  </a:cubicBezTo>
                  <a:cubicBezTo>
                    <a:pt x="467" y="83"/>
                    <a:pt x="467" y="84"/>
                    <a:pt x="464" y="83"/>
                  </a:cubicBezTo>
                  <a:cubicBezTo>
                    <a:pt x="465" y="83"/>
                    <a:pt x="464" y="83"/>
                    <a:pt x="464" y="83"/>
                  </a:cubicBezTo>
                  <a:cubicBezTo>
                    <a:pt x="464" y="82"/>
                    <a:pt x="467" y="82"/>
                    <a:pt x="465" y="81"/>
                  </a:cubicBezTo>
                  <a:cubicBezTo>
                    <a:pt x="465" y="82"/>
                    <a:pt x="461" y="81"/>
                    <a:pt x="461" y="82"/>
                  </a:cubicBezTo>
                  <a:cubicBezTo>
                    <a:pt x="462" y="82"/>
                    <a:pt x="464" y="83"/>
                    <a:pt x="463" y="82"/>
                  </a:cubicBezTo>
                  <a:cubicBezTo>
                    <a:pt x="460" y="82"/>
                    <a:pt x="460" y="80"/>
                    <a:pt x="457" y="81"/>
                  </a:cubicBezTo>
                  <a:cubicBezTo>
                    <a:pt x="458" y="81"/>
                    <a:pt x="459" y="82"/>
                    <a:pt x="458" y="82"/>
                  </a:cubicBezTo>
                  <a:cubicBezTo>
                    <a:pt x="455" y="80"/>
                    <a:pt x="453" y="80"/>
                    <a:pt x="449" y="80"/>
                  </a:cubicBezTo>
                  <a:cubicBezTo>
                    <a:pt x="451" y="79"/>
                    <a:pt x="454" y="80"/>
                    <a:pt x="455" y="79"/>
                  </a:cubicBezTo>
                  <a:cubicBezTo>
                    <a:pt x="452" y="79"/>
                    <a:pt x="450" y="78"/>
                    <a:pt x="449" y="78"/>
                  </a:cubicBezTo>
                  <a:cubicBezTo>
                    <a:pt x="449" y="79"/>
                    <a:pt x="451" y="79"/>
                    <a:pt x="449" y="79"/>
                  </a:cubicBezTo>
                  <a:cubicBezTo>
                    <a:pt x="449" y="78"/>
                    <a:pt x="445" y="79"/>
                    <a:pt x="445" y="78"/>
                  </a:cubicBezTo>
                  <a:cubicBezTo>
                    <a:pt x="446" y="79"/>
                    <a:pt x="443" y="79"/>
                    <a:pt x="444" y="79"/>
                  </a:cubicBezTo>
                  <a:cubicBezTo>
                    <a:pt x="446" y="79"/>
                    <a:pt x="445" y="80"/>
                    <a:pt x="446" y="80"/>
                  </a:cubicBezTo>
                  <a:cubicBezTo>
                    <a:pt x="445" y="80"/>
                    <a:pt x="449" y="80"/>
                    <a:pt x="449" y="81"/>
                  </a:cubicBezTo>
                  <a:cubicBezTo>
                    <a:pt x="447" y="80"/>
                    <a:pt x="444" y="81"/>
                    <a:pt x="446" y="81"/>
                  </a:cubicBezTo>
                  <a:cubicBezTo>
                    <a:pt x="446" y="80"/>
                    <a:pt x="448" y="81"/>
                    <a:pt x="447" y="82"/>
                  </a:cubicBezTo>
                  <a:cubicBezTo>
                    <a:pt x="446" y="82"/>
                    <a:pt x="446" y="81"/>
                    <a:pt x="444" y="81"/>
                  </a:cubicBezTo>
                  <a:cubicBezTo>
                    <a:pt x="443" y="82"/>
                    <a:pt x="446" y="82"/>
                    <a:pt x="444" y="82"/>
                  </a:cubicBezTo>
                  <a:cubicBezTo>
                    <a:pt x="440" y="82"/>
                    <a:pt x="437" y="80"/>
                    <a:pt x="432" y="81"/>
                  </a:cubicBezTo>
                  <a:cubicBezTo>
                    <a:pt x="434" y="80"/>
                    <a:pt x="428" y="79"/>
                    <a:pt x="430" y="79"/>
                  </a:cubicBezTo>
                  <a:cubicBezTo>
                    <a:pt x="432" y="79"/>
                    <a:pt x="436" y="80"/>
                    <a:pt x="437" y="79"/>
                  </a:cubicBezTo>
                  <a:cubicBezTo>
                    <a:pt x="434" y="79"/>
                    <a:pt x="428" y="79"/>
                    <a:pt x="426" y="77"/>
                  </a:cubicBezTo>
                  <a:cubicBezTo>
                    <a:pt x="430" y="77"/>
                    <a:pt x="431" y="78"/>
                    <a:pt x="434" y="79"/>
                  </a:cubicBezTo>
                  <a:cubicBezTo>
                    <a:pt x="433" y="77"/>
                    <a:pt x="435" y="77"/>
                    <a:pt x="435" y="75"/>
                  </a:cubicBezTo>
                  <a:cubicBezTo>
                    <a:pt x="433" y="75"/>
                    <a:pt x="431" y="76"/>
                    <a:pt x="432" y="76"/>
                  </a:cubicBezTo>
                  <a:cubicBezTo>
                    <a:pt x="433" y="76"/>
                    <a:pt x="434" y="75"/>
                    <a:pt x="434" y="76"/>
                  </a:cubicBezTo>
                  <a:cubicBezTo>
                    <a:pt x="434" y="77"/>
                    <a:pt x="433" y="77"/>
                    <a:pt x="431" y="77"/>
                  </a:cubicBezTo>
                  <a:cubicBezTo>
                    <a:pt x="429" y="76"/>
                    <a:pt x="428" y="77"/>
                    <a:pt x="426" y="76"/>
                  </a:cubicBezTo>
                  <a:cubicBezTo>
                    <a:pt x="427" y="75"/>
                    <a:pt x="424" y="75"/>
                    <a:pt x="423" y="75"/>
                  </a:cubicBezTo>
                  <a:cubicBezTo>
                    <a:pt x="425" y="74"/>
                    <a:pt x="425" y="75"/>
                    <a:pt x="427" y="75"/>
                  </a:cubicBezTo>
                  <a:cubicBezTo>
                    <a:pt x="426" y="73"/>
                    <a:pt x="424" y="75"/>
                    <a:pt x="422" y="75"/>
                  </a:cubicBezTo>
                  <a:cubicBezTo>
                    <a:pt x="422" y="74"/>
                    <a:pt x="422" y="74"/>
                    <a:pt x="423" y="73"/>
                  </a:cubicBezTo>
                  <a:cubicBezTo>
                    <a:pt x="421" y="73"/>
                    <a:pt x="420" y="74"/>
                    <a:pt x="420" y="74"/>
                  </a:cubicBezTo>
                  <a:cubicBezTo>
                    <a:pt x="423" y="74"/>
                    <a:pt x="420" y="77"/>
                    <a:pt x="416" y="76"/>
                  </a:cubicBezTo>
                  <a:cubicBezTo>
                    <a:pt x="415" y="75"/>
                    <a:pt x="415" y="75"/>
                    <a:pt x="415" y="74"/>
                  </a:cubicBezTo>
                  <a:cubicBezTo>
                    <a:pt x="414" y="74"/>
                    <a:pt x="414" y="75"/>
                    <a:pt x="413" y="75"/>
                  </a:cubicBezTo>
                  <a:cubicBezTo>
                    <a:pt x="413" y="74"/>
                    <a:pt x="410" y="74"/>
                    <a:pt x="410" y="73"/>
                  </a:cubicBezTo>
                  <a:cubicBezTo>
                    <a:pt x="407" y="73"/>
                    <a:pt x="407" y="73"/>
                    <a:pt x="406" y="74"/>
                  </a:cubicBezTo>
                  <a:cubicBezTo>
                    <a:pt x="407" y="75"/>
                    <a:pt x="408" y="74"/>
                    <a:pt x="409" y="74"/>
                  </a:cubicBezTo>
                  <a:cubicBezTo>
                    <a:pt x="409" y="75"/>
                    <a:pt x="406" y="76"/>
                    <a:pt x="405" y="75"/>
                  </a:cubicBezTo>
                  <a:cubicBezTo>
                    <a:pt x="405" y="74"/>
                    <a:pt x="406" y="73"/>
                    <a:pt x="403" y="73"/>
                  </a:cubicBezTo>
                  <a:cubicBezTo>
                    <a:pt x="405" y="75"/>
                    <a:pt x="402" y="73"/>
                    <a:pt x="401" y="74"/>
                  </a:cubicBezTo>
                  <a:cubicBezTo>
                    <a:pt x="402" y="74"/>
                    <a:pt x="404" y="75"/>
                    <a:pt x="404" y="76"/>
                  </a:cubicBezTo>
                  <a:cubicBezTo>
                    <a:pt x="400" y="76"/>
                    <a:pt x="398" y="76"/>
                    <a:pt x="396" y="76"/>
                  </a:cubicBezTo>
                  <a:cubicBezTo>
                    <a:pt x="398" y="75"/>
                    <a:pt x="401" y="75"/>
                    <a:pt x="401" y="75"/>
                  </a:cubicBezTo>
                  <a:cubicBezTo>
                    <a:pt x="398" y="74"/>
                    <a:pt x="394" y="75"/>
                    <a:pt x="391" y="74"/>
                  </a:cubicBezTo>
                  <a:cubicBezTo>
                    <a:pt x="394" y="75"/>
                    <a:pt x="394" y="73"/>
                    <a:pt x="396" y="73"/>
                  </a:cubicBezTo>
                  <a:cubicBezTo>
                    <a:pt x="396" y="73"/>
                    <a:pt x="397" y="74"/>
                    <a:pt x="399" y="73"/>
                  </a:cubicBezTo>
                  <a:cubicBezTo>
                    <a:pt x="399" y="72"/>
                    <a:pt x="399" y="73"/>
                    <a:pt x="401" y="73"/>
                  </a:cubicBezTo>
                  <a:cubicBezTo>
                    <a:pt x="401" y="72"/>
                    <a:pt x="402" y="72"/>
                    <a:pt x="403" y="72"/>
                  </a:cubicBezTo>
                  <a:cubicBezTo>
                    <a:pt x="405" y="73"/>
                    <a:pt x="404" y="73"/>
                    <a:pt x="407" y="73"/>
                  </a:cubicBezTo>
                  <a:cubicBezTo>
                    <a:pt x="406" y="72"/>
                    <a:pt x="404" y="72"/>
                    <a:pt x="402" y="71"/>
                  </a:cubicBezTo>
                  <a:cubicBezTo>
                    <a:pt x="403" y="72"/>
                    <a:pt x="401" y="72"/>
                    <a:pt x="400" y="73"/>
                  </a:cubicBezTo>
                  <a:cubicBezTo>
                    <a:pt x="399" y="72"/>
                    <a:pt x="399" y="72"/>
                    <a:pt x="398" y="71"/>
                  </a:cubicBezTo>
                  <a:cubicBezTo>
                    <a:pt x="398" y="72"/>
                    <a:pt x="398" y="73"/>
                    <a:pt x="396" y="73"/>
                  </a:cubicBezTo>
                  <a:cubicBezTo>
                    <a:pt x="394" y="72"/>
                    <a:pt x="397" y="72"/>
                    <a:pt x="395" y="71"/>
                  </a:cubicBezTo>
                  <a:cubicBezTo>
                    <a:pt x="395" y="72"/>
                    <a:pt x="394" y="72"/>
                    <a:pt x="393" y="73"/>
                  </a:cubicBezTo>
                  <a:cubicBezTo>
                    <a:pt x="393" y="72"/>
                    <a:pt x="389" y="72"/>
                    <a:pt x="390" y="71"/>
                  </a:cubicBezTo>
                  <a:cubicBezTo>
                    <a:pt x="387" y="72"/>
                    <a:pt x="383" y="73"/>
                    <a:pt x="379" y="72"/>
                  </a:cubicBezTo>
                  <a:cubicBezTo>
                    <a:pt x="380" y="71"/>
                    <a:pt x="382" y="72"/>
                    <a:pt x="382" y="71"/>
                  </a:cubicBezTo>
                  <a:cubicBezTo>
                    <a:pt x="381" y="71"/>
                    <a:pt x="381" y="71"/>
                    <a:pt x="382" y="71"/>
                  </a:cubicBezTo>
                  <a:cubicBezTo>
                    <a:pt x="383" y="71"/>
                    <a:pt x="382" y="72"/>
                    <a:pt x="384" y="72"/>
                  </a:cubicBezTo>
                  <a:cubicBezTo>
                    <a:pt x="385" y="70"/>
                    <a:pt x="390" y="70"/>
                    <a:pt x="392" y="69"/>
                  </a:cubicBezTo>
                  <a:cubicBezTo>
                    <a:pt x="392" y="70"/>
                    <a:pt x="394" y="70"/>
                    <a:pt x="395" y="70"/>
                  </a:cubicBezTo>
                  <a:cubicBezTo>
                    <a:pt x="394" y="69"/>
                    <a:pt x="398" y="69"/>
                    <a:pt x="395" y="69"/>
                  </a:cubicBezTo>
                  <a:cubicBezTo>
                    <a:pt x="394" y="70"/>
                    <a:pt x="393" y="68"/>
                    <a:pt x="392" y="69"/>
                  </a:cubicBezTo>
                  <a:cubicBezTo>
                    <a:pt x="391" y="70"/>
                    <a:pt x="387" y="69"/>
                    <a:pt x="384" y="70"/>
                  </a:cubicBezTo>
                  <a:cubicBezTo>
                    <a:pt x="384" y="69"/>
                    <a:pt x="384" y="69"/>
                    <a:pt x="385" y="69"/>
                  </a:cubicBezTo>
                  <a:cubicBezTo>
                    <a:pt x="385" y="69"/>
                    <a:pt x="387" y="69"/>
                    <a:pt x="387" y="68"/>
                  </a:cubicBezTo>
                  <a:cubicBezTo>
                    <a:pt x="386" y="68"/>
                    <a:pt x="385" y="68"/>
                    <a:pt x="383" y="69"/>
                  </a:cubicBezTo>
                  <a:cubicBezTo>
                    <a:pt x="383" y="69"/>
                    <a:pt x="382" y="69"/>
                    <a:pt x="381" y="69"/>
                  </a:cubicBezTo>
                  <a:cubicBezTo>
                    <a:pt x="382" y="70"/>
                    <a:pt x="381" y="70"/>
                    <a:pt x="380" y="71"/>
                  </a:cubicBezTo>
                  <a:cubicBezTo>
                    <a:pt x="379" y="70"/>
                    <a:pt x="381" y="70"/>
                    <a:pt x="379" y="70"/>
                  </a:cubicBezTo>
                  <a:cubicBezTo>
                    <a:pt x="378" y="71"/>
                    <a:pt x="376" y="72"/>
                    <a:pt x="375" y="73"/>
                  </a:cubicBezTo>
                  <a:cubicBezTo>
                    <a:pt x="375" y="72"/>
                    <a:pt x="373" y="72"/>
                    <a:pt x="373" y="72"/>
                  </a:cubicBezTo>
                  <a:cubicBezTo>
                    <a:pt x="374" y="72"/>
                    <a:pt x="374" y="72"/>
                    <a:pt x="374" y="72"/>
                  </a:cubicBezTo>
                  <a:cubicBezTo>
                    <a:pt x="371" y="72"/>
                    <a:pt x="375" y="70"/>
                    <a:pt x="373" y="71"/>
                  </a:cubicBezTo>
                  <a:cubicBezTo>
                    <a:pt x="372" y="73"/>
                    <a:pt x="371" y="71"/>
                    <a:pt x="368" y="73"/>
                  </a:cubicBezTo>
                  <a:cubicBezTo>
                    <a:pt x="369" y="72"/>
                    <a:pt x="369" y="72"/>
                    <a:pt x="367" y="72"/>
                  </a:cubicBezTo>
                  <a:cubicBezTo>
                    <a:pt x="371" y="71"/>
                    <a:pt x="368" y="72"/>
                    <a:pt x="368" y="71"/>
                  </a:cubicBezTo>
                  <a:cubicBezTo>
                    <a:pt x="369" y="71"/>
                    <a:pt x="369" y="71"/>
                    <a:pt x="369" y="70"/>
                  </a:cubicBezTo>
                  <a:cubicBezTo>
                    <a:pt x="368" y="71"/>
                    <a:pt x="372" y="71"/>
                    <a:pt x="372" y="70"/>
                  </a:cubicBezTo>
                  <a:cubicBezTo>
                    <a:pt x="370" y="70"/>
                    <a:pt x="371" y="69"/>
                    <a:pt x="371" y="69"/>
                  </a:cubicBezTo>
                  <a:cubicBezTo>
                    <a:pt x="369" y="70"/>
                    <a:pt x="367" y="70"/>
                    <a:pt x="366" y="71"/>
                  </a:cubicBezTo>
                  <a:cubicBezTo>
                    <a:pt x="363" y="71"/>
                    <a:pt x="360" y="71"/>
                    <a:pt x="361" y="70"/>
                  </a:cubicBezTo>
                  <a:cubicBezTo>
                    <a:pt x="362" y="70"/>
                    <a:pt x="362" y="70"/>
                    <a:pt x="363" y="70"/>
                  </a:cubicBezTo>
                  <a:cubicBezTo>
                    <a:pt x="366" y="69"/>
                    <a:pt x="369" y="69"/>
                    <a:pt x="370" y="68"/>
                  </a:cubicBezTo>
                  <a:cubicBezTo>
                    <a:pt x="369" y="69"/>
                    <a:pt x="368" y="67"/>
                    <a:pt x="369" y="67"/>
                  </a:cubicBezTo>
                  <a:cubicBezTo>
                    <a:pt x="372" y="67"/>
                    <a:pt x="375" y="67"/>
                    <a:pt x="374" y="66"/>
                  </a:cubicBezTo>
                  <a:cubicBezTo>
                    <a:pt x="376" y="68"/>
                    <a:pt x="380" y="67"/>
                    <a:pt x="381" y="68"/>
                  </a:cubicBezTo>
                  <a:cubicBezTo>
                    <a:pt x="383" y="68"/>
                    <a:pt x="383" y="67"/>
                    <a:pt x="384" y="67"/>
                  </a:cubicBezTo>
                  <a:cubicBezTo>
                    <a:pt x="384" y="67"/>
                    <a:pt x="387" y="67"/>
                    <a:pt x="388" y="67"/>
                  </a:cubicBezTo>
                  <a:cubicBezTo>
                    <a:pt x="387" y="68"/>
                    <a:pt x="389" y="68"/>
                    <a:pt x="389" y="69"/>
                  </a:cubicBezTo>
                  <a:cubicBezTo>
                    <a:pt x="389" y="68"/>
                    <a:pt x="394" y="69"/>
                    <a:pt x="392" y="68"/>
                  </a:cubicBezTo>
                  <a:cubicBezTo>
                    <a:pt x="391" y="68"/>
                    <a:pt x="391" y="68"/>
                    <a:pt x="390" y="68"/>
                  </a:cubicBezTo>
                  <a:cubicBezTo>
                    <a:pt x="392" y="68"/>
                    <a:pt x="393" y="67"/>
                    <a:pt x="394" y="67"/>
                  </a:cubicBezTo>
                  <a:cubicBezTo>
                    <a:pt x="394" y="66"/>
                    <a:pt x="391" y="67"/>
                    <a:pt x="392" y="65"/>
                  </a:cubicBezTo>
                  <a:cubicBezTo>
                    <a:pt x="393" y="65"/>
                    <a:pt x="394" y="65"/>
                    <a:pt x="395" y="66"/>
                  </a:cubicBezTo>
                  <a:cubicBezTo>
                    <a:pt x="393" y="66"/>
                    <a:pt x="397" y="66"/>
                    <a:pt x="397" y="67"/>
                  </a:cubicBezTo>
                  <a:cubicBezTo>
                    <a:pt x="400" y="66"/>
                    <a:pt x="400" y="67"/>
                    <a:pt x="404" y="66"/>
                  </a:cubicBezTo>
                  <a:cubicBezTo>
                    <a:pt x="403" y="65"/>
                    <a:pt x="400" y="66"/>
                    <a:pt x="397" y="66"/>
                  </a:cubicBezTo>
                  <a:cubicBezTo>
                    <a:pt x="397" y="65"/>
                    <a:pt x="396" y="64"/>
                    <a:pt x="394" y="64"/>
                  </a:cubicBezTo>
                  <a:cubicBezTo>
                    <a:pt x="392" y="64"/>
                    <a:pt x="390" y="63"/>
                    <a:pt x="390" y="63"/>
                  </a:cubicBezTo>
                  <a:cubicBezTo>
                    <a:pt x="387" y="63"/>
                    <a:pt x="388" y="64"/>
                    <a:pt x="386" y="63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8" y="65"/>
                    <a:pt x="387" y="64"/>
                    <a:pt x="390" y="64"/>
                  </a:cubicBezTo>
                  <a:cubicBezTo>
                    <a:pt x="391" y="64"/>
                    <a:pt x="393" y="64"/>
                    <a:pt x="393" y="64"/>
                  </a:cubicBezTo>
                  <a:cubicBezTo>
                    <a:pt x="391" y="65"/>
                    <a:pt x="390" y="65"/>
                    <a:pt x="387" y="65"/>
                  </a:cubicBezTo>
                  <a:cubicBezTo>
                    <a:pt x="388" y="64"/>
                    <a:pt x="384" y="65"/>
                    <a:pt x="384" y="65"/>
                  </a:cubicBezTo>
                  <a:cubicBezTo>
                    <a:pt x="385" y="67"/>
                    <a:pt x="390" y="65"/>
                    <a:pt x="393" y="67"/>
                  </a:cubicBezTo>
                  <a:cubicBezTo>
                    <a:pt x="389" y="67"/>
                    <a:pt x="384" y="67"/>
                    <a:pt x="380" y="65"/>
                  </a:cubicBezTo>
                  <a:cubicBezTo>
                    <a:pt x="379" y="65"/>
                    <a:pt x="381" y="65"/>
                    <a:pt x="380" y="65"/>
                  </a:cubicBezTo>
                  <a:cubicBezTo>
                    <a:pt x="380" y="65"/>
                    <a:pt x="378" y="65"/>
                    <a:pt x="378" y="66"/>
                  </a:cubicBezTo>
                  <a:cubicBezTo>
                    <a:pt x="380" y="65"/>
                    <a:pt x="382" y="66"/>
                    <a:pt x="381" y="66"/>
                  </a:cubicBezTo>
                  <a:cubicBezTo>
                    <a:pt x="379" y="66"/>
                    <a:pt x="376" y="66"/>
                    <a:pt x="375" y="66"/>
                  </a:cubicBezTo>
                  <a:cubicBezTo>
                    <a:pt x="375" y="65"/>
                    <a:pt x="377" y="65"/>
                    <a:pt x="377" y="65"/>
                  </a:cubicBezTo>
                  <a:cubicBezTo>
                    <a:pt x="376" y="65"/>
                    <a:pt x="376" y="64"/>
                    <a:pt x="375" y="64"/>
                  </a:cubicBezTo>
                  <a:cubicBezTo>
                    <a:pt x="375" y="65"/>
                    <a:pt x="373" y="66"/>
                    <a:pt x="371" y="66"/>
                  </a:cubicBezTo>
                  <a:cubicBezTo>
                    <a:pt x="375" y="65"/>
                    <a:pt x="364" y="66"/>
                    <a:pt x="367" y="64"/>
                  </a:cubicBezTo>
                  <a:cubicBezTo>
                    <a:pt x="365" y="65"/>
                    <a:pt x="365" y="65"/>
                    <a:pt x="362" y="65"/>
                  </a:cubicBezTo>
                  <a:cubicBezTo>
                    <a:pt x="363" y="64"/>
                    <a:pt x="361" y="65"/>
                    <a:pt x="360" y="65"/>
                  </a:cubicBezTo>
                  <a:cubicBezTo>
                    <a:pt x="363" y="64"/>
                    <a:pt x="368" y="63"/>
                    <a:pt x="372" y="63"/>
                  </a:cubicBezTo>
                  <a:cubicBezTo>
                    <a:pt x="376" y="62"/>
                    <a:pt x="379" y="62"/>
                    <a:pt x="381" y="63"/>
                  </a:cubicBezTo>
                  <a:cubicBezTo>
                    <a:pt x="385" y="62"/>
                    <a:pt x="387" y="62"/>
                    <a:pt x="390" y="62"/>
                  </a:cubicBezTo>
                  <a:cubicBezTo>
                    <a:pt x="389" y="62"/>
                    <a:pt x="390" y="61"/>
                    <a:pt x="390" y="61"/>
                  </a:cubicBezTo>
                  <a:cubicBezTo>
                    <a:pt x="388" y="61"/>
                    <a:pt x="388" y="60"/>
                    <a:pt x="386" y="60"/>
                  </a:cubicBezTo>
                  <a:cubicBezTo>
                    <a:pt x="387" y="61"/>
                    <a:pt x="387" y="61"/>
                    <a:pt x="387" y="62"/>
                  </a:cubicBezTo>
                  <a:cubicBezTo>
                    <a:pt x="385" y="62"/>
                    <a:pt x="383" y="63"/>
                    <a:pt x="382" y="62"/>
                  </a:cubicBezTo>
                  <a:cubicBezTo>
                    <a:pt x="382" y="62"/>
                    <a:pt x="384" y="61"/>
                    <a:pt x="386" y="61"/>
                  </a:cubicBezTo>
                  <a:cubicBezTo>
                    <a:pt x="385" y="60"/>
                    <a:pt x="381" y="59"/>
                    <a:pt x="378" y="60"/>
                  </a:cubicBezTo>
                  <a:cubicBezTo>
                    <a:pt x="380" y="60"/>
                    <a:pt x="381" y="60"/>
                    <a:pt x="381" y="61"/>
                  </a:cubicBezTo>
                  <a:cubicBezTo>
                    <a:pt x="372" y="61"/>
                    <a:pt x="361" y="64"/>
                    <a:pt x="360" y="61"/>
                  </a:cubicBezTo>
                  <a:cubicBezTo>
                    <a:pt x="359" y="62"/>
                    <a:pt x="356" y="60"/>
                    <a:pt x="355" y="62"/>
                  </a:cubicBezTo>
                  <a:cubicBezTo>
                    <a:pt x="356" y="62"/>
                    <a:pt x="357" y="61"/>
                    <a:pt x="357" y="62"/>
                  </a:cubicBezTo>
                  <a:cubicBezTo>
                    <a:pt x="354" y="63"/>
                    <a:pt x="358" y="62"/>
                    <a:pt x="358" y="63"/>
                  </a:cubicBezTo>
                  <a:cubicBezTo>
                    <a:pt x="353" y="64"/>
                    <a:pt x="353" y="64"/>
                    <a:pt x="353" y="64"/>
                  </a:cubicBezTo>
                  <a:cubicBezTo>
                    <a:pt x="354" y="65"/>
                    <a:pt x="357" y="64"/>
                    <a:pt x="358" y="65"/>
                  </a:cubicBezTo>
                  <a:cubicBezTo>
                    <a:pt x="355" y="65"/>
                    <a:pt x="351" y="64"/>
                    <a:pt x="348" y="64"/>
                  </a:cubicBezTo>
                  <a:cubicBezTo>
                    <a:pt x="346" y="64"/>
                    <a:pt x="343" y="65"/>
                    <a:pt x="343" y="66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1" y="66"/>
                    <a:pt x="344" y="65"/>
                    <a:pt x="341" y="65"/>
                  </a:cubicBezTo>
                  <a:cubicBezTo>
                    <a:pt x="341" y="66"/>
                    <a:pt x="341" y="66"/>
                    <a:pt x="339" y="67"/>
                  </a:cubicBezTo>
                  <a:cubicBezTo>
                    <a:pt x="339" y="66"/>
                    <a:pt x="336" y="68"/>
                    <a:pt x="334" y="67"/>
                  </a:cubicBezTo>
                  <a:cubicBezTo>
                    <a:pt x="336" y="65"/>
                    <a:pt x="342" y="64"/>
                    <a:pt x="347" y="63"/>
                  </a:cubicBezTo>
                  <a:cubicBezTo>
                    <a:pt x="347" y="63"/>
                    <a:pt x="347" y="63"/>
                    <a:pt x="348" y="63"/>
                  </a:cubicBezTo>
                  <a:cubicBezTo>
                    <a:pt x="349" y="61"/>
                    <a:pt x="345" y="62"/>
                    <a:pt x="346" y="61"/>
                  </a:cubicBezTo>
                  <a:cubicBezTo>
                    <a:pt x="348" y="61"/>
                    <a:pt x="347" y="61"/>
                    <a:pt x="349" y="60"/>
                  </a:cubicBezTo>
                  <a:cubicBezTo>
                    <a:pt x="350" y="61"/>
                    <a:pt x="352" y="61"/>
                    <a:pt x="355" y="60"/>
                  </a:cubicBezTo>
                  <a:cubicBezTo>
                    <a:pt x="354" y="59"/>
                    <a:pt x="352" y="61"/>
                    <a:pt x="351" y="60"/>
                  </a:cubicBezTo>
                  <a:cubicBezTo>
                    <a:pt x="354" y="59"/>
                    <a:pt x="357" y="59"/>
                    <a:pt x="359" y="58"/>
                  </a:cubicBezTo>
                  <a:cubicBezTo>
                    <a:pt x="360" y="58"/>
                    <a:pt x="362" y="58"/>
                    <a:pt x="363" y="58"/>
                  </a:cubicBezTo>
                  <a:cubicBezTo>
                    <a:pt x="364" y="58"/>
                    <a:pt x="366" y="58"/>
                    <a:pt x="368" y="57"/>
                  </a:cubicBezTo>
                  <a:cubicBezTo>
                    <a:pt x="368" y="56"/>
                    <a:pt x="371" y="56"/>
                    <a:pt x="371" y="55"/>
                  </a:cubicBezTo>
                  <a:cubicBezTo>
                    <a:pt x="372" y="56"/>
                    <a:pt x="374" y="56"/>
                    <a:pt x="371" y="57"/>
                  </a:cubicBezTo>
                  <a:cubicBezTo>
                    <a:pt x="374" y="57"/>
                    <a:pt x="376" y="56"/>
                    <a:pt x="374" y="56"/>
                  </a:cubicBezTo>
                  <a:cubicBezTo>
                    <a:pt x="373" y="56"/>
                    <a:pt x="376" y="55"/>
                    <a:pt x="372" y="55"/>
                  </a:cubicBezTo>
                  <a:cubicBezTo>
                    <a:pt x="373" y="54"/>
                    <a:pt x="374" y="54"/>
                    <a:pt x="376" y="54"/>
                  </a:cubicBezTo>
                  <a:cubicBezTo>
                    <a:pt x="378" y="54"/>
                    <a:pt x="376" y="54"/>
                    <a:pt x="376" y="55"/>
                  </a:cubicBezTo>
                  <a:cubicBezTo>
                    <a:pt x="379" y="55"/>
                    <a:pt x="379" y="55"/>
                    <a:pt x="381" y="55"/>
                  </a:cubicBezTo>
                  <a:cubicBezTo>
                    <a:pt x="383" y="54"/>
                    <a:pt x="380" y="54"/>
                    <a:pt x="382" y="53"/>
                  </a:cubicBezTo>
                  <a:cubicBezTo>
                    <a:pt x="383" y="54"/>
                    <a:pt x="385" y="54"/>
                    <a:pt x="387" y="54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9" y="53"/>
                    <a:pt x="401" y="53"/>
                  </a:cubicBezTo>
                  <a:cubicBezTo>
                    <a:pt x="401" y="53"/>
                    <a:pt x="403" y="55"/>
                    <a:pt x="404" y="54"/>
                  </a:cubicBezTo>
                  <a:cubicBezTo>
                    <a:pt x="402" y="53"/>
                    <a:pt x="402" y="53"/>
                    <a:pt x="401" y="52"/>
                  </a:cubicBezTo>
                  <a:cubicBezTo>
                    <a:pt x="404" y="53"/>
                    <a:pt x="404" y="53"/>
                    <a:pt x="407" y="52"/>
                  </a:cubicBezTo>
                  <a:cubicBezTo>
                    <a:pt x="407" y="54"/>
                    <a:pt x="411" y="52"/>
                    <a:pt x="412" y="53"/>
                  </a:cubicBezTo>
                  <a:cubicBezTo>
                    <a:pt x="413" y="53"/>
                    <a:pt x="411" y="52"/>
                    <a:pt x="413" y="52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4" y="53"/>
                    <a:pt x="413" y="53"/>
                    <a:pt x="413" y="54"/>
                  </a:cubicBezTo>
                  <a:cubicBezTo>
                    <a:pt x="416" y="55"/>
                    <a:pt x="413" y="53"/>
                    <a:pt x="416" y="54"/>
                  </a:cubicBezTo>
                  <a:cubicBezTo>
                    <a:pt x="416" y="53"/>
                    <a:pt x="415" y="53"/>
                    <a:pt x="415" y="52"/>
                  </a:cubicBezTo>
                  <a:cubicBezTo>
                    <a:pt x="418" y="52"/>
                    <a:pt x="422" y="51"/>
                    <a:pt x="425" y="53"/>
                  </a:cubicBezTo>
                  <a:cubicBezTo>
                    <a:pt x="426" y="52"/>
                    <a:pt x="428" y="52"/>
                    <a:pt x="429" y="52"/>
                  </a:cubicBezTo>
                  <a:cubicBezTo>
                    <a:pt x="430" y="53"/>
                    <a:pt x="429" y="54"/>
                    <a:pt x="431" y="54"/>
                  </a:cubicBezTo>
                  <a:cubicBezTo>
                    <a:pt x="431" y="53"/>
                    <a:pt x="432" y="53"/>
                    <a:pt x="432" y="52"/>
                  </a:cubicBezTo>
                  <a:cubicBezTo>
                    <a:pt x="431" y="52"/>
                    <a:pt x="430" y="52"/>
                    <a:pt x="431" y="52"/>
                  </a:cubicBezTo>
                  <a:cubicBezTo>
                    <a:pt x="433" y="50"/>
                    <a:pt x="440" y="52"/>
                    <a:pt x="444" y="52"/>
                  </a:cubicBezTo>
                  <a:cubicBezTo>
                    <a:pt x="445" y="53"/>
                    <a:pt x="451" y="52"/>
                    <a:pt x="448" y="54"/>
                  </a:cubicBezTo>
                  <a:cubicBezTo>
                    <a:pt x="450" y="54"/>
                    <a:pt x="453" y="54"/>
                    <a:pt x="452" y="55"/>
                  </a:cubicBezTo>
                  <a:cubicBezTo>
                    <a:pt x="451" y="55"/>
                    <a:pt x="450" y="54"/>
                    <a:pt x="448" y="54"/>
                  </a:cubicBezTo>
                  <a:cubicBezTo>
                    <a:pt x="448" y="55"/>
                    <a:pt x="446" y="55"/>
                    <a:pt x="446" y="55"/>
                  </a:cubicBezTo>
                  <a:cubicBezTo>
                    <a:pt x="449" y="56"/>
                    <a:pt x="445" y="56"/>
                    <a:pt x="448" y="56"/>
                  </a:cubicBezTo>
                  <a:cubicBezTo>
                    <a:pt x="450" y="57"/>
                    <a:pt x="446" y="55"/>
                    <a:pt x="449" y="55"/>
                  </a:cubicBezTo>
                  <a:cubicBezTo>
                    <a:pt x="450" y="55"/>
                    <a:pt x="451" y="55"/>
                    <a:pt x="452" y="56"/>
                  </a:cubicBezTo>
                  <a:cubicBezTo>
                    <a:pt x="450" y="56"/>
                    <a:pt x="451" y="56"/>
                    <a:pt x="450" y="57"/>
                  </a:cubicBezTo>
                  <a:cubicBezTo>
                    <a:pt x="451" y="57"/>
                    <a:pt x="455" y="58"/>
                    <a:pt x="456" y="58"/>
                  </a:cubicBezTo>
                  <a:cubicBezTo>
                    <a:pt x="455" y="57"/>
                    <a:pt x="452" y="57"/>
                    <a:pt x="452" y="57"/>
                  </a:cubicBezTo>
                  <a:cubicBezTo>
                    <a:pt x="452" y="56"/>
                    <a:pt x="454" y="54"/>
                    <a:pt x="453" y="56"/>
                  </a:cubicBezTo>
                  <a:cubicBezTo>
                    <a:pt x="456" y="56"/>
                    <a:pt x="454" y="54"/>
                    <a:pt x="457" y="55"/>
                  </a:cubicBezTo>
                  <a:cubicBezTo>
                    <a:pt x="457" y="56"/>
                    <a:pt x="456" y="56"/>
                    <a:pt x="457" y="56"/>
                  </a:cubicBezTo>
                  <a:cubicBezTo>
                    <a:pt x="460" y="57"/>
                    <a:pt x="457" y="55"/>
                    <a:pt x="459" y="55"/>
                  </a:cubicBezTo>
                  <a:cubicBezTo>
                    <a:pt x="461" y="56"/>
                    <a:pt x="461" y="57"/>
                    <a:pt x="461" y="57"/>
                  </a:cubicBezTo>
                  <a:cubicBezTo>
                    <a:pt x="464" y="57"/>
                    <a:pt x="470" y="59"/>
                    <a:pt x="466" y="57"/>
                  </a:cubicBezTo>
                  <a:cubicBezTo>
                    <a:pt x="468" y="57"/>
                    <a:pt x="469" y="57"/>
                    <a:pt x="470" y="58"/>
                  </a:cubicBezTo>
                  <a:cubicBezTo>
                    <a:pt x="468" y="58"/>
                    <a:pt x="469" y="58"/>
                    <a:pt x="469" y="59"/>
                  </a:cubicBezTo>
                  <a:cubicBezTo>
                    <a:pt x="473" y="59"/>
                    <a:pt x="475" y="61"/>
                    <a:pt x="478" y="62"/>
                  </a:cubicBezTo>
                  <a:cubicBezTo>
                    <a:pt x="479" y="61"/>
                    <a:pt x="477" y="60"/>
                    <a:pt x="478" y="60"/>
                  </a:cubicBezTo>
                  <a:cubicBezTo>
                    <a:pt x="479" y="61"/>
                    <a:pt x="480" y="60"/>
                    <a:pt x="481" y="61"/>
                  </a:cubicBezTo>
                  <a:cubicBezTo>
                    <a:pt x="481" y="61"/>
                    <a:pt x="481" y="62"/>
                    <a:pt x="482" y="62"/>
                  </a:cubicBezTo>
                  <a:cubicBezTo>
                    <a:pt x="483" y="63"/>
                    <a:pt x="485" y="63"/>
                    <a:pt x="486" y="63"/>
                  </a:cubicBezTo>
                  <a:cubicBezTo>
                    <a:pt x="488" y="64"/>
                    <a:pt x="489" y="64"/>
                    <a:pt x="489" y="65"/>
                  </a:cubicBezTo>
                  <a:cubicBezTo>
                    <a:pt x="488" y="65"/>
                    <a:pt x="485" y="63"/>
                    <a:pt x="485" y="64"/>
                  </a:cubicBezTo>
                  <a:cubicBezTo>
                    <a:pt x="488" y="66"/>
                    <a:pt x="490" y="65"/>
                    <a:pt x="492" y="66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5" y="66"/>
                    <a:pt x="498" y="65"/>
                    <a:pt x="498" y="67"/>
                  </a:cubicBezTo>
                  <a:cubicBezTo>
                    <a:pt x="495" y="66"/>
                    <a:pt x="492" y="67"/>
                    <a:pt x="493" y="68"/>
                  </a:cubicBezTo>
                  <a:cubicBezTo>
                    <a:pt x="495" y="69"/>
                    <a:pt x="498" y="69"/>
                    <a:pt x="499" y="70"/>
                  </a:cubicBezTo>
                  <a:cubicBezTo>
                    <a:pt x="501" y="70"/>
                    <a:pt x="498" y="69"/>
                    <a:pt x="500" y="69"/>
                  </a:cubicBezTo>
                  <a:cubicBezTo>
                    <a:pt x="502" y="70"/>
                    <a:pt x="508" y="71"/>
                    <a:pt x="511" y="72"/>
                  </a:cubicBezTo>
                  <a:cubicBezTo>
                    <a:pt x="511" y="72"/>
                    <a:pt x="508" y="71"/>
                    <a:pt x="508" y="70"/>
                  </a:cubicBezTo>
                  <a:cubicBezTo>
                    <a:pt x="511" y="70"/>
                    <a:pt x="513" y="72"/>
                    <a:pt x="516" y="73"/>
                  </a:cubicBezTo>
                  <a:cubicBezTo>
                    <a:pt x="518" y="74"/>
                    <a:pt x="520" y="75"/>
                    <a:pt x="522" y="76"/>
                  </a:cubicBezTo>
                  <a:cubicBezTo>
                    <a:pt x="521" y="75"/>
                    <a:pt x="519" y="74"/>
                    <a:pt x="518" y="73"/>
                  </a:cubicBezTo>
                  <a:cubicBezTo>
                    <a:pt x="522" y="74"/>
                    <a:pt x="524" y="76"/>
                    <a:pt x="529" y="78"/>
                  </a:cubicBezTo>
                  <a:cubicBezTo>
                    <a:pt x="528" y="78"/>
                    <a:pt x="528" y="79"/>
                    <a:pt x="527" y="79"/>
                  </a:cubicBezTo>
                  <a:cubicBezTo>
                    <a:pt x="530" y="81"/>
                    <a:pt x="531" y="80"/>
                    <a:pt x="532" y="80"/>
                  </a:cubicBezTo>
                  <a:cubicBezTo>
                    <a:pt x="531" y="79"/>
                    <a:pt x="530" y="79"/>
                    <a:pt x="529" y="78"/>
                  </a:cubicBezTo>
                  <a:cubicBezTo>
                    <a:pt x="530" y="79"/>
                    <a:pt x="530" y="78"/>
                    <a:pt x="531" y="78"/>
                  </a:cubicBezTo>
                  <a:cubicBezTo>
                    <a:pt x="533" y="79"/>
                    <a:pt x="536" y="83"/>
                    <a:pt x="537" y="84"/>
                  </a:cubicBezTo>
                  <a:cubicBezTo>
                    <a:pt x="538" y="82"/>
                    <a:pt x="535" y="81"/>
                    <a:pt x="533" y="79"/>
                  </a:cubicBezTo>
                  <a:cubicBezTo>
                    <a:pt x="537" y="80"/>
                    <a:pt x="537" y="82"/>
                    <a:pt x="540" y="83"/>
                  </a:cubicBezTo>
                  <a:cubicBezTo>
                    <a:pt x="540" y="82"/>
                    <a:pt x="537" y="81"/>
                    <a:pt x="538" y="80"/>
                  </a:cubicBezTo>
                  <a:cubicBezTo>
                    <a:pt x="535" y="79"/>
                    <a:pt x="532" y="78"/>
                    <a:pt x="530" y="77"/>
                  </a:cubicBezTo>
                  <a:cubicBezTo>
                    <a:pt x="527" y="76"/>
                    <a:pt x="525" y="75"/>
                    <a:pt x="523" y="73"/>
                  </a:cubicBezTo>
                  <a:cubicBezTo>
                    <a:pt x="527" y="76"/>
                    <a:pt x="525" y="74"/>
                    <a:pt x="527" y="74"/>
                  </a:cubicBezTo>
                  <a:cubicBezTo>
                    <a:pt x="529" y="75"/>
                    <a:pt x="532" y="77"/>
                    <a:pt x="533" y="78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5" y="77"/>
                    <a:pt x="538" y="80"/>
                    <a:pt x="538" y="79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42" y="80"/>
                    <a:pt x="545" y="82"/>
                    <a:pt x="549" y="83"/>
                  </a:cubicBezTo>
                  <a:cubicBezTo>
                    <a:pt x="548" y="85"/>
                    <a:pt x="559" y="88"/>
                    <a:pt x="558" y="90"/>
                  </a:cubicBezTo>
                  <a:cubicBezTo>
                    <a:pt x="552" y="87"/>
                    <a:pt x="549" y="85"/>
                    <a:pt x="544" y="83"/>
                  </a:cubicBezTo>
                  <a:cubicBezTo>
                    <a:pt x="545" y="84"/>
                    <a:pt x="542" y="82"/>
                    <a:pt x="541" y="82"/>
                  </a:cubicBezTo>
                  <a:cubicBezTo>
                    <a:pt x="544" y="85"/>
                    <a:pt x="549" y="86"/>
                    <a:pt x="553" y="87"/>
                  </a:cubicBezTo>
                  <a:cubicBezTo>
                    <a:pt x="552" y="88"/>
                    <a:pt x="553" y="88"/>
                    <a:pt x="553" y="88"/>
                  </a:cubicBezTo>
                  <a:cubicBezTo>
                    <a:pt x="551" y="87"/>
                    <a:pt x="550" y="87"/>
                    <a:pt x="548" y="86"/>
                  </a:cubicBezTo>
                  <a:cubicBezTo>
                    <a:pt x="548" y="87"/>
                    <a:pt x="547" y="88"/>
                    <a:pt x="549" y="88"/>
                  </a:cubicBezTo>
                  <a:cubicBezTo>
                    <a:pt x="549" y="88"/>
                    <a:pt x="549" y="87"/>
                    <a:pt x="549" y="87"/>
                  </a:cubicBezTo>
                  <a:cubicBezTo>
                    <a:pt x="551" y="88"/>
                    <a:pt x="552" y="89"/>
                    <a:pt x="554" y="90"/>
                  </a:cubicBezTo>
                  <a:cubicBezTo>
                    <a:pt x="555" y="92"/>
                    <a:pt x="553" y="91"/>
                    <a:pt x="552" y="93"/>
                  </a:cubicBezTo>
                  <a:cubicBezTo>
                    <a:pt x="551" y="93"/>
                    <a:pt x="551" y="92"/>
                    <a:pt x="550" y="92"/>
                  </a:cubicBezTo>
                  <a:cubicBezTo>
                    <a:pt x="550" y="94"/>
                    <a:pt x="546" y="92"/>
                    <a:pt x="543" y="92"/>
                  </a:cubicBezTo>
                  <a:cubicBezTo>
                    <a:pt x="545" y="94"/>
                    <a:pt x="546" y="92"/>
                    <a:pt x="549" y="94"/>
                  </a:cubicBezTo>
                  <a:cubicBezTo>
                    <a:pt x="549" y="95"/>
                    <a:pt x="548" y="94"/>
                    <a:pt x="549" y="95"/>
                  </a:cubicBezTo>
                  <a:cubicBezTo>
                    <a:pt x="549" y="94"/>
                    <a:pt x="552" y="97"/>
                    <a:pt x="552" y="95"/>
                  </a:cubicBezTo>
                  <a:cubicBezTo>
                    <a:pt x="550" y="94"/>
                    <a:pt x="549" y="94"/>
                    <a:pt x="549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3" y="94"/>
                    <a:pt x="552" y="95"/>
                    <a:pt x="553" y="95"/>
                  </a:cubicBezTo>
                  <a:cubicBezTo>
                    <a:pt x="554" y="95"/>
                    <a:pt x="554" y="95"/>
                    <a:pt x="554" y="95"/>
                  </a:cubicBezTo>
                  <a:cubicBezTo>
                    <a:pt x="555" y="94"/>
                    <a:pt x="552" y="94"/>
                    <a:pt x="553" y="93"/>
                  </a:cubicBezTo>
                  <a:cubicBezTo>
                    <a:pt x="554" y="93"/>
                    <a:pt x="555" y="92"/>
                    <a:pt x="556" y="92"/>
                  </a:cubicBezTo>
                  <a:cubicBezTo>
                    <a:pt x="557" y="91"/>
                    <a:pt x="558" y="91"/>
                    <a:pt x="560" y="93"/>
                  </a:cubicBezTo>
                  <a:cubicBezTo>
                    <a:pt x="561" y="96"/>
                    <a:pt x="564" y="96"/>
                    <a:pt x="568" y="98"/>
                  </a:cubicBezTo>
                  <a:cubicBezTo>
                    <a:pt x="567" y="99"/>
                    <a:pt x="567" y="99"/>
                    <a:pt x="567" y="99"/>
                  </a:cubicBezTo>
                  <a:cubicBezTo>
                    <a:pt x="568" y="99"/>
                    <a:pt x="573" y="104"/>
                    <a:pt x="573" y="103"/>
                  </a:cubicBezTo>
                  <a:cubicBezTo>
                    <a:pt x="574" y="102"/>
                    <a:pt x="572" y="102"/>
                    <a:pt x="570" y="101"/>
                  </a:cubicBezTo>
                  <a:cubicBezTo>
                    <a:pt x="571" y="100"/>
                    <a:pt x="569" y="99"/>
                    <a:pt x="569" y="98"/>
                  </a:cubicBezTo>
                  <a:cubicBezTo>
                    <a:pt x="575" y="101"/>
                    <a:pt x="575" y="102"/>
                    <a:pt x="575" y="104"/>
                  </a:cubicBezTo>
                  <a:cubicBezTo>
                    <a:pt x="578" y="106"/>
                    <a:pt x="580" y="108"/>
                    <a:pt x="582" y="109"/>
                  </a:cubicBezTo>
                  <a:cubicBezTo>
                    <a:pt x="584" y="111"/>
                    <a:pt x="587" y="113"/>
                    <a:pt x="591" y="116"/>
                  </a:cubicBezTo>
                  <a:cubicBezTo>
                    <a:pt x="592" y="116"/>
                    <a:pt x="590" y="114"/>
                    <a:pt x="591" y="115"/>
                  </a:cubicBezTo>
                  <a:cubicBezTo>
                    <a:pt x="593" y="117"/>
                    <a:pt x="594" y="117"/>
                    <a:pt x="596" y="119"/>
                  </a:cubicBezTo>
                  <a:cubicBezTo>
                    <a:pt x="596" y="119"/>
                    <a:pt x="595" y="119"/>
                    <a:pt x="596" y="120"/>
                  </a:cubicBezTo>
                  <a:cubicBezTo>
                    <a:pt x="599" y="121"/>
                    <a:pt x="599" y="123"/>
                    <a:pt x="600" y="123"/>
                  </a:cubicBezTo>
                  <a:cubicBezTo>
                    <a:pt x="602" y="124"/>
                    <a:pt x="601" y="125"/>
                    <a:pt x="602" y="126"/>
                  </a:cubicBezTo>
                  <a:cubicBezTo>
                    <a:pt x="602" y="126"/>
                    <a:pt x="603" y="125"/>
                    <a:pt x="604" y="125"/>
                  </a:cubicBezTo>
                  <a:cubicBezTo>
                    <a:pt x="601" y="123"/>
                    <a:pt x="599" y="120"/>
                    <a:pt x="600" y="120"/>
                  </a:cubicBezTo>
                  <a:cubicBezTo>
                    <a:pt x="599" y="119"/>
                    <a:pt x="595" y="117"/>
                    <a:pt x="594" y="116"/>
                  </a:cubicBezTo>
                  <a:cubicBezTo>
                    <a:pt x="597" y="116"/>
                    <a:pt x="610" y="127"/>
                    <a:pt x="604" y="125"/>
                  </a:cubicBezTo>
                  <a:cubicBezTo>
                    <a:pt x="605" y="126"/>
                    <a:pt x="606" y="127"/>
                    <a:pt x="606" y="128"/>
                  </a:cubicBezTo>
                  <a:cubicBezTo>
                    <a:pt x="607" y="128"/>
                    <a:pt x="607" y="127"/>
                    <a:pt x="608" y="127"/>
                  </a:cubicBezTo>
                  <a:cubicBezTo>
                    <a:pt x="606" y="126"/>
                    <a:pt x="606" y="125"/>
                    <a:pt x="606" y="124"/>
                  </a:cubicBezTo>
                  <a:cubicBezTo>
                    <a:pt x="604" y="122"/>
                    <a:pt x="604" y="123"/>
                    <a:pt x="602" y="122"/>
                  </a:cubicBezTo>
                  <a:cubicBezTo>
                    <a:pt x="603" y="121"/>
                    <a:pt x="603" y="121"/>
                    <a:pt x="603" y="121"/>
                  </a:cubicBezTo>
                  <a:cubicBezTo>
                    <a:pt x="605" y="122"/>
                    <a:pt x="605" y="123"/>
                    <a:pt x="606" y="123"/>
                  </a:cubicBezTo>
                  <a:cubicBezTo>
                    <a:pt x="604" y="120"/>
                    <a:pt x="601" y="121"/>
                    <a:pt x="598" y="117"/>
                  </a:cubicBezTo>
                  <a:cubicBezTo>
                    <a:pt x="601" y="119"/>
                    <a:pt x="599" y="116"/>
                    <a:pt x="600" y="117"/>
                  </a:cubicBezTo>
                  <a:cubicBezTo>
                    <a:pt x="597" y="114"/>
                    <a:pt x="590" y="106"/>
                    <a:pt x="597" y="111"/>
                  </a:cubicBezTo>
                  <a:cubicBezTo>
                    <a:pt x="598" y="111"/>
                    <a:pt x="597" y="110"/>
                    <a:pt x="596" y="108"/>
                  </a:cubicBezTo>
                  <a:cubicBezTo>
                    <a:pt x="596" y="109"/>
                    <a:pt x="595" y="109"/>
                    <a:pt x="593" y="108"/>
                  </a:cubicBezTo>
                  <a:cubicBezTo>
                    <a:pt x="593" y="108"/>
                    <a:pt x="593" y="110"/>
                    <a:pt x="592" y="109"/>
                  </a:cubicBezTo>
                  <a:cubicBezTo>
                    <a:pt x="590" y="108"/>
                    <a:pt x="589" y="106"/>
                    <a:pt x="587" y="106"/>
                  </a:cubicBezTo>
                  <a:cubicBezTo>
                    <a:pt x="585" y="104"/>
                    <a:pt x="582" y="102"/>
                    <a:pt x="579" y="100"/>
                  </a:cubicBezTo>
                  <a:cubicBezTo>
                    <a:pt x="577" y="98"/>
                    <a:pt x="574" y="96"/>
                    <a:pt x="571" y="94"/>
                  </a:cubicBezTo>
                  <a:cubicBezTo>
                    <a:pt x="565" y="91"/>
                    <a:pt x="559" y="87"/>
                    <a:pt x="554" y="84"/>
                  </a:cubicBezTo>
                  <a:cubicBezTo>
                    <a:pt x="556" y="85"/>
                    <a:pt x="556" y="85"/>
                    <a:pt x="559" y="87"/>
                  </a:cubicBezTo>
                  <a:cubicBezTo>
                    <a:pt x="559" y="85"/>
                    <a:pt x="562" y="88"/>
                    <a:pt x="563" y="88"/>
                  </a:cubicBezTo>
                  <a:cubicBezTo>
                    <a:pt x="561" y="87"/>
                    <a:pt x="565" y="89"/>
                    <a:pt x="563" y="87"/>
                  </a:cubicBezTo>
                  <a:cubicBezTo>
                    <a:pt x="568" y="90"/>
                    <a:pt x="572" y="93"/>
                    <a:pt x="576" y="94"/>
                  </a:cubicBezTo>
                  <a:cubicBezTo>
                    <a:pt x="571" y="91"/>
                    <a:pt x="579" y="93"/>
                    <a:pt x="575" y="91"/>
                  </a:cubicBezTo>
                  <a:cubicBezTo>
                    <a:pt x="572" y="91"/>
                    <a:pt x="568" y="89"/>
                    <a:pt x="565" y="86"/>
                  </a:cubicBezTo>
                  <a:cubicBezTo>
                    <a:pt x="565" y="86"/>
                    <a:pt x="565" y="86"/>
                    <a:pt x="564" y="86"/>
                  </a:cubicBezTo>
                  <a:cubicBezTo>
                    <a:pt x="562" y="84"/>
                    <a:pt x="567" y="87"/>
                    <a:pt x="568" y="87"/>
                  </a:cubicBezTo>
                  <a:cubicBezTo>
                    <a:pt x="566" y="85"/>
                    <a:pt x="564" y="83"/>
                    <a:pt x="561" y="82"/>
                  </a:cubicBezTo>
                  <a:cubicBezTo>
                    <a:pt x="562" y="82"/>
                    <a:pt x="563" y="81"/>
                    <a:pt x="564" y="82"/>
                  </a:cubicBezTo>
                  <a:cubicBezTo>
                    <a:pt x="567" y="84"/>
                    <a:pt x="566" y="84"/>
                    <a:pt x="569" y="85"/>
                  </a:cubicBezTo>
                  <a:cubicBezTo>
                    <a:pt x="569" y="86"/>
                    <a:pt x="568" y="86"/>
                    <a:pt x="568" y="86"/>
                  </a:cubicBezTo>
                  <a:cubicBezTo>
                    <a:pt x="570" y="87"/>
                    <a:pt x="570" y="86"/>
                    <a:pt x="572" y="87"/>
                  </a:cubicBezTo>
                  <a:cubicBezTo>
                    <a:pt x="571" y="89"/>
                    <a:pt x="571" y="89"/>
                    <a:pt x="571" y="89"/>
                  </a:cubicBezTo>
                  <a:cubicBezTo>
                    <a:pt x="574" y="89"/>
                    <a:pt x="577" y="90"/>
                    <a:pt x="580" y="91"/>
                  </a:cubicBezTo>
                  <a:cubicBezTo>
                    <a:pt x="576" y="88"/>
                    <a:pt x="572" y="83"/>
                    <a:pt x="568" y="82"/>
                  </a:cubicBezTo>
                  <a:cubicBezTo>
                    <a:pt x="568" y="82"/>
                    <a:pt x="567" y="79"/>
                    <a:pt x="569" y="80"/>
                  </a:cubicBezTo>
                  <a:cubicBezTo>
                    <a:pt x="571" y="82"/>
                    <a:pt x="571" y="82"/>
                    <a:pt x="574" y="83"/>
                  </a:cubicBezTo>
                  <a:cubicBezTo>
                    <a:pt x="574" y="84"/>
                    <a:pt x="573" y="83"/>
                    <a:pt x="573" y="84"/>
                  </a:cubicBezTo>
                  <a:cubicBezTo>
                    <a:pt x="579" y="87"/>
                    <a:pt x="575" y="87"/>
                    <a:pt x="580" y="91"/>
                  </a:cubicBezTo>
                  <a:cubicBezTo>
                    <a:pt x="582" y="91"/>
                    <a:pt x="582" y="90"/>
                    <a:pt x="584" y="91"/>
                  </a:cubicBezTo>
                  <a:cubicBezTo>
                    <a:pt x="583" y="90"/>
                    <a:pt x="585" y="90"/>
                    <a:pt x="585" y="90"/>
                  </a:cubicBezTo>
                  <a:cubicBezTo>
                    <a:pt x="586" y="92"/>
                    <a:pt x="587" y="93"/>
                    <a:pt x="587" y="91"/>
                  </a:cubicBezTo>
                  <a:cubicBezTo>
                    <a:pt x="588" y="92"/>
                    <a:pt x="590" y="93"/>
                    <a:pt x="591" y="94"/>
                  </a:cubicBezTo>
                  <a:cubicBezTo>
                    <a:pt x="593" y="96"/>
                    <a:pt x="595" y="97"/>
                    <a:pt x="595" y="98"/>
                  </a:cubicBezTo>
                  <a:cubicBezTo>
                    <a:pt x="595" y="99"/>
                    <a:pt x="594" y="98"/>
                    <a:pt x="594" y="99"/>
                  </a:cubicBezTo>
                  <a:cubicBezTo>
                    <a:pt x="590" y="98"/>
                    <a:pt x="584" y="93"/>
                    <a:pt x="580" y="91"/>
                  </a:cubicBezTo>
                  <a:cubicBezTo>
                    <a:pt x="580" y="91"/>
                    <a:pt x="580" y="92"/>
                    <a:pt x="581" y="93"/>
                  </a:cubicBezTo>
                  <a:cubicBezTo>
                    <a:pt x="581" y="92"/>
                    <a:pt x="582" y="92"/>
                    <a:pt x="583" y="93"/>
                  </a:cubicBezTo>
                  <a:cubicBezTo>
                    <a:pt x="584" y="94"/>
                    <a:pt x="583" y="94"/>
                    <a:pt x="583" y="95"/>
                  </a:cubicBezTo>
                  <a:cubicBezTo>
                    <a:pt x="584" y="96"/>
                    <a:pt x="586" y="96"/>
                    <a:pt x="586" y="97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7"/>
                    <a:pt x="587" y="100"/>
                    <a:pt x="589" y="101"/>
                  </a:cubicBezTo>
                  <a:cubicBezTo>
                    <a:pt x="588" y="100"/>
                    <a:pt x="587" y="100"/>
                    <a:pt x="587" y="99"/>
                  </a:cubicBezTo>
                  <a:cubicBezTo>
                    <a:pt x="588" y="100"/>
                    <a:pt x="588" y="99"/>
                    <a:pt x="589" y="100"/>
                  </a:cubicBezTo>
                  <a:cubicBezTo>
                    <a:pt x="591" y="102"/>
                    <a:pt x="589" y="101"/>
                    <a:pt x="590" y="103"/>
                  </a:cubicBezTo>
                  <a:cubicBezTo>
                    <a:pt x="592" y="103"/>
                    <a:pt x="591" y="104"/>
                    <a:pt x="591" y="104"/>
                  </a:cubicBezTo>
                  <a:cubicBezTo>
                    <a:pt x="592" y="104"/>
                    <a:pt x="593" y="104"/>
                    <a:pt x="594" y="105"/>
                  </a:cubicBezTo>
                  <a:cubicBezTo>
                    <a:pt x="594" y="105"/>
                    <a:pt x="593" y="106"/>
                    <a:pt x="594" y="106"/>
                  </a:cubicBezTo>
                  <a:cubicBezTo>
                    <a:pt x="601" y="108"/>
                    <a:pt x="603" y="115"/>
                    <a:pt x="610" y="118"/>
                  </a:cubicBezTo>
                  <a:cubicBezTo>
                    <a:pt x="610" y="119"/>
                    <a:pt x="612" y="120"/>
                    <a:pt x="613" y="122"/>
                  </a:cubicBezTo>
                  <a:cubicBezTo>
                    <a:pt x="613" y="121"/>
                    <a:pt x="612" y="119"/>
                    <a:pt x="612" y="118"/>
                  </a:cubicBezTo>
                  <a:cubicBezTo>
                    <a:pt x="610" y="116"/>
                    <a:pt x="604" y="112"/>
                    <a:pt x="603" y="109"/>
                  </a:cubicBezTo>
                  <a:cubicBezTo>
                    <a:pt x="605" y="110"/>
                    <a:pt x="607" y="112"/>
                    <a:pt x="608" y="113"/>
                  </a:cubicBezTo>
                  <a:cubicBezTo>
                    <a:pt x="608" y="113"/>
                    <a:pt x="608" y="112"/>
                    <a:pt x="609" y="113"/>
                  </a:cubicBezTo>
                  <a:cubicBezTo>
                    <a:pt x="611" y="114"/>
                    <a:pt x="612" y="116"/>
                    <a:pt x="614" y="117"/>
                  </a:cubicBezTo>
                  <a:cubicBezTo>
                    <a:pt x="616" y="119"/>
                    <a:pt x="618" y="120"/>
                    <a:pt x="620" y="122"/>
                  </a:cubicBezTo>
                  <a:cubicBezTo>
                    <a:pt x="623" y="125"/>
                    <a:pt x="627" y="128"/>
                    <a:pt x="629" y="131"/>
                  </a:cubicBezTo>
                  <a:cubicBezTo>
                    <a:pt x="628" y="130"/>
                    <a:pt x="629" y="129"/>
                    <a:pt x="629" y="128"/>
                  </a:cubicBezTo>
                  <a:cubicBezTo>
                    <a:pt x="626" y="127"/>
                    <a:pt x="623" y="125"/>
                    <a:pt x="622" y="122"/>
                  </a:cubicBezTo>
                  <a:cubicBezTo>
                    <a:pt x="620" y="121"/>
                    <a:pt x="617" y="119"/>
                    <a:pt x="615" y="117"/>
                  </a:cubicBezTo>
                  <a:cubicBezTo>
                    <a:pt x="612" y="114"/>
                    <a:pt x="610" y="112"/>
                    <a:pt x="608" y="111"/>
                  </a:cubicBezTo>
                  <a:cubicBezTo>
                    <a:pt x="608" y="109"/>
                    <a:pt x="603" y="105"/>
                    <a:pt x="605" y="104"/>
                  </a:cubicBezTo>
                  <a:cubicBezTo>
                    <a:pt x="603" y="103"/>
                    <a:pt x="599" y="101"/>
                    <a:pt x="599" y="100"/>
                  </a:cubicBezTo>
                  <a:cubicBezTo>
                    <a:pt x="601" y="101"/>
                    <a:pt x="601" y="100"/>
                    <a:pt x="603" y="101"/>
                  </a:cubicBezTo>
                  <a:cubicBezTo>
                    <a:pt x="601" y="100"/>
                    <a:pt x="600" y="99"/>
                    <a:pt x="598" y="97"/>
                  </a:cubicBezTo>
                  <a:cubicBezTo>
                    <a:pt x="598" y="96"/>
                    <a:pt x="600" y="97"/>
                    <a:pt x="598" y="95"/>
                  </a:cubicBezTo>
                  <a:cubicBezTo>
                    <a:pt x="593" y="92"/>
                    <a:pt x="586" y="88"/>
                    <a:pt x="582" y="83"/>
                  </a:cubicBezTo>
                  <a:cubicBezTo>
                    <a:pt x="583" y="82"/>
                    <a:pt x="588" y="86"/>
                    <a:pt x="590" y="87"/>
                  </a:cubicBezTo>
                  <a:cubicBezTo>
                    <a:pt x="588" y="85"/>
                    <a:pt x="593" y="89"/>
                    <a:pt x="593" y="88"/>
                  </a:cubicBezTo>
                  <a:cubicBezTo>
                    <a:pt x="591" y="87"/>
                    <a:pt x="592" y="85"/>
                    <a:pt x="594" y="86"/>
                  </a:cubicBezTo>
                  <a:cubicBezTo>
                    <a:pt x="595" y="87"/>
                    <a:pt x="596" y="88"/>
                    <a:pt x="595" y="89"/>
                  </a:cubicBezTo>
                  <a:cubicBezTo>
                    <a:pt x="597" y="90"/>
                    <a:pt x="598" y="91"/>
                    <a:pt x="599" y="91"/>
                  </a:cubicBezTo>
                  <a:cubicBezTo>
                    <a:pt x="595" y="88"/>
                    <a:pt x="599" y="89"/>
                    <a:pt x="597" y="88"/>
                  </a:cubicBezTo>
                  <a:cubicBezTo>
                    <a:pt x="597" y="88"/>
                    <a:pt x="596" y="88"/>
                    <a:pt x="595" y="87"/>
                  </a:cubicBezTo>
                  <a:cubicBezTo>
                    <a:pt x="596" y="86"/>
                    <a:pt x="592" y="85"/>
                    <a:pt x="590" y="85"/>
                  </a:cubicBezTo>
                  <a:cubicBezTo>
                    <a:pt x="589" y="82"/>
                    <a:pt x="581" y="80"/>
                    <a:pt x="578" y="76"/>
                  </a:cubicBezTo>
                  <a:cubicBezTo>
                    <a:pt x="580" y="77"/>
                    <a:pt x="582" y="77"/>
                    <a:pt x="584" y="79"/>
                  </a:cubicBezTo>
                  <a:cubicBezTo>
                    <a:pt x="585" y="78"/>
                    <a:pt x="587" y="79"/>
                    <a:pt x="590" y="80"/>
                  </a:cubicBezTo>
                  <a:cubicBezTo>
                    <a:pt x="591" y="82"/>
                    <a:pt x="589" y="81"/>
                    <a:pt x="589" y="81"/>
                  </a:cubicBezTo>
                  <a:cubicBezTo>
                    <a:pt x="591" y="82"/>
                    <a:pt x="594" y="82"/>
                    <a:pt x="595" y="85"/>
                  </a:cubicBezTo>
                  <a:cubicBezTo>
                    <a:pt x="594" y="84"/>
                    <a:pt x="590" y="83"/>
                    <a:pt x="592" y="84"/>
                  </a:cubicBezTo>
                  <a:cubicBezTo>
                    <a:pt x="594" y="84"/>
                    <a:pt x="596" y="85"/>
                    <a:pt x="598" y="86"/>
                  </a:cubicBezTo>
                  <a:cubicBezTo>
                    <a:pt x="600" y="86"/>
                    <a:pt x="602" y="87"/>
                    <a:pt x="603" y="88"/>
                  </a:cubicBezTo>
                  <a:cubicBezTo>
                    <a:pt x="604" y="88"/>
                    <a:pt x="604" y="87"/>
                    <a:pt x="603" y="87"/>
                  </a:cubicBezTo>
                  <a:cubicBezTo>
                    <a:pt x="606" y="89"/>
                    <a:pt x="609" y="90"/>
                    <a:pt x="612" y="92"/>
                  </a:cubicBezTo>
                  <a:cubicBezTo>
                    <a:pt x="615" y="94"/>
                    <a:pt x="617" y="96"/>
                    <a:pt x="618" y="97"/>
                  </a:cubicBezTo>
                  <a:cubicBezTo>
                    <a:pt x="620" y="99"/>
                    <a:pt x="624" y="102"/>
                    <a:pt x="625" y="102"/>
                  </a:cubicBezTo>
                  <a:cubicBezTo>
                    <a:pt x="623" y="101"/>
                    <a:pt x="624" y="99"/>
                    <a:pt x="622" y="98"/>
                  </a:cubicBezTo>
                  <a:cubicBezTo>
                    <a:pt x="624" y="100"/>
                    <a:pt x="626" y="100"/>
                    <a:pt x="628" y="101"/>
                  </a:cubicBezTo>
                  <a:cubicBezTo>
                    <a:pt x="628" y="102"/>
                    <a:pt x="632" y="105"/>
                    <a:pt x="633" y="106"/>
                  </a:cubicBezTo>
                  <a:cubicBezTo>
                    <a:pt x="633" y="107"/>
                    <a:pt x="630" y="103"/>
                    <a:pt x="630" y="105"/>
                  </a:cubicBezTo>
                  <a:cubicBezTo>
                    <a:pt x="633" y="108"/>
                    <a:pt x="637" y="112"/>
                    <a:pt x="641" y="116"/>
                  </a:cubicBezTo>
                  <a:cubicBezTo>
                    <a:pt x="645" y="120"/>
                    <a:pt x="649" y="124"/>
                    <a:pt x="652" y="128"/>
                  </a:cubicBezTo>
                  <a:cubicBezTo>
                    <a:pt x="650" y="127"/>
                    <a:pt x="647" y="122"/>
                    <a:pt x="646" y="123"/>
                  </a:cubicBezTo>
                  <a:cubicBezTo>
                    <a:pt x="646" y="124"/>
                    <a:pt x="648" y="125"/>
                    <a:pt x="649" y="127"/>
                  </a:cubicBezTo>
                  <a:cubicBezTo>
                    <a:pt x="650" y="128"/>
                    <a:pt x="651" y="130"/>
                    <a:pt x="653" y="132"/>
                  </a:cubicBezTo>
                  <a:cubicBezTo>
                    <a:pt x="652" y="133"/>
                    <a:pt x="651" y="132"/>
                    <a:pt x="649" y="130"/>
                  </a:cubicBezTo>
                  <a:cubicBezTo>
                    <a:pt x="650" y="128"/>
                    <a:pt x="642" y="122"/>
                    <a:pt x="646" y="122"/>
                  </a:cubicBezTo>
                  <a:cubicBezTo>
                    <a:pt x="643" y="120"/>
                    <a:pt x="639" y="117"/>
                    <a:pt x="638" y="114"/>
                  </a:cubicBezTo>
                  <a:cubicBezTo>
                    <a:pt x="637" y="113"/>
                    <a:pt x="637" y="115"/>
                    <a:pt x="635" y="113"/>
                  </a:cubicBezTo>
                  <a:cubicBezTo>
                    <a:pt x="635" y="112"/>
                    <a:pt x="636" y="113"/>
                    <a:pt x="637" y="113"/>
                  </a:cubicBezTo>
                  <a:cubicBezTo>
                    <a:pt x="635" y="112"/>
                    <a:pt x="631" y="109"/>
                    <a:pt x="628" y="106"/>
                  </a:cubicBezTo>
                  <a:cubicBezTo>
                    <a:pt x="624" y="103"/>
                    <a:pt x="620" y="100"/>
                    <a:pt x="617" y="99"/>
                  </a:cubicBezTo>
                  <a:cubicBezTo>
                    <a:pt x="617" y="98"/>
                    <a:pt x="617" y="97"/>
                    <a:pt x="617" y="97"/>
                  </a:cubicBezTo>
                  <a:cubicBezTo>
                    <a:pt x="616" y="97"/>
                    <a:pt x="614" y="96"/>
                    <a:pt x="613" y="96"/>
                  </a:cubicBezTo>
                  <a:cubicBezTo>
                    <a:pt x="616" y="97"/>
                    <a:pt x="615" y="98"/>
                    <a:pt x="616" y="99"/>
                  </a:cubicBezTo>
                  <a:cubicBezTo>
                    <a:pt x="616" y="99"/>
                    <a:pt x="620" y="101"/>
                    <a:pt x="620" y="102"/>
                  </a:cubicBezTo>
                  <a:cubicBezTo>
                    <a:pt x="620" y="103"/>
                    <a:pt x="618" y="101"/>
                    <a:pt x="618" y="101"/>
                  </a:cubicBezTo>
                  <a:cubicBezTo>
                    <a:pt x="618" y="102"/>
                    <a:pt x="619" y="102"/>
                    <a:pt x="619" y="102"/>
                  </a:cubicBezTo>
                  <a:cubicBezTo>
                    <a:pt x="618" y="102"/>
                    <a:pt x="617" y="101"/>
                    <a:pt x="617" y="102"/>
                  </a:cubicBezTo>
                  <a:cubicBezTo>
                    <a:pt x="620" y="104"/>
                    <a:pt x="625" y="105"/>
                    <a:pt x="625" y="108"/>
                  </a:cubicBezTo>
                  <a:cubicBezTo>
                    <a:pt x="623" y="106"/>
                    <a:pt x="624" y="108"/>
                    <a:pt x="622" y="107"/>
                  </a:cubicBezTo>
                  <a:cubicBezTo>
                    <a:pt x="620" y="104"/>
                    <a:pt x="615" y="101"/>
                    <a:pt x="613" y="101"/>
                  </a:cubicBezTo>
                  <a:cubicBezTo>
                    <a:pt x="618" y="103"/>
                    <a:pt x="616" y="105"/>
                    <a:pt x="618" y="107"/>
                  </a:cubicBezTo>
                  <a:cubicBezTo>
                    <a:pt x="615" y="105"/>
                    <a:pt x="617" y="105"/>
                    <a:pt x="615" y="104"/>
                  </a:cubicBezTo>
                  <a:cubicBezTo>
                    <a:pt x="614" y="105"/>
                    <a:pt x="615" y="107"/>
                    <a:pt x="617" y="109"/>
                  </a:cubicBezTo>
                  <a:cubicBezTo>
                    <a:pt x="615" y="107"/>
                    <a:pt x="615" y="109"/>
                    <a:pt x="614" y="108"/>
                  </a:cubicBezTo>
                  <a:cubicBezTo>
                    <a:pt x="616" y="110"/>
                    <a:pt x="619" y="112"/>
                    <a:pt x="617" y="112"/>
                  </a:cubicBezTo>
                  <a:cubicBezTo>
                    <a:pt x="618" y="113"/>
                    <a:pt x="621" y="116"/>
                    <a:pt x="621" y="116"/>
                  </a:cubicBezTo>
                  <a:cubicBezTo>
                    <a:pt x="620" y="116"/>
                    <a:pt x="616" y="112"/>
                    <a:pt x="616" y="113"/>
                  </a:cubicBezTo>
                  <a:cubicBezTo>
                    <a:pt x="622" y="116"/>
                    <a:pt x="625" y="120"/>
                    <a:pt x="627" y="124"/>
                  </a:cubicBezTo>
                  <a:cubicBezTo>
                    <a:pt x="630" y="129"/>
                    <a:pt x="632" y="133"/>
                    <a:pt x="638" y="136"/>
                  </a:cubicBezTo>
                  <a:cubicBezTo>
                    <a:pt x="636" y="137"/>
                    <a:pt x="638" y="139"/>
                    <a:pt x="639" y="140"/>
                  </a:cubicBezTo>
                  <a:cubicBezTo>
                    <a:pt x="637" y="140"/>
                    <a:pt x="635" y="139"/>
                    <a:pt x="633" y="138"/>
                  </a:cubicBezTo>
                  <a:cubicBezTo>
                    <a:pt x="633" y="137"/>
                    <a:pt x="632" y="137"/>
                    <a:pt x="631" y="136"/>
                  </a:cubicBezTo>
                  <a:cubicBezTo>
                    <a:pt x="629" y="134"/>
                    <a:pt x="632" y="135"/>
                    <a:pt x="630" y="133"/>
                  </a:cubicBezTo>
                  <a:cubicBezTo>
                    <a:pt x="629" y="134"/>
                    <a:pt x="629" y="134"/>
                    <a:pt x="630" y="135"/>
                  </a:cubicBezTo>
                  <a:cubicBezTo>
                    <a:pt x="627" y="133"/>
                    <a:pt x="627" y="131"/>
                    <a:pt x="623" y="128"/>
                  </a:cubicBezTo>
                  <a:cubicBezTo>
                    <a:pt x="621" y="128"/>
                    <a:pt x="620" y="126"/>
                    <a:pt x="620" y="128"/>
                  </a:cubicBezTo>
                  <a:cubicBezTo>
                    <a:pt x="624" y="131"/>
                    <a:pt x="625" y="133"/>
                    <a:pt x="629" y="135"/>
                  </a:cubicBezTo>
                  <a:cubicBezTo>
                    <a:pt x="627" y="135"/>
                    <a:pt x="629" y="140"/>
                    <a:pt x="631" y="139"/>
                  </a:cubicBezTo>
                  <a:cubicBezTo>
                    <a:pt x="630" y="138"/>
                    <a:pt x="629" y="137"/>
                    <a:pt x="629" y="137"/>
                  </a:cubicBezTo>
                  <a:cubicBezTo>
                    <a:pt x="629" y="137"/>
                    <a:pt x="629" y="136"/>
                    <a:pt x="630" y="136"/>
                  </a:cubicBezTo>
                  <a:cubicBezTo>
                    <a:pt x="632" y="139"/>
                    <a:pt x="634" y="139"/>
                    <a:pt x="634" y="141"/>
                  </a:cubicBezTo>
                  <a:cubicBezTo>
                    <a:pt x="633" y="140"/>
                    <a:pt x="632" y="138"/>
                    <a:pt x="631" y="139"/>
                  </a:cubicBezTo>
                  <a:cubicBezTo>
                    <a:pt x="633" y="141"/>
                    <a:pt x="631" y="139"/>
                    <a:pt x="632" y="141"/>
                  </a:cubicBezTo>
                  <a:cubicBezTo>
                    <a:pt x="634" y="142"/>
                    <a:pt x="638" y="146"/>
                    <a:pt x="639" y="148"/>
                  </a:cubicBezTo>
                  <a:cubicBezTo>
                    <a:pt x="638" y="149"/>
                    <a:pt x="638" y="149"/>
                    <a:pt x="638" y="149"/>
                  </a:cubicBezTo>
                  <a:cubicBezTo>
                    <a:pt x="636" y="146"/>
                    <a:pt x="633" y="146"/>
                    <a:pt x="635" y="147"/>
                  </a:cubicBezTo>
                  <a:cubicBezTo>
                    <a:pt x="639" y="151"/>
                    <a:pt x="642" y="151"/>
                    <a:pt x="643" y="151"/>
                  </a:cubicBezTo>
                  <a:cubicBezTo>
                    <a:pt x="645" y="152"/>
                    <a:pt x="643" y="152"/>
                    <a:pt x="644" y="153"/>
                  </a:cubicBezTo>
                  <a:cubicBezTo>
                    <a:pt x="645" y="153"/>
                    <a:pt x="648" y="155"/>
                    <a:pt x="649" y="156"/>
                  </a:cubicBezTo>
                  <a:cubicBezTo>
                    <a:pt x="648" y="156"/>
                    <a:pt x="648" y="154"/>
                    <a:pt x="650" y="155"/>
                  </a:cubicBezTo>
                  <a:cubicBezTo>
                    <a:pt x="651" y="157"/>
                    <a:pt x="653" y="160"/>
                    <a:pt x="655" y="162"/>
                  </a:cubicBezTo>
                  <a:cubicBezTo>
                    <a:pt x="657" y="165"/>
                    <a:pt x="659" y="167"/>
                    <a:pt x="660" y="169"/>
                  </a:cubicBezTo>
                  <a:cubicBezTo>
                    <a:pt x="659" y="169"/>
                    <a:pt x="658" y="168"/>
                    <a:pt x="659" y="170"/>
                  </a:cubicBezTo>
                  <a:cubicBezTo>
                    <a:pt x="660" y="169"/>
                    <a:pt x="662" y="175"/>
                    <a:pt x="664" y="176"/>
                  </a:cubicBezTo>
                  <a:cubicBezTo>
                    <a:pt x="665" y="176"/>
                    <a:pt x="663" y="174"/>
                    <a:pt x="664" y="173"/>
                  </a:cubicBezTo>
                  <a:cubicBezTo>
                    <a:pt x="666" y="177"/>
                    <a:pt x="666" y="175"/>
                    <a:pt x="668" y="177"/>
                  </a:cubicBezTo>
                  <a:cubicBezTo>
                    <a:pt x="669" y="180"/>
                    <a:pt x="675" y="188"/>
                    <a:pt x="677" y="190"/>
                  </a:cubicBezTo>
                  <a:cubicBezTo>
                    <a:pt x="677" y="188"/>
                    <a:pt x="674" y="187"/>
                    <a:pt x="674" y="185"/>
                  </a:cubicBezTo>
                  <a:cubicBezTo>
                    <a:pt x="676" y="186"/>
                    <a:pt x="676" y="184"/>
                    <a:pt x="678" y="185"/>
                  </a:cubicBezTo>
                  <a:cubicBezTo>
                    <a:pt x="678" y="187"/>
                    <a:pt x="681" y="190"/>
                    <a:pt x="682" y="191"/>
                  </a:cubicBezTo>
                  <a:cubicBezTo>
                    <a:pt x="680" y="188"/>
                    <a:pt x="680" y="187"/>
                    <a:pt x="682" y="189"/>
                  </a:cubicBezTo>
                  <a:cubicBezTo>
                    <a:pt x="679" y="183"/>
                    <a:pt x="676" y="181"/>
                    <a:pt x="673" y="175"/>
                  </a:cubicBezTo>
                  <a:cubicBezTo>
                    <a:pt x="672" y="175"/>
                    <a:pt x="672" y="175"/>
                    <a:pt x="671" y="175"/>
                  </a:cubicBezTo>
                  <a:cubicBezTo>
                    <a:pt x="671" y="174"/>
                    <a:pt x="669" y="172"/>
                    <a:pt x="669" y="171"/>
                  </a:cubicBezTo>
                  <a:cubicBezTo>
                    <a:pt x="670" y="171"/>
                    <a:pt x="672" y="175"/>
                    <a:pt x="673" y="174"/>
                  </a:cubicBezTo>
                  <a:cubicBezTo>
                    <a:pt x="672" y="172"/>
                    <a:pt x="667" y="167"/>
                    <a:pt x="668" y="167"/>
                  </a:cubicBezTo>
                  <a:cubicBezTo>
                    <a:pt x="666" y="164"/>
                    <a:pt x="666" y="164"/>
                    <a:pt x="666" y="164"/>
                  </a:cubicBezTo>
                  <a:cubicBezTo>
                    <a:pt x="665" y="165"/>
                    <a:pt x="659" y="157"/>
                    <a:pt x="662" y="158"/>
                  </a:cubicBezTo>
                  <a:cubicBezTo>
                    <a:pt x="660" y="155"/>
                    <a:pt x="656" y="151"/>
                    <a:pt x="657" y="149"/>
                  </a:cubicBezTo>
                  <a:cubicBezTo>
                    <a:pt x="660" y="154"/>
                    <a:pt x="662" y="156"/>
                    <a:pt x="665" y="159"/>
                  </a:cubicBezTo>
                  <a:cubicBezTo>
                    <a:pt x="664" y="158"/>
                    <a:pt x="665" y="157"/>
                    <a:pt x="663" y="155"/>
                  </a:cubicBezTo>
                  <a:cubicBezTo>
                    <a:pt x="663" y="156"/>
                    <a:pt x="662" y="155"/>
                    <a:pt x="661" y="154"/>
                  </a:cubicBezTo>
                  <a:cubicBezTo>
                    <a:pt x="661" y="153"/>
                    <a:pt x="659" y="151"/>
                    <a:pt x="659" y="151"/>
                  </a:cubicBezTo>
                  <a:cubicBezTo>
                    <a:pt x="660" y="150"/>
                    <a:pt x="659" y="149"/>
                    <a:pt x="659" y="148"/>
                  </a:cubicBezTo>
                  <a:cubicBezTo>
                    <a:pt x="662" y="150"/>
                    <a:pt x="664" y="154"/>
                    <a:pt x="666" y="157"/>
                  </a:cubicBezTo>
                  <a:cubicBezTo>
                    <a:pt x="666" y="157"/>
                    <a:pt x="666" y="156"/>
                    <a:pt x="665" y="155"/>
                  </a:cubicBezTo>
                  <a:cubicBezTo>
                    <a:pt x="664" y="154"/>
                    <a:pt x="663" y="153"/>
                    <a:pt x="664" y="153"/>
                  </a:cubicBezTo>
                  <a:cubicBezTo>
                    <a:pt x="664" y="152"/>
                    <a:pt x="665" y="154"/>
                    <a:pt x="666" y="154"/>
                  </a:cubicBezTo>
                  <a:cubicBezTo>
                    <a:pt x="665" y="153"/>
                    <a:pt x="662" y="150"/>
                    <a:pt x="662" y="149"/>
                  </a:cubicBezTo>
                  <a:cubicBezTo>
                    <a:pt x="663" y="150"/>
                    <a:pt x="665" y="152"/>
                    <a:pt x="666" y="152"/>
                  </a:cubicBezTo>
                  <a:cubicBezTo>
                    <a:pt x="668" y="154"/>
                    <a:pt x="669" y="156"/>
                    <a:pt x="670" y="159"/>
                  </a:cubicBezTo>
                  <a:cubicBezTo>
                    <a:pt x="669" y="157"/>
                    <a:pt x="673" y="161"/>
                    <a:pt x="675" y="160"/>
                  </a:cubicBezTo>
                  <a:cubicBezTo>
                    <a:pt x="671" y="158"/>
                    <a:pt x="667" y="155"/>
                    <a:pt x="667" y="150"/>
                  </a:cubicBezTo>
                  <a:cubicBezTo>
                    <a:pt x="664" y="148"/>
                    <a:pt x="660" y="143"/>
                    <a:pt x="659" y="140"/>
                  </a:cubicBezTo>
                  <a:cubicBezTo>
                    <a:pt x="660" y="142"/>
                    <a:pt x="662" y="143"/>
                    <a:pt x="663" y="143"/>
                  </a:cubicBezTo>
                  <a:cubicBezTo>
                    <a:pt x="663" y="141"/>
                    <a:pt x="658" y="139"/>
                    <a:pt x="657" y="136"/>
                  </a:cubicBezTo>
                  <a:cubicBezTo>
                    <a:pt x="658" y="137"/>
                    <a:pt x="658" y="138"/>
                    <a:pt x="658" y="137"/>
                  </a:cubicBezTo>
                  <a:cubicBezTo>
                    <a:pt x="657" y="135"/>
                    <a:pt x="656" y="135"/>
                    <a:pt x="655" y="135"/>
                  </a:cubicBezTo>
                  <a:cubicBezTo>
                    <a:pt x="654" y="134"/>
                    <a:pt x="653" y="131"/>
                    <a:pt x="655" y="132"/>
                  </a:cubicBezTo>
                  <a:cubicBezTo>
                    <a:pt x="657" y="134"/>
                    <a:pt x="658" y="136"/>
                    <a:pt x="660" y="138"/>
                  </a:cubicBezTo>
                  <a:cubicBezTo>
                    <a:pt x="661" y="139"/>
                    <a:pt x="663" y="141"/>
                    <a:pt x="664" y="143"/>
                  </a:cubicBezTo>
                  <a:cubicBezTo>
                    <a:pt x="667" y="147"/>
                    <a:pt x="670" y="151"/>
                    <a:pt x="673" y="155"/>
                  </a:cubicBezTo>
                  <a:cubicBezTo>
                    <a:pt x="672" y="154"/>
                    <a:pt x="671" y="153"/>
                    <a:pt x="670" y="152"/>
                  </a:cubicBezTo>
                  <a:cubicBezTo>
                    <a:pt x="669" y="150"/>
                    <a:pt x="668" y="149"/>
                    <a:pt x="667" y="148"/>
                  </a:cubicBezTo>
                  <a:cubicBezTo>
                    <a:pt x="666" y="145"/>
                    <a:pt x="664" y="144"/>
                    <a:pt x="662" y="143"/>
                  </a:cubicBezTo>
                  <a:cubicBezTo>
                    <a:pt x="665" y="145"/>
                    <a:pt x="665" y="148"/>
                    <a:pt x="667" y="148"/>
                  </a:cubicBezTo>
                  <a:cubicBezTo>
                    <a:pt x="669" y="151"/>
                    <a:pt x="668" y="153"/>
                    <a:pt x="671" y="155"/>
                  </a:cubicBezTo>
                  <a:cubicBezTo>
                    <a:pt x="669" y="153"/>
                    <a:pt x="671" y="154"/>
                    <a:pt x="672" y="154"/>
                  </a:cubicBezTo>
                  <a:cubicBezTo>
                    <a:pt x="673" y="156"/>
                    <a:pt x="673" y="156"/>
                    <a:pt x="675" y="159"/>
                  </a:cubicBezTo>
                  <a:cubicBezTo>
                    <a:pt x="676" y="158"/>
                    <a:pt x="680" y="165"/>
                    <a:pt x="681" y="164"/>
                  </a:cubicBezTo>
                  <a:cubicBezTo>
                    <a:pt x="675" y="159"/>
                    <a:pt x="672" y="150"/>
                    <a:pt x="668" y="145"/>
                  </a:cubicBezTo>
                  <a:cubicBezTo>
                    <a:pt x="667" y="143"/>
                    <a:pt x="668" y="147"/>
                    <a:pt x="667" y="145"/>
                  </a:cubicBezTo>
                  <a:cubicBezTo>
                    <a:pt x="666" y="144"/>
                    <a:pt x="666" y="143"/>
                    <a:pt x="666" y="143"/>
                  </a:cubicBezTo>
                  <a:cubicBezTo>
                    <a:pt x="668" y="143"/>
                    <a:pt x="666" y="142"/>
                    <a:pt x="666" y="139"/>
                  </a:cubicBezTo>
                  <a:cubicBezTo>
                    <a:pt x="669" y="142"/>
                    <a:pt x="667" y="142"/>
                    <a:pt x="669" y="144"/>
                  </a:cubicBezTo>
                  <a:cubicBezTo>
                    <a:pt x="670" y="146"/>
                    <a:pt x="673" y="147"/>
                    <a:pt x="674" y="148"/>
                  </a:cubicBezTo>
                  <a:cubicBezTo>
                    <a:pt x="673" y="149"/>
                    <a:pt x="672" y="148"/>
                    <a:pt x="672" y="148"/>
                  </a:cubicBezTo>
                  <a:cubicBezTo>
                    <a:pt x="673" y="149"/>
                    <a:pt x="673" y="150"/>
                    <a:pt x="674" y="151"/>
                  </a:cubicBezTo>
                  <a:cubicBezTo>
                    <a:pt x="674" y="150"/>
                    <a:pt x="675" y="150"/>
                    <a:pt x="675" y="151"/>
                  </a:cubicBezTo>
                  <a:cubicBezTo>
                    <a:pt x="675" y="153"/>
                    <a:pt x="675" y="155"/>
                    <a:pt x="678" y="158"/>
                  </a:cubicBezTo>
                  <a:cubicBezTo>
                    <a:pt x="678" y="158"/>
                    <a:pt x="677" y="157"/>
                    <a:pt x="678" y="157"/>
                  </a:cubicBezTo>
                  <a:cubicBezTo>
                    <a:pt x="679" y="160"/>
                    <a:pt x="682" y="164"/>
                    <a:pt x="683" y="166"/>
                  </a:cubicBezTo>
                  <a:cubicBezTo>
                    <a:pt x="684" y="167"/>
                    <a:pt x="685" y="169"/>
                    <a:pt x="687" y="171"/>
                  </a:cubicBezTo>
                  <a:cubicBezTo>
                    <a:pt x="686" y="172"/>
                    <a:pt x="691" y="177"/>
                    <a:pt x="690" y="178"/>
                  </a:cubicBezTo>
                  <a:cubicBezTo>
                    <a:pt x="690" y="178"/>
                    <a:pt x="691" y="178"/>
                    <a:pt x="691" y="179"/>
                  </a:cubicBezTo>
                  <a:cubicBezTo>
                    <a:pt x="694" y="178"/>
                    <a:pt x="686" y="169"/>
                    <a:pt x="686" y="166"/>
                  </a:cubicBezTo>
                  <a:cubicBezTo>
                    <a:pt x="688" y="170"/>
                    <a:pt x="688" y="168"/>
                    <a:pt x="687" y="166"/>
                  </a:cubicBezTo>
                  <a:cubicBezTo>
                    <a:pt x="689" y="169"/>
                    <a:pt x="691" y="172"/>
                    <a:pt x="692" y="174"/>
                  </a:cubicBezTo>
                  <a:cubicBezTo>
                    <a:pt x="693" y="177"/>
                    <a:pt x="693" y="179"/>
                    <a:pt x="694" y="178"/>
                  </a:cubicBezTo>
                  <a:cubicBezTo>
                    <a:pt x="695" y="180"/>
                    <a:pt x="697" y="185"/>
                    <a:pt x="697" y="184"/>
                  </a:cubicBezTo>
                  <a:cubicBezTo>
                    <a:pt x="696" y="181"/>
                    <a:pt x="697" y="184"/>
                    <a:pt x="698" y="183"/>
                  </a:cubicBezTo>
                  <a:cubicBezTo>
                    <a:pt x="698" y="181"/>
                    <a:pt x="695" y="179"/>
                    <a:pt x="695" y="177"/>
                  </a:cubicBezTo>
                  <a:cubicBezTo>
                    <a:pt x="695" y="177"/>
                    <a:pt x="698" y="182"/>
                    <a:pt x="697" y="179"/>
                  </a:cubicBezTo>
                  <a:cubicBezTo>
                    <a:pt x="695" y="176"/>
                    <a:pt x="695" y="176"/>
                    <a:pt x="693" y="175"/>
                  </a:cubicBezTo>
                  <a:cubicBezTo>
                    <a:pt x="693" y="174"/>
                    <a:pt x="693" y="173"/>
                    <a:pt x="693" y="172"/>
                  </a:cubicBezTo>
                  <a:cubicBezTo>
                    <a:pt x="692" y="171"/>
                    <a:pt x="692" y="173"/>
                    <a:pt x="691" y="171"/>
                  </a:cubicBezTo>
                  <a:cubicBezTo>
                    <a:pt x="692" y="168"/>
                    <a:pt x="685" y="160"/>
                    <a:pt x="683" y="155"/>
                  </a:cubicBezTo>
                  <a:cubicBezTo>
                    <a:pt x="687" y="160"/>
                    <a:pt x="690" y="164"/>
                    <a:pt x="693" y="168"/>
                  </a:cubicBezTo>
                  <a:cubicBezTo>
                    <a:pt x="696" y="173"/>
                    <a:pt x="698" y="177"/>
                    <a:pt x="701" y="180"/>
                  </a:cubicBezTo>
                  <a:cubicBezTo>
                    <a:pt x="700" y="179"/>
                    <a:pt x="700" y="179"/>
                    <a:pt x="701" y="180"/>
                  </a:cubicBezTo>
                  <a:cubicBezTo>
                    <a:pt x="702" y="182"/>
                    <a:pt x="702" y="182"/>
                    <a:pt x="702" y="182"/>
                  </a:cubicBezTo>
                  <a:cubicBezTo>
                    <a:pt x="702" y="182"/>
                    <a:pt x="702" y="183"/>
                    <a:pt x="702" y="184"/>
                  </a:cubicBezTo>
                  <a:cubicBezTo>
                    <a:pt x="704" y="186"/>
                    <a:pt x="703" y="187"/>
                    <a:pt x="704" y="190"/>
                  </a:cubicBezTo>
                  <a:cubicBezTo>
                    <a:pt x="706" y="192"/>
                    <a:pt x="709" y="197"/>
                    <a:pt x="711" y="202"/>
                  </a:cubicBezTo>
                  <a:cubicBezTo>
                    <a:pt x="714" y="207"/>
                    <a:pt x="715" y="211"/>
                    <a:pt x="716" y="214"/>
                  </a:cubicBezTo>
                  <a:cubicBezTo>
                    <a:pt x="717" y="215"/>
                    <a:pt x="717" y="216"/>
                    <a:pt x="718" y="218"/>
                  </a:cubicBezTo>
                  <a:cubicBezTo>
                    <a:pt x="719" y="220"/>
                    <a:pt x="720" y="222"/>
                    <a:pt x="721" y="224"/>
                  </a:cubicBezTo>
                  <a:cubicBezTo>
                    <a:pt x="722" y="228"/>
                    <a:pt x="724" y="233"/>
                    <a:pt x="724" y="235"/>
                  </a:cubicBezTo>
                  <a:cubicBezTo>
                    <a:pt x="724" y="235"/>
                    <a:pt x="725" y="234"/>
                    <a:pt x="725" y="235"/>
                  </a:cubicBezTo>
                  <a:cubicBezTo>
                    <a:pt x="726" y="237"/>
                    <a:pt x="727" y="241"/>
                    <a:pt x="728" y="245"/>
                  </a:cubicBezTo>
                  <a:cubicBezTo>
                    <a:pt x="728" y="246"/>
                    <a:pt x="729" y="248"/>
                    <a:pt x="729" y="249"/>
                  </a:cubicBezTo>
                  <a:cubicBezTo>
                    <a:pt x="729" y="250"/>
                    <a:pt x="730" y="251"/>
                    <a:pt x="730" y="251"/>
                  </a:cubicBezTo>
                  <a:cubicBezTo>
                    <a:pt x="730" y="251"/>
                    <a:pt x="730" y="250"/>
                    <a:pt x="731" y="251"/>
                  </a:cubicBezTo>
                  <a:cubicBezTo>
                    <a:pt x="731" y="253"/>
                    <a:pt x="730" y="253"/>
                    <a:pt x="731" y="255"/>
                  </a:cubicBezTo>
                  <a:cubicBezTo>
                    <a:pt x="733" y="258"/>
                    <a:pt x="732" y="264"/>
                    <a:pt x="735" y="269"/>
                  </a:cubicBezTo>
                  <a:cubicBezTo>
                    <a:pt x="736" y="267"/>
                    <a:pt x="734" y="265"/>
                    <a:pt x="734" y="266"/>
                  </a:cubicBezTo>
                  <a:close/>
                  <a:moveTo>
                    <a:pt x="635" y="109"/>
                  </a:moveTo>
                  <a:cubicBezTo>
                    <a:pt x="634" y="107"/>
                    <a:pt x="640" y="113"/>
                    <a:pt x="638" y="111"/>
                  </a:cubicBezTo>
                  <a:cubicBezTo>
                    <a:pt x="640" y="111"/>
                    <a:pt x="639" y="112"/>
                    <a:pt x="640" y="113"/>
                  </a:cubicBezTo>
                  <a:cubicBezTo>
                    <a:pt x="639" y="113"/>
                    <a:pt x="637" y="111"/>
                    <a:pt x="635" y="109"/>
                  </a:cubicBezTo>
                  <a:close/>
                  <a:moveTo>
                    <a:pt x="555" y="80"/>
                  </a:moveTo>
                  <a:cubicBezTo>
                    <a:pt x="553" y="78"/>
                    <a:pt x="551" y="78"/>
                    <a:pt x="550" y="77"/>
                  </a:cubicBezTo>
                  <a:cubicBezTo>
                    <a:pt x="550" y="76"/>
                    <a:pt x="554" y="78"/>
                    <a:pt x="556" y="79"/>
                  </a:cubicBezTo>
                  <a:cubicBezTo>
                    <a:pt x="554" y="76"/>
                    <a:pt x="548" y="75"/>
                    <a:pt x="545" y="74"/>
                  </a:cubicBezTo>
                  <a:cubicBezTo>
                    <a:pt x="544" y="73"/>
                    <a:pt x="545" y="73"/>
                    <a:pt x="544" y="72"/>
                  </a:cubicBezTo>
                  <a:cubicBezTo>
                    <a:pt x="545" y="72"/>
                    <a:pt x="547" y="74"/>
                    <a:pt x="545" y="74"/>
                  </a:cubicBezTo>
                  <a:cubicBezTo>
                    <a:pt x="548" y="73"/>
                    <a:pt x="554" y="77"/>
                    <a:pt x="554" y="75"/>
                  </a:cubicBezTo>
                  <a:cubicBezTo>
                    <a:pt x="556" y="77"/>
                    <a:pt x="558" y="78"/>
                    <a:pt x="560" y="79"/>
                  </a:cubicBezTo>
                  <a:cubicBezTo>
                    <a:pt x="561" y="79"/>
                    <a:pt x="565" y="80"/>
                    <a:pt x="566" y="82"/>
                  </a:cubicBezTo>
                  <a:cubicBezTo>
                    <a:pt x="563" y="82"/>
                    <a:pt x="559" y="80"/>
                    <a:pt x="555" y="80"/>
                  </a:cubicBezTo>
                  <a:close/>
                  <a:moveTo>
                    <a:pt x="595" y="115"/>
                  </a:moveTo>
                  <a:cubicBezTo>
                    <a:pt x="593" y="113"/>
                    <a:pt x="593" y="113"/>
                    <a:pt x="589" y="111"/>
                  </a:cubicBezTo>
                  <a:cubicBezTo>
                    <a:pt x="591" y="111"/>
                    <a:pt x="591" y="112"/>
                    <a:pt x="590" y="110"/>
                  </a:cubicBezTo>
                  <a:cubicBezTo>
                    <a:pt x="591" y="109"/>
                    <a:pt x="591" y="110"/>
                    <a:pt x="593" y="111"/>
                  </a:cubicBezTo>
                  <a:cubicBezTo>
                    <a:pt x="593" y="113"/>
                    <a:pt x="594" y="113"/>
                    <a:pt x="596" y="115"/>
                  </a:cubicBezTo>
                  <a:cubicBezTo>
                    <a:pt x="596" y="116"/>
                    <a:pt x="595" y="115"/>
                    <a:pt x="595" y="115"/>
                  </a:cubicBezTo>
                  <a:close/>
                  <a:moveTo>
                    <a:pt x="529" y="74"/>
                  </a:moveTo>
                  <a:cubicBezTo>
                    <a:pt x="532" y="75"/>
                    <a:pt x="532" y="75"/>
                    <a:pt x="536" y="77"/>
                  </a:cubicBezTo>
                  <a:cubicBezTo>
                    <a:pt x="535" y="77"/>
                    <a:pt x="533" y="77"/>
                    <a:pt x="532" y="76"/>
                  </a:cubicBezTo>
                  <a:cubicBezTo>
                    <a:pt x="530" y="76"/>
                    <a:pt x="529" y="75"/>
                    <a:pt x="529" y="74"/>
                  </a:cubicBezTo>
                  <a:close/>
                  <a:moveTo>
                    <a:pt x="358" y="58"/>
                  </a:moveTo>
                  <a:cubicBezTo>
                    <a:pt x="358" y="58"/>
                    <a:pt x="359" y="57"/>
                    <a:pt x="361" y="5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0" y="58"/>
                    <a:pt x="359" y="58"/>
                    <a:pt x="358" y="58"/>
                  </a:cubicBezTo>
                  <a:close/>
                  <a:moveTo>
                    <a:pt x="342" y="68"/>
                  </a:moveTo>
                  <a:cubicBezTo>
                    <a:pt x="341" y="68"/>
                    <a:pt x="341" y="68"/>
                    <a:pt x="340" y="69"/>
                  </a:cubicBezTo>
                  <a:cubicBezTo>
                    <a:pt x="338" y="68"/>
                    <a:pt x="335" y="68"/>
                    <a:pt x="333" y="70"/>
                  </a:cubicBezTo>
                  <a:cubicBezTo>
                    <a:pt x="334" y="67"/>
                    <a:pt x="337" y="68"/>
                    <a:pt x="340" y="67"/>
                  </a:cubicBezTo>
                  <a:cubicBezTo>
                    <a:pt x="342" y="67"/>
                    <a:pt x="342" y="67"/>
                    <a:pt x="342" y="68"/>
                  </a:cubicBezTo>
                  <a:close/>
                  <a:moveTo>
                    <a:pt x="370" y="66"/>
                  </a:moveTo>
                  <a:cubicBezTo>
                    <a:pt x="367" y="67"/>
                    <a:pt x="368" y="65"/>
                    <a:pt x="365" y="66"/>
                  </a:cubicBezTo>
                  <a:cubicBezTo>
                    <a:pt x="366" y="65"/>
                    <a:pt x="370" y="65"/>
                    <a:pt x="370" y="66"/>
                  </a:cubicBezTo>
                  <a:close/>
                  <a:moveTo>
                    <a:pt x="456" y="81"/>
                  </a:moveTo>
                  <a:cubicBezTo>
                    <a:pt x="456" y="82"/>
                    <a:pt x="453" y="82"/>
                    <a:pt x="453" y="82"/>
                  </a:cubicBezTo>
                  <a:cubicBezTo>
                    <a:pt x="451" y="82"/>
                    <a:pt x="453" y="82"/>
                    <a:pt x="452" y="81"/>
                  </a:cubicBezTo>
                  <a:cubicBezTo>
                    <a:pt x="453" y="82"/>
                    <a:pt x="454" y="81"/>
                    <a:pt x="456" y="81"/>
                  </a:cubicBezTo>
                  <a:close/>
                  <a:moveTo>
                    <a:pt x="469" y="102"/>
                  </a:moveTo>
                  <a:cubicBezTo>
                    <a:pt x="469" y="102"/>
                    <a:pt x="466" y="101"/>
                    <a:pt x="468" y="101"/>
                  </a:cubicBezTo>
                  <a:cubicBezTo>
                    <a:pt x="466" y="101"/>
                    <a:pt x="465" y="101"/>
                    <a:pt x="465" y="100"/>
                  </a:cubicBezTo>
                  <a:cubicBezTo>
                    <a:pt x="464" y="100"/>
                    <a:pt x="464" y="101"/>
                    <a:pt x="464" y="101"/>
                  </a:cubicBezTo>
                  <a:cubicBezTo>
                    <a:pt x="462" y="100"/>
                    <a:pt x="462" y="100"/>
                    <a:pt x="460" y="100"/>
                  </a:cubicBezTo>
                  <a:cubicBezTo>
                    <a:pt x="460" y="99"/>
                    <a:pt x="461" y="99"/>
                    <a:pt x="463" y="99"/>
                  </a:cubicBezTo>
                  <a:cubicBezTo>
                    <a:pt x="461" y="98"/>
                    <a:pt x="459" y="97"/>
                    <a:pt x="457" y="96"/>
                  </a:cubicBezTo>
                  <a:cubicBezTo>
                    <a:pt x="455" y="96"/>
                    <a:pt x="458" y="97"/>
                    <a:pt x="456" y="97"/>
                  </a:cubicBezTo>
                  <a:cubicBezTo>
                    <a:pt x="454" y="97"/>
                    <a:pt x="454" y="96"/>
                    <a:pt x="452" y="96"/>
                  </a:cubicBezTo>
                  <a:cubicBezTo>
                    <a:pt x="454" y="96"/>
                    <a:pt x="457" y="95"/>
                    <a:pt x="459" y="97"/>
                  </a:cubicBezTo>
                  <a:cubicBezTo>
                    <a:pt x="460" y="97"/>
                    <a:pt x="461" y="96"/>
                    <a:pt x="462" y="97"/>
                  </a:cubicBezTo>
                  <a:cubicBezTo>
                    <a:pt x="462" y="96"/>
                    <a:pt x="467" y="98"/>
                    <a:pt x="466" y="96"/>
                  </a:cubicBezTo>
                  <a:cubicBezTo>
                    <a:pt x="464" y="96"/>
                    <a:pt x="468" y="97"/>
                    <a:pt x="465" y="96"/>
                  </a:cubicBezTo>
                  <a:cubicBezTo>
                    <a:pt x="465" y="95"/>
                    <a:pt x="464" y="95"/>
                    <a:pt x="464" y="94"/>
                  </a:cubicBezTo>
                  <a:cubicBezTo>
                    <a:pt x="460" y="94"/>
                    <a:pt x="456" y="93"/>
                    <a:pt x="453" y="92"/>
                  </a:cubicBezTo>
                  <a:cubicBezTo>
                    <a:pt x="452" y="92"/>
                    <a:pt x="453" y="92"/>
                    <a:pt x="452" y="93"/>
                  </a:cubicBezTo>
                  <a:cubicBezTo>
                    <a:pt x="449" y="91"/>
                    <a:pt x="446" y="91"/>
                    <a:pt x="444" y="91"/>
                  </a:cubicBezTo>
                  <a:cubicBezTo>
                    <a:pt x="442" y="90"/>
                    <a:pt x="439" y="90"/>
                    <a:pt x="437" y="89"/>
                  </a:cubicBezTo>
                  <a:cubicBezTo>
                    <a:pt x="436" y="87"/>
                    <a:pt x="440" y="88"/>
                    <a:pt x="440" y="87"/>
                  </a:cubicBezTo>
                  <a:cubicBezTo>
                    <a:pt x="443" y="88"/>
                    <a:pt x="439" y="88"/>
                    <a:pt x="438" y="88"/>
                  </a:cubicBezTo>
                  <a:cubicBezTo>
                    <a:pt x="440" y="90"/>
                    <a:pt x="444" y="88"/>
                    <a:pt x="443" y="90"/>
                  </a:cubicBezTo>
                  <a:cubicBezTo>
                    <a:pt x="444" y="90"/>
                    <a:pt x="444" y="90"/>
                    <a:pt x="446" y="90"/>
                  </a:cubicBezTo>
                  <a:cubicBezTo>
                    <a:pt x="448" y="90"/>
                    <a:pt x="445" y="90"/>
                    <a:pt x="446" y="89"/>
                  </a:cubicBezTo>
                  <a:cubicBezTo>
                    <a:pt x="448" y="90"/>
                    <a:pt x="449" y="90"/>
                    <a:pt x="453" y="91"/>
                  </a:cubicBezTo>
                  <a:cubicBezTo>
                    <a:pt x="453" y="90"/>
                    <a:pt x="451" y="89"/>
                    <a:pt x="450" y="89"/>
                  </a:cubicBezTo>
                  <a:cubicBezTo>
                    <a:pt x="451" y="89"/>
                    <a:pt x="454" y="89"/>
                    <a:pt x="455" y="90"/>
                  </a:cubicBezTo>
                  <a:cubicBezTo>
                    <a:pt x="456" y="90"/>
                    <a:pt x="454" y="89"/>
                    <a:pt x="456" y="89"/>
                  </a:cubicBezTo>
                  <a:cubicBezTo>
                    <a:pt x="458" y="89"/>
                    <a:pt x="460" y="90"/>
                    <a:pt x="463" y="91"/>
                  </a:cubicBezTo>
                  <a:cubicBezTo>
                    <a:pt x="464" y="91"/>
                    <a:pt x="461" y="90"/>
                    <a:pt x="461" y="90"/>
                  </a:cubicBezTo>
                  <a:cubicBezTo>
                    <a:pt x="462" y="89"/>
                    <a:pt x="462" y="91"/>
                    <a:pt x="465" y="91"/>
                  </a:cubicBezTo>
                  <a:cubicBezTo>
                    <a:pt x="465" y="91"/>
                    <a:pt x="464" y="91"/>
                    <a:pt x="464" y="92"/>
                  </a:cubicBezTo>
                  <a:cubicBezTo>
                    <a:pt x="465" y="93"/>
                    <a:pt x="466" y="91"/>
                    <a:pt x="468" y="92"/>
                  </a:cubicBezTo>
                  <a:cubicBezTo>
                    <a:pt x="466" y="93"/>
                    <a:pt x="464" y="93"/>
                    <a:pt x="462" y="93"/>
                  </a:cubicBezTo>
                  <a:cubicBezTo>
                    <a:pt x="464" y="94"/>
                    <a:pt x="465" y="93"/>
                    <a:pt x="468" y="95"/>
                  </a:cubicBezTo>
                  <a:cubicBezTo>
                    <a:pt x="468" y="94"/>
                    <a:pt x="466" y="93"/>
                    <a:pt x="469" y="94"/>
                  </a:cubicBezTo>
                  <a:cubicBezTo>
                    <a:pt x="469" y="93"/>
                    <a:pt x="469" y="92"/>
                    <a:pt x="468" y="92"/>
                  </a:cubicBezTo>
                  <a:cubicBezTo>
                    <a:pt x="471" y="93"/>
                    <a:pt x="474" y="92"/>
                    <a:pt x="477" y="94"/>
                  </a:cubicBezTo>
                  <a:cubicBezTo>
                    <a:pt x="475" y="95"/>
                    <a:pt x="472" y="92"/>
                    <a:pt x="470" y="93"/>
                  </a:cubicBezTo>
                  <a:cubicBezTo>
                    <a:pt x="470" y="94"/>
                    <a:pt x="473" y="94"/>
                    <a:pt x="473" y="94"/>
                  </a:cubicBezTo>
                  <a:cubicBezTo>
                    <a:pt x="474" y="94"/>
                    <a:pt x="474" y="94"/>
                    <a:pt x="474" y="94"/>
                  </a:cubicBezTo>
                  <a:cubicBezTo>
                    <a:pt x="474" y="94"/>
                    <a:pt x="474" y="95"/>
                    <a:pt x="475" y="95"/>
                  </a:cubicBezTo>
                  <a:cubicBezTo>
                    <a:pt x="474" y="95"/>
                    <a:pt x="472" y="95"/>
                    <a:pt x="470" y="94"/>
                  </a:cubicBezTo>
                  <a:cubicBezTo>
                    <a:pt x="470" y="95"/>
                    <a:pt x="471" y="95"/>
                    <a:pt x="471" y="96"/>
                  </a:cubicBezTo>
                  <a:cubicBezTo>
                    <a:pt x="472" y="95"/>
                    <a:pt x="475" y="95"/>
                    <a:pt x="478" y="96"/>
                  </a:cubicBezTo>
                  <a:cubicBezTo>
                    <a:pt x="479" y="95"/>
                    <a:pt x="475" y="95"/>
                    <a:pt x="476" y="94"/>
                  </a:cubicBezTo>
                  <a:cubicBezTo>
                    <a:pt x="478" y="95"/>
                    <a:pt x="477" y="95"/>
                    <a:pt x="479" y="95"/>
                  </a:cubicBezTo>
                  <a:cubicBezTo>
                    <a:pt x="479" y="95"/>
                    <a:pt x="477" y="95"/>
                    <a:pt x="477" y="94"/>
                  </a:cubicBezTo>
                  <a:cubicBezTo>
                    <a:pt x="479" y="94"/>
                    <a:pt x="479" y="95"/>
                    <a:pt x="480" y="95"/>
                  </a:cubicBezTo>
                  <a:cubicBezTo>
                    <a:pt x="480" y="95"/>
                    <a:pt x="478" y="96"/>
                    <a:pt x="479" y="97"/>
                  </a:cubicBezTo>
                  <a:cubicBezTo>
                    <a:pt x="481" y="97"/>
                    <a:pt x="481" y="96"/>
                    <a:pt x="481" y="95"/>
                  </a:cubicBezTo>
                  <a:cubicBezTo>
                    <a:pt x="483" y="96"/>
                    <a:pt x="483" y="95"/>
                    <a:pt x="485" y="96"/>
                  </a:cubicBezTo>
                  <a:cubicBezTo>
                    <a:pt x="485" y="96"/>
                    <a:pt x="484" y="96"/>
                    <a:pt x="485" y="97"/>
                  </a:cubicBezTo>
                  <a:cubicBezTo>
                    <a:pt x="484" y="97"/>
                    <a:pt x="482" y="96"/>
                    <a:pt x="482" y="96"/>
                  </a:cubicBezTo>
                  <a:cubicBezTo>
                    <a:pt x="483" y="97"/>
                    <a:pt x="482" y="97"/>
                    <a:pt x="482" y="98"/>
                  </a:cubicBezTo>
                  <a:cubicBezTo>
                    <a:pt x="480" y="97"/>
                    <a:pt x="478" y="98"/>
                    <a:pt x="477" y="99"/>
                  </a:cubicBezTo>
                  <a:cubicBezTo>
                    <a:pt x="477" y="98"/>
                    <a:pt x="476" y="97"/>
                    <a:pt x="476" y="96"/>
                  </a:cubicBezTo>
                  <a:cubicBezTo>
                    <a:pt x="472" y="95"/>
                    <a:pt x="473" y="97"/>
                    <a:pt x="469" y="96"/>
                  </a:cubicBezTo>
                  <a:cubicBezTo>
                    <a:pt x="470" y="97"/>
                    <a:pt x="470" y="97"/>
                    <a:pt x="472" y="98"/>
                  </a:cubicBezTo>
                  <a:cubicBezTo>
                    <a:pt x="469" y="98"/>
                    <a:pt x="468" y="95"/>
                    <a:pt x="466" y="95"/>
                  </a:cubicBezTo>
                  <a:cubicBezTo>
                    <a:pt x="467" y="97"/>
                    <a:pt x="471" y="100"/>
                    <a:pt x="475" y="99"/>
                  </a:cubicBezTo>
                  <a:cubicBezTo>
                    <a:pt x="477" y="99"/>
                    <a:pt x="478" y="100"/>
                    <a:pt x="479" y="102"/>
                  </a:cubicBezTo>
                  <a:cubicBezTo>
                    <a:pt x="477" y="100"/>
                    <a:pt x="474" y="100"/>
                    <a:pt x="472" y="100"/>
                  </a:cubicBezTo>
                  <a:cubicBezTo>
                    <a:pt x="470" y="100"/>
                    <a:pt x="469" y="100"/>
                    <a:pt x="469" y="101"/>
                  </a:cubicBezTo>
                  <a:cubicBezTo>
                    <a:pt x="467" y="100"/>
                    <a:pt x="466" y="99"/>
                    <a:pt x="463" y="98"/>
                  </a:cubicBezTo>
                  <a:cubicBezTo>
                    <a:pt x="464" y="100"/>
                    <a:pt x="467" y="101"/>
                    <a:pt x="469" y="102"/>
                  </a:cubicBezTo>
                  <a:close/>
                  <a:moveTo>
                    <a:pt x="442" y="88"/>
                  </a:moveTo>
                  <a:cubicBezTo>
                    <a:pt x="443" y="88"/>
                    <a:pt x="443" y="88"/>
                    <a:pt x="444" y="88"/>
                  </a:cubicBezTo>
                  <a:cubicBezTo>
                    <a:pt x="443" y="88"/>
                    <a:pt x="444" y="89"/>
                    <a:pt x="444" y="89"/>
                  </a:cubicBezTo>
                  <a:cubicBezTo>
                    <a:pt x="442" y="89"/>
                    <a:pt x="442" y="88"/>
                    <a:pt x="442" y="88"/>
                  </a:cubicBezTo>
                  <a:close/>
                  <a:moveTo>
                    <a:pt x="535" y="128"/>
                  </a:moveTo>
                  <a:cubicBezTo>
                    <a:pt x="535" y="128"/>
                    <a:pt x="535" y="128"/>
                    <a:pt x="536" y="129"/>
                  </a:cubicBezTo>
                  <a:cubicBezTo>
                    <a:pt x="536" y="129"/>
                    <a:pt x="535" y="128"/>
                    <a:pt x="534" y="129"/>
                  </a:cubicBezTo>
                  <a:cubicBezTo>
                    <a:pt x="533" y="128"/>
                    <a:pt x="534" y="127"/>
                    <a:pt x="535" y="128"/>
                  </a:cubicBezTo>
                  <a:close/>
                  <a:moveTo>
                    <a:pt x="208" y="418"/>
                  </a:moveTo>
                  <a:cubicBezTo>
                    <a:pt x="207" y="417"/>
                    <a:pt x="207" y="417"/>
                    <a:pt x="206" y="416"/>
                  </a:cubicBezTo>
                  <a:cubicBezTo>
                    <a:pt x="207" y="415"/>
                    <a:pt x="207" y="417"/>
                    <a:pt x="208" y="416"/>
                  </a:cubicBezTo>
                  <a:cubicBezTo>
                    <a:pt x="208" y="417"/>
                    <a:pt x="207" y="417"/>
                    <a:pt x="208" y="418"/>
                  </a:cubicBezTo>
                  <a:close/>
                  <a:moveTo>
                    <a:pt x="196" y="475"/>
                  </a:moveTo>
                  <a:cubicBezTo>
                    <a:pt x="195" y="475"/>
                    <a:pt x="193" y="470"/>
                    <a:pt x="193" y="472"/>
                  </a:cubicBezTo>
                  <a:cubicBezTo>
                    <a:pt x="192" y="472"/>
                    <a:pt x="193" y="470"/>
                    <a:pt x="193" y="469"/>
                  </a:cubicBezTo>
                  <a:cubicBezTo>
                    <a:pt x="193" y="470"/>
                    <a:pt x="195" y="472"/>
                    <a:pt x="194" y="472"/>
                  </a:cubicBezTo>
                  <a:cubicBezTo>
                    <a:pt x="194" y="473"/>
                    <a:pt x="195" y="472"/>
                    <a:pt x="195" y="472"/>
                  </a:cubicBezTo>
                  <a:cubicBezTo>
                    <a:pt x="196" y="473"/>
                    <a:pt x="195" y="474"/>
                    <a:pt x="196" y="475"/>
                  </a:cubicBezTo>
                  <a:close/>
                  <a:moveTo>
                    <a:pt x="188" y="477"/>
                  </a:moveTo>
                  <a:cubicBezTo>
                    <a:pt x="187" y="477"/>
                    <a:pt x="186" y="475"/>
                    <a:pt x="187" y="475"/>
                  </a:cubicBezTo>
                  <a:cubicBezTo>
                    <a:pt x="188" y="476"/>
                    <a:pt x="187" y="476"/>
                    <a:pt x="188" y="477"/>
                  </a:cubicBezTo>
                  <a:close/>
                  <a:moveTo>
                    <a:pt x="192" y="521"/>
                  </a:moveTo>
                  <a:cubicBezTo>
                    <a:pt x="191" y="520"/>
                    <a:pt x="191" y="520"/>
                    <a:pt x="190" y="519"/>
                  </a:cubicBezTo>
                  <a:cubicBezTo>
                    <a:pt x="190" y="519"/>
                    <a:pt x="191" y="519"/>
                    <a:pt x="192" y="520"/>
                  </a:cubicBezTo>
                  <a:cubicBezTo>
                    <a:pt x="192" y="519"/>
                    <a:pt x="192" y="519"/>
                    <a:pt x="191" y="519"/>
                  </a:cubicBezTo>
                  <a:cubicBezTo>
                    <a:pt x="191" y="519"/>
                    <a:pt x="192" y="519"/>
                    <a:pt x="192" y="519"/>
                  </a:cubicBezTo>
                  <a:cubicBezTo>
                    <a:pt x="193" y="520"/>
                    <a:pt x="193" y="520"/>
                    <a:pt x="193" y="520"/>
                  </a:cubicBezTo>
                  <a:cubicBezTo>
                    <a:pt x="192" y="520"/>
                    <a:pt x="192" y="520"/>
                    <a:pt x="192" y="521"/>
                  </a:cubicBezTo>
                  <a:close/>
                  <a:moveTo>
                    <a:pt x="99" y="543"/>
                  </a:moveTo>
                  <a:cubicBezTo>
                    <a:pt x="98" y="540"/>
                    <a:pt x="97" y="539"/>
                    <a:pt x="95" y="535"/>
                  </a:cubicBezTo>
                  <a:cubicBezTo>
                    <a:pt x="96" y="534"/>
                    <a:pt x="95" y="531"/>
                    <a:pt x="97" y="534"/>
                  </a:cubicBezTo>
                  <a:cubicBezTo>
                    <a:pt x="98" y="536"/>
                    <a:pt x="97" y="536"/>
                    <a:pt x="97" y="538"/>
                  </a:cubicBezTo>
                  <a:cubicBezTo>
                    <a:pt x="98" y="539"/>
                    <a:pt x="99" y="540"/>
                    <a:pt x="100" y="542"/>
                  </a:cubicBezTo>
                  <a:cubicBezTo>
                    <a:pt x="99" y="542"/>
                    <a:pt x="100" y="543"/>
                    <a:pt x="99" y="543"/>
                  </a:cubicBezTo>
                  <a:close/>
                  <a:moveTo>
                    <a:pt x="4" y="336"/>
                  </a:moveTo>
                  <a:cubicBezTo>
                    <a:pt x="5" y="333"/>
                    <a:pt x="5" y="333"/>
                    <a:pt x="5" y="333"/>
                  </a:cubicBezTo>
                  <a:cubicBezTo>
                    <a:pt x="5" y="333"/>
                    <a:pt x="5" y="330"/>
                    <a:pt x="6" y="329"/>
                  </a:cubicBezTo>
                  <a:cubicBezTo>
                    <a:pt x="5" y="332"/>
                    <a:pt x="7" y="330"/>
                    <a:pt x="6" y="335"/>
                  </a:cubicBezTo>
                  <a:cubicBezTo>
                    <a:pt x="5" y="335"/>
                    <a:pt x="5" y="336"/>
                    <a:pt x="4" y="336"/>
                  </a:cubicBezTo>
                  <a:close/>
                  <a:moveTo>
                    <a:pt x="569" y="48"/>
                  </a:moveTo>
                  <a:cubicBezTo>
                    <a:pt x="571" y="48"/>
                    <a:pt x="573" y="50"/>
                    <a:pt x="573" y="51"/>
                  </a:cubicBezTo>
                  <a:cubicBezTo>
                    <a:pt x="570" y="49"/>
                    <a:pt x="571" y="49"/>
                    <a:pt x="569" y="48"/>
                  </a:cubicBezTo>
                  <a:close/>
                  <a:moveTo>
                    <a:pt x="721" y="219"/>
                  </a:moveTo>
                  <a:cubicBezTo>
                    <a:pt x="720" y="219"/>
                    <a:pt x="719" y="217"/>
                    <a:pt x="718" y="215"/>
                  </a:cubicBezTo>
                  <a:cubicBezTo>
                    <a:pt x="719" y="214"/>
                    <a:pt x="721" y="217"/>
                    <a:pt x="721" y="219"/>
                  </a:cubicBezTo>
                  <a:close/>
                  <a:moveTo>
                    <a:pt x="708" y="191"/>
                  </a:moveTo>
                  <a:cubicBezTo>
                    <a:pt x="706" y="189"/>
                    <a:pt x="706" y="187"/>
                    <a:pt x="705" y="185"/>
                  </a:cubicBezTo>
                  <a:cubicBezTo>
                    <a:pt x="706" y="184"/>
                    <a:pt x="706" y="184"/>
                    <a:pt x="706" y="184"/>
                  </a:cubicBezTo>
                  <a:cubicBezTo>
                    <a:pt x="707" y="187"/>
                    <a:pt x="708" y="189"/>
                    <a:pt x="708" y="191"/>
                  </a:cubicBezTo>
                  <a:close/>
                  <a:moveTo>
                    <a:pt x="684" y="166"/>
                  </a:moveTo>
                  <a:cubicBezTo>
                    <a:pt x="682" y="163"/>
                    <a:pt x="683" y="164"/>
                    <a:pt x="680" y="161"/>
                  </a:cubicBezTo>
                  <a:cubicBezTo>
                    <a:pt x="680" y="159"/>
                    <a:pt x="682" y="163"/>
                    <a:pt x="683" y="162"/>
                  </a:cubicBezTo>
                  <a:cubicBezTo>
                    <a:pt x="683" y="162"/>
                    <a:pt x="679" y="158"/>
                    <a:pt x="681" y="158"/>
                  </a:cubicBezTo>
                  <a:cubicBezTo>
                    <a:pt x="683" y="161"/>
                    <a:pt x="683" y="163"/>
                    <a:pt x="685" y="165"/>
                  </a:cubicBezTo>
                  <a:cubicBezTo>
                    <a:pt x="686" y="167"/>
                    <a:pt x="685" y="165"/>
                    <a:pt x="684" y="166"/>
                  </a:cubicBezTo>
                  <a:close/>
                  <a:moveTo>
                    <a:pt x="679" y="157"/>
                  </a:moveTo>
                  <a:cubicBezTo>
                    <a:pt x="678" y="156"/>
                    <a:pt x="677" y="154"/>
                    <a:pt x="676" y="153"/>
                  </a:cubicBezTo>
                  <a:cubicBezTo>
                    <a:pt x="677" y="152"/>
                    <a:pt x="680" y="157"/>
                    <a:pt x="679" y="157"/>
                  </a:cubicBezTo>
                  <a:close/>
                  <a:moveTo>
                    <a:pt x="679" y="148"/>
                  </a:moveTo>
                  <a:cubicBezTo>
                    <a:pt x="679" y="149"/>
                    <a:pt x="675" y="144"/>
                    <a:pt x="676" y="145"/>
                  </a:cubicBezTo>
                  <a:cubicBezTo>
                    <a:pt x="676" y="143"/>
                    <a:pt x="678" y="147"/>
                    <a:pt x="679" y="148"/>
                  </a:cubicBezTo>
                  <a:close/>
                  <a:moveTo>
                    <a:pt x="673" y="136"/>
                  </a:moveTo>
                  <a:cubicBezTo>
                    <a:pt x="671" y="136"/>
                    <a:pt x="669" y="132"/>
                    <a:pt x="668" y="130"/>
                  </a:cubicBezTo>
                  <a:cubicBezTo>
                    <a:pt x="669" y="129"/>
                    <a:pt x="672" y="135"/>
                    <a:pt x="673" y="136"/>
                  </a:cubicBezTo>
                  <a:close/>
                  <a:moveTo>
                    <a:pt x="661" y="146"/>
                  </a:moveTo>
                  <a:cubicBezTo>
                    <a:pt x="659" y="145"/>
                    <a:pt x="657" y="142"/>
                    <a:pt x="657" y="141"/>
                  </a:cubicBezTo>
                  <a:cubicBezTo>
                    <a:pt x="658" y="143"/>
                    <a:pt x="661" y="145"/>
                    <a:pt x="661" y="146"/>
                  </a:cubicBezTo>
                  <a:close/>
                  <a:moveTo>
                    <a:pt x="646" y="149"/>
                  </a:moveTo>
                  <a:cubicBezTo>
                    <a:pt x="645" y="149"/>
                    <a:pt x="645" y="149"/>
                    <a:pt x="645" y="151"/>
                  </a:cubicBezTo>
                  <a:cubicBezTo>
                    <a:pt x="642" y="148"/>
                    <a:pt x="642" y="146"/>
                    <a:pt x="640" y="146"/>
                  </a:cubicBezTo>
                  <a:cubicBezTo>
                    <a:pt x="638" y="143"/>
                    <a:pt x="638" y="138"/>
                    <a:pt x="641" y="142"/>
                  </a:cubicBezTo>
                  <a:cubicBezTo>
                    <a:pt x="640" y="143"/>
                    <a:pt x="646" y="147"/>
                    <a:pt x="646" y="149"/>
                  </a:cubicBezTo>
                  <a:close/>
                  <a:moveTo>
                    <a:pt x="652" y="136"/>
                  </a:moveTo>
                  <a:cubicBezTo>
                    <a:pt x="652" y="136"/>
                    <a:pt x="650" y="133"/>
                    <a:pt x="648" y="132"/>
                  </a:cubicBezTo>
                  <a:cubicBezTo>
                    <a:pt x="649" y="131"/>
                    <a:pt x="652" y="134"/>
                    <a:pt x="652" y="136"/>
                  </a:cubicBezTo>
                  <a:close/>
                  <a:moveTo>
                    <a:pt x="646" y="144"/>
                  </a:moveTo>
                  <a:cubicBezTo>
                    <a:pt x="645" y="145"/>
                    <a:pt x="643" y="142"/>
                    <a:pt x="644" y="143"/>
                  </a:cubicBezTo>
                  <a:cubicBezTo>
                    <a:pt x="643" y="143"/>
                    <a:pt x="642" y="142"/>
                    <a:pt x="641" y="140"/>
                  </a:cubicBezTo>
                  <a:cubicBezTo>
                    <a:pt x="642" y="138"/>
                    <a:pt x="645" y="143"/>
                    <a:pt x="646" y="144"/>
                  </a:cubicBezTo>
                  <a:close/>
                  <a:moveTo>
                    <a:pt x="653" y="126"/>
                  </a:moveTo>
                  <a:cubicBezTo>
                    <a:pt x="654" y="127"/>
                    <a:pt x="650" y="122"/>
                    <a:pt x="651" y="125"/>
                  </a:cubicBezTo>
                  <a:cubicBezTo>
                    <a:pt x="649" y="123"/>
                    <a:pt x="649" y="122"/>
                    <a:pt x="647" y="120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46" y="118"/>
                    <a:pt x="644" y="117"/>
                    <a:pt x="642" y="115"/>
                  </a:cubicBezTo>
                  <a:cubicBezTo>
                    <a:pt x="642" y="114"/>
                    <a:pt x="642" y="115"/>
                    <a:pt x="642" y="115"/>
                  </a:cubicBezTo>
                  <a:cubicBezTo>
                    <a:pt x="640" y="113"/>
                    <a:pt x="642" y="115"/>
                    <a:pt x="642" y="114"/>
                  </a:cubicBezTo>
                  <a:cubicBezTo>
                    <a:pt x="650" y="121"/>
                    <a:pt x="650" y="121"/>
                    <a:pt x="650" y="121"/>
                  </a:cubicBezTo>
                  <a:cubicBezTo>
                    <a:pt x="649" y="123"/>
                    <a:pt x="651" y="124"/>
                    <a:pt x="653" y="126"/>
                  </a:cubicBezTo>
                  <a:close/>
                  <a:moveTo>
                    <a:pt x="647" y="130"/>
                  </a:moveTo>
                  <a:cubicBezTo>
                    <a:pt x="646" y="129"/>
                    <a:pt x="645" y="128"/>
                    <a:pt x="644" y="127"/>
                  </a:cubicBezTo>
                  <a:cubicBezTo>
                    <a:pt x="645" y="127"/>
                    <a:pt x="646" y="127"/>
                    <a:pt x="647" y="128"/>
                  </a:cubicBezTo>
                  <a:cubicBezTo>
                    <a:pt x="647" y="129"/>
                    <a:pt x="647" y="130"/>
                    <a:pt x="647" y="130"/>
                  </a:cubicBezTo>
                  <a:close/>
                  <a:moveTo>
                    <a:pt x="643" y="126"/>
                  </a:moveTo>
                  <a:cubicBezTo>
                    <a:pt x="640" y="124"/>
                    <a:pt x="635" y="117"/>
                    <a:pt x="631" y="115"/>
                  </a:cubicBezTo>
                  <a:cubicBezTo>
                    <a:pt x="628" y="113"/>
                    <a:pt x="628" y="113"/>
                    <a:pt x="627" y="110"/>
                  </a:cubicBezTo>
                  <a:cubicBezTo>
                    <a:pt x="628" y="109"/>
                    <a:pt x="630" y="112"/>
                    <a:pt x="630" y="113"/>
                  </a:cubicBezTo>
                  <a:cubicBezTo>
                    <a:pt x="631" y="113"/>
                    <a:pt x="633" y="115"/>
                    <a:pt x="635" y="116"/>
                  </a:cubicBezTo>
                  <a:cubicBezTo>
                    <a:pt x="637" y="118"/>
                    <a:pt x="638" y="120"/>
                    <a:pt x="640" y="121"/>
                  </a:cubicBezTo>
                  <a:cubicBezTo>
                    <a:pt x="639" y="123"/>
                    <a:pt x="642" y="124"/>
                    <a:pt x="643" y="126"/>
                  </a:cubicBezTo>
                  <a:close/>
                  <a:moveTo>
                    <a:pt x="633" y="118"/>
                  </a:moveTo>
                  <a:cubicBezTo>
                    <a:pt x="633" y="120"/>
                    <a:pt x="629" y="115"/>
                    <a:pt x="628" y="115"/>
                  </a:cubicBezTo>
                  <a:cubicBezTo>
                    <a:pt x="630" y="114"/>
                    <a:pt x="631" y="117"/>
                    <a:pt x="633" y="118"/>
                  </a:cubicBezTo>
                  <a:close/>
                  <a:moveTo>
                    <a:pt x="623" y="116"/>
                  </a:moveTo>
                  <a:cubicBezTo>
                    <a:pt x="620" y="114"/>
                    <a:pt x="622" y="115"/>
                    <a:pt x="621" y="113"/>
                  </a:cubicBezTo>
                  <a:cubicBezTo>
                    <a:pt x="622" y="114"/>
                    <a:pt x="624" y="115"/>
                    <a:pt x="625" y="116"/>
                  </a:cubicBezTo>
                  <a:cubicBezTo>
                    <a:pt x="624" y="117"/>
                    <a:pt x="623" y="116"/>
                    <a:pt x="623" y="115"/>
                  </a:cubicBezTo>
                  <a:cubicBezTo>
                    <a:pt x="623" y="115"/>
                    <a:pt x="622" y="116"/>
                    <a:pt x="623" y="116"/>
                  </a:cubicBezTo>
                  <a:close/>
                  <a:moveTo>
                    <a:pt x="622" y="112"/>
                  </a:moveTo>
                  <a:cubicBezTo>
                    <a:pt x="622" y="112"/>
                    <a:pt x="620" y="110"/>
                    <a:pt x="619" y="110"/>
                  </a:cubicBezTo>
                  <a:cubicBezTo>
                    <a:pt x="619" y="110"/>
                    <a:pt x="619" y="110"/>
                    <a:pt x="619" y="111"/>
                  </a:cubicBezTo>
                  <a:cubicBezTo>
                    <a:pt x="615" y="109"/>
                    <a:pt x="620" y="109"/>
                    <a:pt x="622" y="112"/>
                  </a:cubicBezTo>
                  <a:close/>
                  <a:moveTo>
                    <a:pt x="618" y="105"/>
                  </a:moveTo>
                  <a:cubicBezTo>
                    <a:pt x="616" y="103"/>
                    <a:pt x="621" y="108"/>
                    <a:pt x="619" y="105"/>
                  </a:cubicBezTo>
                  <a:cubicBezTo>
                    <a:pt x="620" y="106"/>
                    <a:pt x="622" y="108"/>
                    <a:pt x="623" y="109"/>
                  </a:cubicBezTo>
                  <a:cubicBezTo>
                    <a:pt x="623" y="109"/>
                    <a:pt x="622" y="108"/>
                    <a:pt x="621" y="108"/>
                  </a:cubicBezTo>
                  <a:cubicBezTo>
                    <a:pt x="620" y="107"/>
                    <a:pt x="620" y="108"/>
                    <a:pt x="619" y="107"/>
                  </a:cubicBezTo>
                  <a:cubicBezTo>
                    <a:pt x="619" y="107"/>
                    <a:pt x="620" y="107"/>
                    <a:pt x="618" y="105"/>
                  </a:cubicBezTo>
                  <a:close/>
                  <a:moveTo>
                    <a:pt x="624" y="97"/>
                  </a:moveTo>
                  <a:cubicBezTo>
                    <a:pt x="624" y="98"/>
                    <a:pt x="623" y="98"/>
                    <a:pt x="622" y="98"/>
                  </a:cubicBezTo>
                  <a:cubicBezTo>
                    <a:pt x="620" y="96"/>
                    <a:pt x="619" y="95"/>
                    <a:pt x="620" y="94"/>
                  </a:cubicBezTo>
                  <a:cubicBezTo>
                    <a:pt x="621" y="95"/>
                    <a:pt x="623" y="96"/>
                    <a:pt x="624" y="97"/>
                  </a:cubicBezTo>
                  <a:close/>
                  <a:moveTo>
                    <a:pt x="619" y="96"/>
                  </a:moveTo>
                  <a:cubicBezTo>
                    <a:pt x="616" y="91"/>
                    <a:pt x="611" y="87"/>
                    <a:pt x="606" y="84"/>
                  </a:cubicBezTo>
                  <a:cubicBezTo>
                    <a:pt x="611" y="85"/>
                    <a:pt x="615" y="91"/>
                    <a:pt x="619" y="93"/>
                  </a:cubicBezTo>
                  <a:cubicBezTo>
                    <a:pt x="616" y="92"/>
                    <a:pt x="620" y="95"/>
                    <a:pt x="619" y="96"/>
                  </a:cubicBezTo>
                  <a:close/>
                  <a:moveTo>
                    <a:pt x="594" y="115"/>
                  </a:moveTo>
                  <a:cubicBezTo>
                    <a:pt x="593" y="115"/>
                    <a:pt x="593" y="115"/>
                    <a:pt x="593" y="115"/>
                  </a:cubicBezTo>
                  <a:cubicBezTo>
                    <a:pt x="591" y="114"/>
                    <a:pt x="589" y="113"/>
                    <a:pt x="590" y="112"/>
                  </a:cubicBezTo>
                  <a:cubicBezTo>
                    <a:pt x="591" y="113"/>
                    <a:pt x="592" y="114"/>
                    <a:pt x="594" y="115"/>
                  </a:cubicBezTo>
                  <a:close/>
                  <a:moveTo>
                    <a:pt x="605" y="83"/>
                  </a:moveTo>
                  <a:cubicBezTo>
                    <a:pt x="603" y="82"/>
                    <a:pt x="604" y="82"/>
                    <a:pt x="601" y="80"/>
                  </a:cubicBezTo>
                  <a:cubicBezTo>
                    <a:pt x="601" y="79"/>
                    <a:pt x="606" y="83"/>
                    <a:pt x="605" y="83"/>
                  </a:cubicBezTo>
                  <a:close/>
                  <a:moveTo>
                    <a:pt x="603" y="86"/>
                  </a:moveTo>
                  <a:cubicBezTo>
                    <a:pt x="602" y="87"/>
                    <a:pt x="599" y="84"/>
                    <a:pt x="598" y="84"/>
                  </a:cubicBezTo>
                  <a:cubicBezTo>
                    <a:pt x="599" y="84"/>
                    <a:pt x="601" y="85"/>
                    <a:pt x="603" y="86"/>
                  </a:cubicBezTo>
                  <a:close/>
                  <a:moveTo>
                    <a:pt x="589" y="112"/>
                  </a:moveTo>
                  <a:cubicBezTo>
                    <a:pt x="587" y="111"/>
                    <a:pt x="587" y="110"/>
                    <a:pt x="585" y="109"/>
                  </a:cubicBezTo>
                  <a:cubicBezTo>
                    <a:pt x="585" y="108"/>
                    <a:pt x="586" y="109"/>
                    <a:pt x="586" y="109"/>
                  </a:cubicBezTo>
                  <a:cubicBezTo>
                    <a:pt x="586" y="108"/>
                    <a:pt x="584" y="107"/>
                    <a:pt x="583" y="106"/>
                  </a:cubicBezTo>
                  <a:cubicBezTo>
                    <a:pt x="582" y="105"/>
                    <a:pt x="582" y="104"/>
                    <a:pt x="583" y="104"/>
                  </a:cubicBezTo>
                  <a:cubicBezTo>
                    <a:pt x="584" y="105"/>
                    <a:pt x="584" y="106"/>
                    <a:pt x="584" y="107"/>
                  </a:cubicBezTo>
                  <a:cubicBezTo>
                    <a:pt x="586" y="107"/>
                    <a:pt x="587" y="108"/>
                    <a:pt x="589" y="110"/>
                  </a:cubicBezTo>
                  <a:cubicBezTo>
                    <a:pt x="589" y="111"/>
                    <a:pt x="588" y="110"/>
                    <a:pt x="587" y="109"/>
                  </a:cubicBezTo>
                  <a:cubicBezTo>
                    <a:pt x="586" y="110"/>
                    <a:pt x="591" y="112"/>
                    <a:pt x="589" y="112"/>
                  </a:cubicBezTo>
                  <a:close/>
                  <a:moveTo>
                    <a:pt x="587" y="111"/>
                  </a:moveTo>
                  <a:cubicBezTo>
                    <a:pt x="586" y="111"/>
                    <a:pt x="586" y="111"/>
                    <a:pt x="585" y="111"/>
                  </a:cubicBezTo>
                  <a:cubicBezTo>
                    <a:pt x="582" y="109"/>
                    <a:pt x="584" y="108"/>
                    <a:pt x="581" y="106"/>
                  </a:cubicBezTo>
                  <a:cubicBezTo>
                    <a:pt x="581" y="105"/>
                    <a:pt x="583" y="107"/>
                    <a:pt x="583" y="106"/>
                  </a:cubicBezTo>
                  <a:cubicBezTo>
                    <a:pt x="585" y="109"/>
                    <a:pt x="582" y="108"/>
                    <a:pt x="587" y="111"/>
                  </a:cubicBezTo>
                  <a:close/>
                  <a:moveTo>
                    <a:pt x="569" y="137"/>
                  </a:moveTo>
                  <a:cubicBezTo>
                    <a:pt x="569" y="138"/>
                    <a:pt x="568" y="137"/>
                    <a:pt x="568" y="138"/>
                  </a:cubicBezTo>
                  <a:cubicBezTo>
                    <a:pt x="567" y="138"/>
                    <a:pt x="567" y="138"/>
                    <a:pt x="567" y="138"/>
                  </a:cubicBezTo>
                  <a:cubicBezTo>
                    <a:pt x="567" y="137"/>
                    <a:pt x="567" y="137"/>
                    <a:pt x="567" y="137"/>
                  </a:cubicBezTo>
                  <a:cubicBezTo>
                    <a:pt x="567" y="137"/>
                    <a:pt x="568" y="136"/>
                    <a:pt x="569" y="137"/>
                  </a:cubicBezTo>
                  <a:close/>
                  <a:moveTo>
                    <a:pt x="580" y="103"/>
                  </a:moveTo>
                  <a:cubicBezTo>
                    <a:pt x="578" y="103"/>
                    <a:pt x="573" y="99"/>
                    <a:pt x="570" y="97"/>
                  </a:cubicBezTo>
                  <a:cubicBezTo>
                    <a:pt x="573" y="97"/>
                    <a:pt x="576" y="101"/>
                    <a:pt x="580" y="103"/>
                  </a:cubicBezTo>
                  <a:close/>
                  <a:moveTo>
                    <a:pt x="587" y="78"/>
                  </a:moveTo>
                  <a:cubicBezTo>
                    <a:pt x="585" y="79"/>
                    <a:pt x="578" y="74"/>
                    <a:pt x="575" y="72"/>
                  </a:cubicBezTo>
                  <a:cubicBezTo>
                    <a:pt x="575" y="71"/>
                    <a:pt x="577" y="72"/>
                    <a:pt x="579" y="72"/>
                  </a:cubicBezTo>
                  <a:cubicBezTo>
                    <a:pt x="583" y="75"/>
                    <a:pt x="585" y="76"/>
                    <a:pt x="587" y="78"/>
                  </a:cubicBezTo>
                  <a:close/>
                  <a:moveTo>
                    <a:pt x="562" y="131"/>
                  </a:moveTo>
                  <a:cubicBezTo>
                    <a:pt x="560" y="131"/>
                    <a:pt x="555" y="127"/>
                    <a:pt x="554" y="126"/>
                  </a:cubicBezTo>
                  <a:cubicBezTo>
                    <a:pt x="556" y="126"/>
                    <a:pt x="561" y="130"/>
                    <a:pt x="562" y="131"/>
                  </a:cubicBezTo>
                  <a:close/>
                  <a:moveTo>
                    <a:pt x="568" y="95"/>
                  </a:moveTo>
                  <a:cubicBezTo>
                    <a:pt x="568" y="96"/>
                    <a:pt x="569" y="95"/>
                    <a:pt x="570" y="96"/>
                  </a:cubicBezTo>
                  <a:cubicBezTo>
                    <a:pt x="568" y="97"/>
                    <a:pt x="567" y="94"/>
                    <a:pt x="565" y="95"/>
                  </a:cubicBezTo>
                  <a:cubicBezTo>
                    <a:pt x="564" y="94"/>
                    <a:pt x="567" y="94"/>
                    <a:pt x="568" y="95"/>
                  </a:cubicBezTo>
                  <a:close/>
                  <a:moveTo>
                    <a:pt x="574" y="71"/>
                  </a:moveTo>
                  <a:cubicBezTo>
                    <a:pt x="574" y="72"/>
                    <a:pt x="574" y="72"/>
                    <a:pt x="574" y="72"/>
                  </a:cubicBezTo>
                  <a:cubicBezTo>
                    <a:pt x="571" y="71"/>
                    <a:pt x="572" y="70"/>
                    <a:pt x="572" y="69"/>
                  </a:cubicBezTo>
                  <a:cubicBezTo>
                    <a:pt x="572" y="69"/>
                    <a:pt x="573" y="70"/>
                    <a:pt x="574" y="71"/>
                  </a:cubicBezTo>
                  <a:close/>
                  <a:moveTo>
                    <a:pt x="565" y="93"/>
                  </a:moveTo>
                  <a:cubicBezTo>
                    <a:pt x="564" y="93"/>
                    <a:pt x="560" y="92"/>
                    <a:pt x="559" y="91"/>
                  </a:cubicBezTo>
                  <a:cubicBezTo>
                    <a:pt x="561" y="90"/>
                    <a:pt x="562" y="92"/>
                    <a:pt x="565" y="93"/>
                  </a:cubicBezTo>
                  <a:close/>
                  <a:moveTo>
                    <a:pt x="552" y="123"/>
                  </a:moveTo>
                  <a:cubicBezTo>
                    <a:pt x="551" y="124"/>
                    <a:pt x="549" y="123"/>
                    <a:pt x="548" y="122"/>
                  </a:cubicBezTo>
                  <a:cubicBezTo>
                    <a:pt x="548" y="121"/>
                    <a:pt x="550" y="123"/>
                    <a:pt x="552" y="123"/>
                  </a:cubicBezTo>
                  <a:close/>
                  <a:moveTo>
                    <a:pt x="566" y="79"/>
                  </a:moveTo>
                  <a:cubicBezTo>
                    <a:pt x="566" y="80"/>
                    <a:pt x="566" y="80"/>
                    <a:pt x="565" y="80"/>
                  </a:cubicBezTo>
                  <a:cubicBezTo>
                    <a:pt x="561" y="78"/>
                    <a:pt x="563" y="76"/>
                    <a:pt x="566" y="79"/>
                  </a:cubicBezTo>
                  <a:close/>
                  <a:moveTo>
                    <a:pt x="553" y="80"/>
                  </a:moveTo>
                  <a:cubicBezTo>
                    <a:pt x="555" y="80"/>
                    <a:pt x="558" y="82"/>
                    <a:pt x="560" y="82"/>
                  </a:cubicBezTo>
                  <a:cubicBezTo>
                    <a:pt x="562" y="83"/>
                    <a:pt x="560" y="84"/>
                    <a:pt x="563" y="85"/>
                  </a:cubicBezTo>
                  <a:cubicBezTo>
                    <a:pt x="560" y="84"/>
                    <a:pt x="557" y="83"/>
                    <a:pt x="556" y="84"/>
                  </a:cubicBezTo>
                  <a:cubicBezTo>
                    <a:pt x="559" y="85"/>
                    <a:pt x="560" y="84"/>
                    <a:pt x="564" y="87"/>
                  </a:cubicBezTo>
                  <a:cubicBezTo>
                    <a:pt x="563" y="87"/>
                    <a:pt x="562" y="87"/>
                    <a:pt x="562" y="87"/>
                  </a:cubicBezTo>
                  <a:cubicBezTo>
                    <a:pt x="560" y="86"/>
                    <a:pt x="561" y="86"/>
                    <a:pt x="559" y="85"/>
                  </a:cubicBezTo>
                  <a:cubicBezTo>
                    <a:pt x="561" y="87"/>
                    <a:pt x="552" y="83"/>
                    <a:pt x="550" y="81"/>
                  </a:cubicBezTo>
                  <a:cubicBezTo>
                    <a:pt x="551" y="80"/>
                    <a:pt x="552" y="82"/>
                    <a:pt x="554" y="83"/>
                  </a:cubicBezTo>
                  <a:cubicBezTo>
                    <a:pt x="555" y="83"/>
                    <a:pt x="555" y="82"/>
                    <a:pt x="556" y="82"/>
                  </a:cubicBezTo>
                  <a:cubicBezTo>
                    <a:pt x="556" y="82"/>
                    <a:pt x="553" y="81"/>
                    <a:pt x="552" y="80"/>
                  </a:cubicBezTo>
                  <a:cubicBezTo>
                    <a:pt x="550" y="79"/>
                    <a:pt x="552" y="79"/>
                    <a:pt x="550" y="78"/>
                  </a:cubicBezTo>
                  <a:cubicBezTo>
                    <a:pt x="551" y="77"/>
                    <a:pt x="553" y="79"/>
                    <a:pt x="553" y="80"/>
                  </a:cubicBezTo>
                  <a:close/>
                  <a:moveTo>
                    <a:pt x="527" y="152"/>
                  </a:moveTo>
                  <a:cubicBezTo>
                    <a:pt x="527" y="152"/>
                    <a:pt x="526" y="151"/>
                    <a:pt x="527" y="152"/>
                  </a:cubicBezTo>
                  <a:cubicBezTo>
                    <a:pt x="526" y="152"/>
                    <a:pt x="524" y="151"/>
                    <a:pt x="524" y="151"/>
                  </a:cubicBezTo>
                  <a:cubicBezTo>
                    <a:pt x="523" y="149"/>
                    <a:pt x="527" y="152"/>
                    <a:pt x="525" y="151"/>
                  </a:cubicBezTo>
                  <a:cubicBezTo>
                    <a:pt x="526" y="150"/>
                    <a:pt x="527" y="151"/>
                    <a:pt x="527" y="152"/>
                  </a:cubicBezTo>
                  <a:close/>
                  <a:moveTo>
                    <a:pt x="547" y="80"/>
                  </a:moveTo>
                  <a:cubicBezTo>
                    <a:pt x="547" y="80"/>
                    <a:pt x="547" y="80"/>
                    <a:pt x="548" y="80"/>
                  </a:cubicBezTo>
                  <a:cubicBezTo>
                    <a:pt x="548" y="80"/>
                    <a:pt x="546" y="79"/>
                    <a:pt x="547" y="79"/>
                  </a:cubicBezTo>
                  <a:cubicBezTo>
                    <a:pt x="551" y="81"/>
                    <a:pt x="548" y="82"/>
                    <a:pt x="552" y="83"/>
                  </a:cubicBezTo>
                  <a:cubicBezTo>
                    <a:pt x="546" y="81"/>
                    <a:pt x="539" y="76"/>
                    <a:pt x="531" y="73"/>
                  </a:cubicBezTo>
                  <a:cubicBezTo>
                    <a:pt x="531" y="73"/>
                    <a:pt x="530" y="73"/>
                    <a:pt x="530" y="73"/>
                  </a:cubicBezTo>
                  <a:cubicBezTo>
                    <a:pt x="531" y="72"/>
                    <a:pt x="533" y="73"/>
                    <a:pt x="533" y="72"/>
                  </a:cubicBezTo>
                  <a:cubicBezTo>
                    <a:pt x="534" y="72"/>
                    <a:pt x="534" y="73"/>
                    <a:pt x="534" y="73"/>
                  </a:cubicBezTo>
                  <a:cubicBezTo>
                    <a:pt x="536" y="74"/>
                    <a:pt x="536" y="73"/>
                    <a:pt x="539" y="75"/>
                  </a:cubicBezTo>
                  <a:cubicBezTo>
                    <a:pt x="540" y="78"/>
                    <a:pt x="546" y="78"/>
                    <a:pt x="547" y="80"/>
                  </a:cubicBezTo>
                  <a:close/>
                  <a:moveTo>
                    <a:pt x="548" y="76"/>
                  </a:moveTo>
                  <a:cubicBezTo>
                    <a:pt x="547" y="76"/>
                    <a:pt x="548" y="77"/>
                    <a:pt x="548" y="78"/>
                  </a:cubicBezTo>
                  <a:cubicBezTo>
                    <a:pt x="546" y="75"/>
                    <a:pt x="537" y="73"/>
                    <a:pt x="536" y="72"/>
                  </a:cubicBezTo>
                  <a:cubicBezTo>
                    <a:pt x="540" y="72"/>
                    <a:pt x="545" y="76"/>
                    <a:pt x="548" y="76"/>
                  </a:cubicBezTo>
                  <a:close/>
                  <a:moveTo>
                    <a:pt x="544" y="66"/>
                  </a:moveTo>
                  <a:cubicBezTo>
                    <a:pt x="545" y="67"/>
                    <a:pt x="542" y="65"/>
                    <a:pt x="540" y="64"/>
                  </a:cubicBezTo>
                  <a:cubicBezTo>
                    <a:pt x="540" y="63"/>
                    <a:pt x="543" y="65"/>
                    <a:pt x="544" y="66"/>
                  </a:cubicBezTo>
                  <a:close/>
                  <a:moveTo>
                    <a:pt x="544" y="72"/>
                  </a:moveTo>
                  <a:cubicBezTo>
                    <a:pt x="543" y="73"/>
                    <a:pt x="543" y="73"/>
                    <a:pt x="543" y="73"/>
                  </a:cubicBezTo>
                  <a:cubicBezTo>
                    <a:pt x="539" y="71"/>
                    <a:pt x="540" y="70"/>
                    <a:pt x="544" y="72"/>
                  </a:cubicBezTo>
                  <a:close/>
                  <a:moveTo>
                    <a:pt x="517" y="144"/>
                  </a:moveTo>
                  <a:cubicBezTo>
                    <a:pt x="516" y="144"/>
                    <a:pt x="515" y="144"/>
                    <a:pt x="514" y="144"/>
                  </a:cubicBezTo>
                  <a:cubicBezTo>
                    <a:pt x="512" y="143"/>
                    <a:pt x="514" y="143"/>
                    <a:pt x="514" y="142"/>
                  </a:cubicBezTo>
                  <a:cubicBezTo>
                    <a:pt x="515" y="143"/>
                    <a:pt x="516" y="143"/>
                    <a:pt x="517" y="144"/>
                  </a:cubicBezTo>
                  <a:close/>
                  <a:moveTo>
                    <a:pt x="536" y="70"/>
                  </a:moveTo>
                  <a:cubicBezTo>
                    <a:pt x="538" y="70"/>
                    <a:pt x="536" y="69"/>
                    <a:pt x="538" y="69"/>
                  </a:cubicBezTo>
                  <a:cubicBezTo>
                    <a:pt x="539" y="69"/>
                    <a:pt x="539" y="72"/>
                    <a:pt x="536" y="70"/>
                  </a:cubicBezTo>
                  <a:close/>
                  <a:moveTo>
                    <a:pt x="539" y="62"/>
                  </a:moveTo>
                  <a:cubicBezTo>
                    <a:pt x="539" y="63"/>
                    <a:pt x="534" y="61"/>
                    <a:pt x="535" y="60"/>
                  </a:cubicBezTo>
                  <a:cubicBezTo>
                    <a:pt x="537" y="61"/>
                    <a:pt x="538" y="62"/>
                    <a:pt x="539" y="62"/>
                  </a:cubicBezTo>
                  <a:close/>
                  <a:moveTo>
                    <a:pt x="512" y="141"/>
                  </a:moveTo>
                  <a:cubicBezTo>
                    <a:pt x="513" y="142"/>
                    <a:pt x="511" y="141"/>
                    <a:pt x="512" y="142"/>
                  </a:cubicBezTo>
                  <a:cubicBezTo>
                    <a:pt x="512" y="143"/>
                    <a:pt x="509" y="141"/>
                    <a:pt x="509" y="142"/>
                  </a:cubicBezTo>
                  <a:cubicBezTo>
                    <a:pt x="508" y="141"/>
                    <a:pt x="508" y="141"/>
                    <a:pt x="507" y="140"/>
                  </a:cubicBezTo>
                  <a:cubicBezTo>
                    <a:pt x="506" y="140"/>
                    <a:pt x="508" y="141"/>
                    <a:pt x="506" y="141"/>
                  </a:cubicBezTo>
                  <a:cubicBezTo>
                    <a:pt x="506" y="140"/>
                    <a:pt x="506" y="140"/>
                    <a:pt x="505" y="140"/>
                  </a:cubicBezTo>
                  <a:cubicBezTo>
                    <a:pt x="505" y="140"/>
                    <a:pt x="506" y="139"/>
                    <a:pt x="506" y="139"/>
                  </a:cubicBezTo>
                  <a:cubicBezTo>
                    <a:pt x="503" y="139"/>
                    <a:pt x="505" y="139"/>
                    <a:pt x="502" y="138"/>
                  </a:cubicBezTo>
                  <a:cubicBezTo>
                    <a:pt x="502" y="137"/>
                    <a:pt x="504" y="138"/>
                    <a:pt x="505" y="138"/>
                  </a:cubicBezTo>
                  <a:cubicBezTo>
                    <a:pt x="505" y="138"/>
                    <a:pt x="505" y="137"/>
                    <a:pt x="504" y="137"/>
                  </a:cubicBezTo>
                  <a:cubicBezTo>
                    <a:pt x="506" y="137"/>
                    <a:pt x="506" y="139"/>
                    <a:pt x="509" y="139"/>
                  </a:cubicBezTo>
                  <a:cubicBezTo>
                    <a:pt x="507" y="140"/>
                    <a:pt x="510" y="140"/>
                    <a:pt x="512" y="141"/>
                  </a:cubicBezTo>
                  <a:close/>
                  <a:moveTo>
                    <a:pt x="522" y="105"/>
                  </a:moveTo>
                  <a:cubicBezTo>
                    <a:pt x="521" y="106"/>
                    <a:pt x="520" y="104"/>
                    <a:pt x="518" y="104"/>
                  </a:cubicBezTo>
                  <a:cubicBezTo>
                    <a:pt x="518" y="103"/>
                    <a:pt x="520" y="105"/>
                    <a:pt x="522" y="105"/>
                  </a:cubicBezTo>
                  <a:close/>
                  <a:moveTo>
                    <a:pt x="530" y="70"/>
                  </a:moveTo>
                  <a:cubicBezTo>
                    <a:pt x="531" y="71"/>
                    <a:pt x="528" y="70"/>
                    <a:pt x="527" y="69"/>
                  </a:cubicBezTo>
                  <a:cubicBezTo>
                    <a:pt x="527" y="69"/>
                    <a:pt x="529" y="69"/>
                    <a:pt x="530" y="70"/>
                  </a:cubicBezTo>
                  <a:close/>
                  <a:moveTo>
                    <a:pt x="527" y="74"/>
                  </a:moveTo>
                  <a:cubicBezTo>
                    <a:pt x="526" y="73"/>
                    <a:pt x="526" y="72"/>
                    <a:pt x="523" y="71"/>
                  </a:cubicBezTo>
                  <a:cubicBezTo>
                    <a:pt x="523" y="69"/>
                    <a:pt x="528" y="73"/>
                    <a:pt x="527" y="74"/>
                  </a:cubicBezTo>
                  <a:close/>
                  <a:moveTo>
                    <a:pt x="516" y="116"/>
                  </a:moveTo>
                  <a:cubicBezTo>
                    <a:pt x="516" y="116"/>
                    <a:pt x="515" y="116"/>
                    <a:pt x="515" y="116"/>
                  </a:cubicBezTo>
                  <a:cubicBezTo>
                    <a:pt x="514" y="116"/>
                    <a:pt x="515" y="116"/>
                    <a:pt x="515" y="117"/>
                  </a:cubicBezTo>
                  <a:cubicBezTo>
                    <a:pt x="514" y="117"/>
                    <a:pt x="513" y="116"/>
                    <a:pt x="513" y="115"/>
                  </a:cubicBezTo>
                  <a:cubicBezTo>
                    <a:pt x="513" y="115"/>
                    <a:pt x="515" y="116"/>
                    <a:pt x="516" y="116"/>
                  </a:cubicBezTo>
                  <a:close/>
                  <a:moveTo>
                    <a:pt x="505" y="48"/>
                  </a:moveTo>
                  <a:cubicBezTo>
                    <a:pt x="507" y="48"/>
                    <a:pt x="498" y="46"/>
                    <a:pt x="503" y="46"/>
                  </a:cubicBezTo>
                  <a:cubicBezTo>
                    <a:pt x="502" y="45"/>
                    <a:pt x="501" y="46"/>
                    <a:pt x="500" y="45"/>
                  </a:cubicBezTo>
                  <a:cubicBezTo>
                    <a:pt x="500" y="45"/>
                    <a:pt x="501" y="46"/>
                    <a:pt x="501" y="46"/>
                  </a:cubicBezTo>
                  <a:cubicBezTo>
                    <a:pt x="498" y="45"/>
                    <a:pt x="495" y="44"/>
                    <a:pt x="495" y="45"/>
                  </a:cubicBezTo>
                  <a:cubicBezTo>
                    <a:pt x="493" y="44"/>
                    <a:pt x="492" y="44"/>
                    <a:pt x="489" y="44"/>
                  </a:cubicBezTo>
                  <a:cubicBezTo>
                    <a:pt x="489" y="42"/>
                    <a:pt x="493" y="44"/>
                    <a:pt x="494" y="44"/>
                  </a:cubicBezTo>
                  <a:cubicBezTo>
                    <a:pt x="492" y="42"/>
                    <a:pt x="490" y="43"/>
                    <a:pt x="488" y="41"/>
                  </a:cubicBezTo>
                  <a:cubicBezTo>
                    <a:pt x="487" y="42"/>
                    <a:pt x="491" y="42"/>
                    <a:pt x="490" y="43"/>
                  </a:cubicBezTo>
                  <a:cubicBezTo>
                    <a:pt x="487" y="42"/>
                    <a:pt x="486" y="41"/>
                    <a:pt x="484" y="41"/>
                  </a:cubicBezTo>
                  <a:cubicBezTo>
                    <a:pt x="482" y="39"/>
                    <a:pt x="486" y="41"/>
                    <a:pt x="486" y="40"/>
                  </a:cubicBezTo>
                  <a:cubicBezTo>
                    <a:pt x="485" y="39"/>
                    <a:pt x="483" y="40"/>
                    <a:pt x="482" y="39"/>
                  </a:cubicBezTo>
                  <a:cubicBezTo>
                    <a:pt x="480" y="39"/>
                    <a:pt x="485" y="41"/>
                    <a:pt x="482" y="41"/>
                  </a:cubicBezTo>
                  <a:cubicBezTo>
                    <a:pt x="480" y="39"/>
                    <a:pt x="480" y="39"/>
                    <a:pt x="476" y="38"/>
                  </a:cubicBezTo>
                  <a:cubicBezTo>
                    <a:pt x="477" y="38"/>
                    <a:pt x="477" y="38"/>
                    <a:pt x="477" y="37"/>
                  </a:cubicBezTo>
                  <a:cubicBezTo>
                    <a:pt x="474" y="37"/>
                    <a:pt x="476" y="38"/>
                    <a:pt x="474" y="38"/>
                  </a:cubicBezTo>
                  <a:cubicBezTo>
                    <a:pt x="467" y="34"/>
                    <a:pt x="459" y="35"/>
                    <a:pt x="452" y="33"/>
                  </a:cubicBezTo>
                  <a:cubicBezTo>
                    <a:pt x="451" y="34"/>
                    <a:pt x="445" y="33"/>
                    <a:pt x="446" y="31"/>
                  </a:cubicBezTo>
                  <a:cubicBezTo>
                    <a:pt x="443" y="32"/>
                    <a:pt x="444" y="32"/>
                    <a:pt x="440" y="32"/>
                  </a:cubicBezTo>
                  <a:cubicBezTo>
                    <a:pt x="439" y="30"/>
                    <a:pt x="435" y="30"/>
                    <a:pt x="430" y="30"/>
                  </a:cubicBezTo>
                  <a:cubicBezTo>
                    <a:pt x="426" y="30"/>
                    <a:pt x="421" y="30"/>
                    <a:pt x="418" y="29"/>
                  </a:cubicBezTo>
                  <a:cubicBezTo>
                    <a:pt x="418" y="28"/>
                    <a:pt x="419" y="28"/>
                    <a:pt x="420" y="28"/>
                  </a:cubicBezTo>
                  <a:cubicBezTo>
                    <a:pt x="420" y="28"/>
                    <a:pt x="419" y="28"/>
                    <a:pt x="419" y="28"/>
                  </a:cubicBezTo>
                  <a:cubicBezTo>
                    <a:pt x="417" y="29"/>
                    <a:pt x="409" y="29"/>
                    <a:pt x="406" y="28"/>
                  </a:cubicBezTo>
                  <a:cubicBezTo>
                    <a:pt x="402" y="29"/>
                    <a:pt x="399" y="28"/>
                    <a:pt x="394" y="28"/>
                  </a:cubicBezTo>
                  <a:cubicBezTo>
                    <a:pt x="394" y="28"/>
                    <a:pt x="396" y="28"/>
                    <a:pt x="396" y="27"/>
                  </a:cubicBezTo>
                  <a:cubicBezTo>
                    <a:pt x="396" y="28"/>
                    <a:pt x="399" y="28"/>
                    <a:pt x="400" y="27"/>
                  </a:cubicBezTo>
                  <a:cubicBezTo>
                    <a:pt x="400" y="27"/>
                    <a:pt x="399" y="27"/>
                    <a:pt x="397" y="27"/>
                  </a:cubicBezTo>
                  <a:cubicBezTo>
                    <a:pt x="400" y="26"/>
                    <a:pt x="405" y="26"/>
                    <a:pt x="410" y="26"/>
                  </a:cubicBezTo>
                  <a:cubicBezTo>
                    <a:pt x="409" y="27"/>
                    <a:pt x="409" y="27"/>
                    <a:pt x="410" y="27"/>
                  </a:cubicBezTo>
                  <a:cubicBezTo>
                    <a:pt x="411" y="27"/>
                    <a:pt x="413" y="27"/>
                    <a:pt x="414" y="27"/>
                  </a:cubicBezTo>
                  <a:cubicBezTo>
                    <a:pt x="415" y="27"/>
                    <a:pt x="420" y="27"/>
                    <a:pt x="424" y="27"/>
                  </a:cubicBezTo>
                  <a:cubicBezTo>
                    <a:pt x="428" y="27"/>
                    <a:pt x="431" y="27"/>
                    <a:pt x="430" y="25"/>
                  </a:cubicBezTo>
                  <a:cubicBezTo>
                    <a:pt x="437" y="26"/>
                    <a:pt x="438" y="26"/>
                    <a:pt x="445" y="25"/>
                  </a:cubicBezTo>
                  <a:cubicBezTo>
                    <a:pt x="446" y="26"/>
                    <a:pt x="448" y="26"/>
                    <a:pt x="448" y="27"/>
                  </a:cubicBezTo>
                  <a:cubicBezTo>
                    <a:pt x="450" y="26"/>
                    <a:pt x="458" y="27"/>
                    <a:pt x="462" y="29"/>
                  </a:cubicBezTo>
                  <a:cubicBezTo>
                    <a:pt x="464" y="29"/>
                    <a:pt x="464" y="29"/>
                    <a:pt x="466" y="29"/>
                  </a:cubicBezTo>
                  <a:cubicBezTo>
                    <a:pt x="469" y="29"/>
                    <a:pt x="473" y="30"/>
                    <a:pt x="477" y="31"/>
                  </a:cubicBezTo>
                  <a:cubicBezTo>
                    <a:pt x="481" y="32"/>
                    <a:pt x="485" y="33"/>
                    <a:pt x="488" y="34"/>
                  </a:cubicBezTo>
                  <a:cubicBezTo>
                    <a:pt x="488" y="35"/>
                    <a:pt x="492" y="37"/>
                    <a:pt x="496" y="37"/>
                  </a:cubicBezTo>
                  <a:cubicBezTo>
                    <a:pt x="499" y="39"/>
                    <a:pt x="509" y="43"/>
                    <a:pt x="513" y="43"/>
                  </a:cubicBezTo>
                  <a:cubicBezTo>
                    <a:pt x="516" y="44"/>
                    <a:pt x="513" y="43"/>
                    <a:pt x="513" y="44"/>
                  </a:cubicBezTo>
                  <a:cubicBezTo>
                    <a:pt x="516" y="45"/>
                    <a:pt x="522" y="46"/>
                    <a:pt x="524" y="48"/>
                  </a:cubicBezTo>
                  <a:cubicBezTo>
                    <a:pt x="522" y="48"/>
                    <a:pt x="523" y="49"/>
                    <a:pt x="525" y="50"/>
                  </a:cubicBezTo>
                  <a:cubicBezTo>
                    <a:pt x="527" y="51"/>
                    <a:pt x="529" y="52"/>
                    <a:pt x="530" y="53"/>
                  </a:cubicBezTo>
                  <a:cubicBezTo>
                    <a:pt x="527" y="52"/>
                    <a:pt x="524" y="50"/>
                    <a:pt x="522" y="49"/>
                  </a:cubicBezTo>
                  <a:cubicBezTo>
                    <a:pt x="521" y="48"/>
                    <a:pt x="520" y="49"/>
                    <a:pt x="518" y="48"/>
                  </a:cubicBezTo>
                  <a:cubicBezTo>
                    <a:pt x="518" y="48"/>
                    <a:pt x="519" y="48"/>
                    <a:pt x="519" y="48"/>
                  </a:cubicBezTo>
                  <a:cubicBezTo>
                    <a:pt x="513" y="46"/>
                    <a:pt x="508" y="45"/>
                    <a:pt x="503" y="43"/>
                  </a:cubicBezTo>
                  <a:cubicBezTo>
                    <a:pt x="499" y="42"/>
                    <a:pt x="494" y="40"/>
                    <a:pt x="490" y="39"/>
                  </a:cubicBezTo>
                  <a:cubicBezTo>
                    <a:pt x="488" y="39"/>
                    <a:pt x="483" y="37"/>
                    <a:pt x="482" y="38"/>
                  </a:cubicBezTo>
                  <a:cubicBezTo>
                    <a:pt x="485" y="39"/>
                    <a:pt x="489" y="40"/>
                    <a:pt x="493" y="41"/>
                  </a:cubicBezTo>
                  <a:cubicBezTo>
                    <a:pt x="497" y="42"/>
                    <a:pt x="501" y="43"/>
                    <a:pt x="504" y="44"/>
                  </a:cubicBezTo>
                  <a:cubicBezTo>
                    <a:pt x="504" y="44"/>
                    <a:pt x="503" y="44"/>
                    <a:pt x="503" y="45"/>
                  </a:cubicBezTo>
                  <a:cubicBezTo>
                    <a:pt x="503" y="45"/>
                    <a:pt x="511" y="46"/>
                    <a:pt x="509" y="48"/>
                  </a:cubicBezTo>
                  <a:cubicBezTo>
                    <a:pt x="512" y="47"/>
                    <a:pt x="514" y="49"/>
                    <a:pt x="516" y="48"/>
                  </a:cubicBezTo>
                  <a:cubicBezTo>
                    <a:pt x="519" y="49"/>
                    <a:pt x="523" y="50"/>
                    <a:pt x="522" y="51"/>
                  </a:cubicBezTo>
                  <a:cubicBezTo>
                    <a:pt x="520" y="51"/>
                    <a:pt x="519" y="50"/>
                    <a:pt x="518" y="50"/>
                  </a:cubicBezTo>
                  <a:cubicBezTo>
                    <a:pt x="520" y="51"/>
                    <a:pt x="521" y="52"/>
                    <a:pt x="523" y="53"/>
                  </a:cubicBezTo>
                  <a:cubicBezTo>
                    <a:pt x="523" y="53"/>
                    <a:pt x="522" y="52"/>
                    <a:pt x="524" y="52"/>
                  </a:cubicBezTo>
                  <a:cubicBezTo>
                    <a:pt x="528" y="53"/>
                    <a:pt x="529" y="55"/>
                    <a:pt x="531" y="56"/>
                  </a:cubicBezTo>
                  <a:cubicBezTo>
                    <a:pt x="529" y="56"/>
                    <a:pt x="526" y="55"/>
                    <a:pt x="524" y="55"/>
                  </a:cubicBezTo>
                  <a:cubicBezTo>
                    <a:pt x="523" y="55"/>
                    <a:pt x="523" y="55"/>
                    <a:pt x="523" y="54"/>
                  </a:cubicBezTo>
                  <a:cubicBezTo>
                    <a:pt x="519" y="53"/>
                    <a:pt x="519" y="53"/>
                    <a:pt x="513" y="51"/>
                  </a:cubicBezTo>
                  <a:cubicBezTo>
                    <a:pt x="513" y="52"/>
                    <a:pt x="515" y="53"/>
                    <a:pt x="513" y="53"/>
                  </a:cubicBezTo>
                  <a:cubicBezTo>
                    <a:pt x="509" y="52"/>
                    <a:pt x="510" y="51"/>
                    <a:pt x="508" y="49"/>
                  </a:cubicBezTo>
                  <a:cubicBezTo>
                    <a:pt x="510" y="50"/>
                    <a:pt x="509" y="50"/>
                    <a:pt x="511" y="51"/>
                  </a:cubicBezTo>
                  <a:cubicBezTo>
                    <a:pt x="513" y="51"/>
                    <a:pt x="511" y="50"/>
                    <a:pt x="512" y="51"/>
                  </a:cubicBezTo>
                  <a:cubicBezTo>
                    <a:pt x="511" y="49"/>
                    <a:pt x="509" y="49"/>
                    <a:pt x="507" y="49"/>
                  </a:cubicBezTo>
                  <a:cubicBezTo>
                    <a:pt x="506" y="49"/>
                    <a:pt x="504" y="49"/>
                    <a:pt x="502" y="48"/>
                  </a:cubicBezTo>
                  <a:cubicBezTo>
                    <a:pt x="502" y="47"/>
                    <a:pt x="506" y="48"/>
                    <a:pt x="505" y="48"/>
                  </a:cubicBezTo>
                  <a:close/>
                  <a:moveTo>
                    <a:pt x="526" y="58"/>
                  </a:moveTo>
                  <a:cubicBezTo>
                    <a:pt x="525" y="58"/>
                    <a:pt x="523" y="58"/>
                    <a:pt x="521" y="57"/>
                  </a:cubicBezTo>
                  <a:cubicBezTo>
                    <a:pt x="522" y="57"/>
                    <a:pt x="525" y="57"/>
                    <a:pt x="526" y="58"/>
                  </a:cubicBezTo>
                  <a:close/>
                  <a:moveTo>
                    <a:pt x="521" y="73"/>
                  </a:moveTo>
                  <a:cubicBezTo>
                    <a:pt x="520" y="72"/>
                    <a:pt x="520" y="71"/>
                    <a:pt x="521" y="71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18" y="70"/>
                    <a:pt x="519" y="71"/>
                    <a:pt x="519" y="71"/>
                  </a:cubicBezTo>
                  <a:cubicBezTo>
                    <a:pt x="518" y="70"/>
                    <a:pt x="518" y="70"/>
                    <a:pt x="516" y="69"/>
                  </a:cubicBezTo>
                  <a:cubicBezTo>
                    <a:pt x="516" y="69"/>
                    <a:pt x="517" y="69"/>
                    <a:pt x="517" y="69"/>
                  </a:cubicBezTo>
                  <a:cubicBezTo>
                    <a:pt x="517" y="68"/>
                    <a:pt x="515" y="69"/>
                    <a:pt x="512" y="68"/>
                  </a:cubicBezTo>
                  <a:cubicBezTo>
                    <a:pt x="514" y="67"/>
                    <a:pt x="516" y="68"/>
                    <a:pt x="517" y="68"/>
                  </a:cubicBezTo>
                  <a:cubicBezTo>
                    <a:pt x="519" y="69"/>
                    <a:pt x="521" y="70"/>
                    <a:pt x="522" y="71"/>
                  </a:cubicBezTo>
                  <a:cubicBezTo>
                    <a:pt x="520" y="71"/>
                    <a:pt x="523" y="73"/>
                    <a:pt x="521" y="73"/>
                  </a:cubicBezTo>
                  <a:close/>
                  <a:moveTo>
                    <a:pt x="522" y="68"/>
                  </a:moveTo>
                  <a:cubicBezTo>
                    <a:pt x="521" y="69"/>
                    <a:pt x="520" y="68"/>
                    <a:pt x="518" y="67"/>
                  </a:cubicBezTo>
                  <a:cubicBezTo>
                    <a:pt x="516" y="67"/>
                    <a:pt x="514" y="66"/>
                    <a:pt x="514" y="65"/>
                  </a:cubicBezTo>
                  <a:cubicBezTo>
                    <a:pt x="516" y="66"/>
                    <a:pt x="517" y="66"/>
                    <a:pt x="518" y="67"/>
                  </a:cubicBezTo>
                  <a:cubicBezTo>
                    <a:pt x="519" y="67"/>
                    <a:pt x="520" y="68"/>
                    <a:pt x="522" y="68"/>
                  </a:cubicBezTo>
                  <a:close/>
                  <a:moveTo>
                    <a:pt x="523" y="56"/>
                  </a:moveTo>
                  <a:cubicBezTo>
                    <a:pt x="523" y="57"/>
                    <a:pt x="518" y="56"/>
                    <a:pt x="519" y="54"/>
                  </a:cubicBezTo>
                  <a:cubicBezTo>
                    <a:pt x="522" y="55"/>
                    <a:pt x="521" y="56"/>
                    <a:pt x="523" y="56"/>
                  </a:cubicBezTo>
                  <a:close/>
                  <a:moveTo>
                    <a:pt x="501" y="135"/>
                  </a:moveTo>
                  <a:cubicBezTo>
                    <a:pt x="502" y="135"/>
                    <a:pt x="502" y="136"/>
                    <a:pt x="503" y="136"/>
                  </a:cubicBezTo>
                  <a:cubicBezTo>
                    <a:pt x="503" y="137"/>
                    <a:pt x="502" y="136"/>
                    <a:pt x="501" y="136"/>
                  </a:cubicBezTo>
                  <a:cubicBezTo>
                    <a:pt x="500" y="136"/>
                    <a:pt x="501" y="137"/>
                    <a:pt x="499" y="136"/>
                  </a:cubicBezTo>
                  <a:cubicBezTo>
                    <a:pt x="499" y="135"/>
                    <a:pt x="499" y="135"/>
                    <a:pt x="499" y="135"/>
                  </a:cubicBezTo>
                  <a:cubicBezTo>
                    <a:pt x="500" y="136"/>
                    <a:pt x="501" y="136"/>
                    <a:pt x="501" y="135"/>
                  </a:cubicBezTo>
                  <a:close/>
                  <a:moveTo>
                    <a:pt x="520" y="57"/>
                  </a:moveTo>
                  <a:cubicBezTo>
                    <a:pt x="520" y="58"/>
                    <a:pt x="517" y="56"/>
                    <a:pt x="516" y="55"/>
                  </a:cubicBezTo>
                  <a:cubicBezTo>
                    <a:pt x="516" y="54"/>
                    <a:pt x="517" y="54"/>
                    <a:pt x="517" y="54"/>
                  </a:cubicBezTo>
                  <a:cubicBezTo>
                    <a:pt x="519" y="55"/>
                    <a:pt x="517" y="56"/>
                    <a:pt x="520" y="57"/>
                  </a:cubicBezTo>
                  <a:close/>
                  <a:moveTo>
                    <a:pt x="502" y="96"/>
                  </a:moveTo>
                  <a:cubicBezTo>
                    <a:pt x="503" y="97"/>
                    <a:pt x="506" y="98"/>
                    <a:pt x="506" y="99"/>
                  </a:cubicBezTo>
                  <a:cubicBezTo>
                    <a:pt x="506" y="100"/>
                    <a:pt x="504" y="99"/>
                    <a:pt x="503" y="98"/>
                  </a:cubicBezTo>
                  <a:cubicBezTo>
                    <a:pt x="503" y="98"/>
                    <a:pt x="501" y="97"/>
                    <a:pt x="502" y="96"/>
                  </a:cubicBezTo>
                  <a:cubicBezTo>
                    <a:pt x="500" y="97"/>
                    <a:pt x="499" y="97"/>
                    <a:pt x="497" y="96"/>
                  </a:cubicBezTo>
                  <a:cubicBezTo>
                    <a:pt x="497" y="95"/>
                    <a:pt x="501" y="96"/>
                    <a:pt x="498" y="94"/>
                  </a:cubicBezTo>
                  <a:cubicBezTo>
                    <a:pt x="499" y="94"/>
                    <a:pt x="500" y="94"/>
                    <a:pt x="501" y="95"/>
                  </a:cubicBezTo>
                  <a:cubicBezTo>
                    <a:pt x="501" y="95"/>
                    <a:pt x="500" y="95"/>
                    <a:pt x="500" y="96"/>
                  </a:cubicBezTo>
                  <a:cubicBezTo>
                    <a:pt x="502" y="96"/>
                    <a:pt x="504" y="95"/>
                    <a:pt x="506" y="96"/>
                  </a:cubicBezTo>
                  <a:cubicBezTo>
                    <a:pt x="503" y="96"/>
                    <a:pt x="505" y="98"/>
                    <a:pt x="502" y="96"/>
                  </a:cubicBezTo>
                  <a:close/>
                  <a:moveTo>
                    <a:pt x="509" y="51"/>
                  </a:moveTo>
                  <a:cubicBezTo>
                    <a:pt x="510" y="52"/>
                    <a:pt x="506" y="50"/>
                    <a:pt x="504" y="50"/>
                  </a:cubicBezTo>
                  <a:cubicBezTo>
                    <a:pt x="504" y="49"/>
                    <a:pt x="507" y="50"/>
                    <a:pt x="509" y="51"/>
                  </a:cubicBezTo>
                  <a:close/>
                  <a:moveTo>
                    <a:pt x="497" y="94"/>
                  </a:moveTo>
                  <a:cubicBezTo>
                    <a:pt x="496" y="95"/>
                    <a:pt x="496" y="95"/>
                    <a:pt x="496" y="96"/>
                  </a:cubicBezTo>
                  <a:cubicBezTo>
                    <a:pt x="493" y="95"/>
                    <a:pt x="494" y="95"/>
                    <a:pt x="493" y="94"/>
                  </a:cubicBezTo>
                  <a:cubicBezTo>
                    <a:pt x="493" y="94"/>
                    <a:pt x="497" y="95"/>
                    <a:pt x="495" y="94"/>
                  </a:cubicBezTo>
                  <a:cubicBezTo>
                    <a:pt x="495" y="93"/>
                    <a:pt x="496" y="94"/>
                    <a:pt x="497" y="94"/>
                  </a:cubicBezTo>
                  <a:close/>
                  <a:moveTo>
                    <a:pt x="492" y="93"/>
                  </a:moveTo>
                  <a:cubicBezTo>
                    <a:pt x="492" y="94"/>
                    <a:pt x="489" y="93"/>
                    <a:pt x="490" y="94"/>
                  </a:cubicBezTo>
                  <a:cubicBezTo>
                    <a:pt x="488" y="93"/>
                    <a:pt x="490" y="92"/>
                    <a:pt x="487" y="92"/>
                  </a:cubicBezTo>
                  <a:cubicBezTo>
                    <a:pt x="489" y="94"/>
                    <a:pt x="487" y="93"/>
                    <a:pt x="486" y="92"/>
                  </a:cubicBezTo>
                  <a:cubicBezTo>
                    <a:pt x="487" y="91"/>
                    <a:pt x="490" y="92"/>
                    <a:pt x="492" y="93"/>
                  </a:cubicBezTo>
                  <a:close/>
                  <a:moveTo>
                    <a:pt x="487" y="90"/>
                  </a:moveTo>
                  <a:cubicBezTo>
                    <a:pt x="487" y="90"/>
                    <a:pt x="488" y="90"/>
                    <a:pt x="490" y="91"/>
                  </a:cubicBezTo>
                  <a:cubicBezTo>
                    <a:pt x="490" y="91"/>
                    <a:pt x="490" y="91"/>
                    <a:pt x="490" y="92"/>
                  </a:cubicBezTo>
                  <a:cubicBezTo>
                    <a:pt x="489" y="91"/>
                    <a:pt x="489" y="91"/>
                    <a:pt x="488" y="91"/>
                  </a:cubicBezTo>
                  <a:cubicBezTo>
                    <a:pt x="489" y="91"/>
                    <a:pt x="489" y="91"/>
                    <a:pt x="487" y="90"/>
                  </a:cubicBezTo>
                  <a:close/>
                  <a:moveTo>
                    <a:pt x="495" y="46"/>
                  </a:moveTo>
                  <a:cubicBezTo>
                    <a:pt x="495" y="47"/>
                    <a:pt x="492" y="46"/>
                    <a:pt x="490" y="45"/>
                  </a:cubicBezTo>
                  <a:cubicBezTo>
                    <a:pt x="490" y="44"/>
                    <a:pt x="493" y="45"/>
                    <a:pt x="495" y="46"/>
                  </a:cubicBezTo>
                  <a:close/>
                  <a:moveTo>
                    <a:pt x="481" y="130"/>
                  </a:moveTo>
                  <a:cubicBezTo>
                    <a:pt x="481" y="131"/>
                    <a:pt x="479" y="131"/>
                    <a:pt x="480" y="132"/>
                  </a:cubicBezTo>
                  <a:cubicBezTo>
                    <a:pt x="478" y="131"/>
                    <a:pt x="475" y="131"/>
                    <a:pt x="475" y="130"/>
                  </a:cubicBezTo>
                  <a:cubicBezTo>
                    <a:pt x="479" y="132"/>
                    <a:pt x="478" y="130"/>
                    <a:pt x="481" y="130"/>
                  </a:cubicBezTo>
                  <a:close/>
                  <a:moveTo>
                    <a:pt x="484" y="102"/>
                  </a:moveTo>
                  <a:cubicBezTo>
                    <a:pt x="483" y="102"/>
                    <a:pt x="483" y="102"/>
                    <a:pt x="484" y="103"/>
                  </a:cubicBezTo>
                  <a:cubicBezTo>
                    <a:pt x="481" y="103"/>
                    <a:pt x="482" y="101"/>
                    <a:pt x="481" y="101"/>
                  </a:cubicBezTo>
                  <a:cubicBezTo>
                    <a:pt x="481" y="100"/>
                    <a:pt x="482" y="102"/>
                    <a:pt x="484" y="102"/>
                  </a:cubicBezTo>
                  <a:close/>
                  <a:moveTo>
                    <a:pt x="482" y="89"/>
                  </a:moveTo>
                  <a:cubicBezTo>
                    <a:pt x="482" y="91"/>
                    <a:pt x="479" y="89"/>
                    <a:pt x="478" y="90"/>
                  </a:cubicBezTo>
                  <a:cubicBezTo>
                    <a:pt x="476" y="89"/>
                    <a:pt x="478" y="89"/>
                    <a:pt x="477" y="88"/>
                  </a:cubicBezTo>
                  <a:cubicBezTo>
                    <a:pt x="476" y="89"/>
                    <a:pt x="473" y="88"/>
                    <a:pt x="471" y="87"/>
                  </a:cubicBezTo>
                  <a:cubicBezTo>
                    <a:pt x="475" y="86"/>
                    <a:pt x="478" y="88"/>
                    <a:pt x="482" y="89"/>
                  </a:cubicBezTo>
                  <a:close/>
                  <a:moveTo>
                    <a:pt x="479" y="90"/>
                  </a:moveTo>
                  <a:cubicBezTo>
                    <a:pt x="476" y="91"/>
                    <a:pt x="473" y="88"/>
                    <a:pt x="470" y="88"/>
                  </a:cubicBezTo>
                  <a:cubicBezTo>
                    <a:pt x="472" y="87"/>
                    <a:pt x="476" y="90"/>
                    <a:pt x="479" y="90"/>
                  </a:cubicBezTo>
                  <a:close/>
                  <a:moveTo>
                    <a:pt x="472" y="130"/>
                  </a:moveTo>
                  <a:cubicBezTo>
                    <a:pt x="471" y="130"/>
                    <a:pt x="471" y="129"/>
                    <a:pt x="470" y="128"/>
                  </a:cubicBezTo>
                  <a:cubicBezTo>
                    <a:pt x="471" y="128"/>
                    <a:pt x="474" y="130"/>
                    <a:pt x="472" y="130"/>
                  </a:cubicBezTo>
                  <a:close/>
                  <a:moveTo>
                    <a:pt x="469" y="107"/>
                  </a:moveTo>
                  <a:cubicBezTo>
                    <a:pt x="465" y="106"/>
                    <a:pt x="467" y="106"/>
                    <a:pt x="464" y="104"/>
                  </a:cubicBezTo>
                  <a:cubicBezTo>
                    <a:pt x="467" y="105"/>
                    <a:pt x="470" y="106"/>
                    <a:pt x="469" y="107"/>
                  </a:cubicBezTo>
                  <a:close/>
                  <a:moveTo>
                    <a:pt x="468" y="85"/>
                  </a:moveTo>
                  <a:cubicBezTo>
                    <a:pt x="468" y="86"/>
                    <a:pt x="467" y="86"/>
                    <a:pt x="465" y="86"/>
                  </a:cubicBezTo>
                  <a:cubicBezTo>
                    <a:pt x="464" y="86"/>
                    <a:pt x="463" y="85"/>
                    <a:pt x="462" y="86"/>
                  </a:cubicBezTo>
                  <a:cubicBezTo>
                    <a:pt x="463" y="85"/>
                    <a:pt x="459" y="84"/>
                    <a:pt x="455" y="83"/>
                  </a:cubicBezTo>
                  <a:cubicBezTo>
                    <a:pt x="455" y="83"/>
                    <a:pt x="455" y="83"/>
                    <a:pt x="455" y="82"/>
                  </a:cubicBezTo>
                  <a:cubicBezTo>
                    <a:pt x="457" y="82"/>
                    <a:pt x="457" y="83"/>
                    <a:pt x="459" y="84"/>
                  </a:cubicBezTo>
                  <a:cubicBezTo>
                    <a:pt x="458" y="82"/>
                    <a:pt x="462" y="84"/>
                    <a:pt x="463" y="83"/>
                  </a:cubicBezTo>
                  <a:cubicBezTo>
                    <a:pt x="463" y="83"/>
                    <a:pt x="465" y="86"/>
                    <a:pt x="466" y="84"/>
                  </a:cubicBezTo>
                  <a:cubicBezTo>
                    <a:pt x="467" y="85"/>
                    <a:pt x="467" y="85"/>
                    <a:pt x="468" y="85"/>
                  </a:cubicBezTo>
                  <a:close/>
                  <a:moveTo>
                    <a:pt x="464" y="96"/>
                  </a:moveTo>
                  <a:cubicBezTo>
                    <a:pt x="463" y="96"/>
                    <a:pt x="463" y="96"/>
                    <a:pt x="462" y="96"/>
                  </a:cubicBezTo>
                  <a:cubicBezTo>
                    <a:pt x="461" y="94"/>
                    <a:pt x="465" y="95"/>
                    <a:pt x="464" y="96"/>
                  </a:cubicBezTo>
                  <a:close/>
                  <a:moveTo>
                    <a:pt x="460" y="99"/>
                  </a:moveTo>
                  <a:cubicBezTo>
                    <a:pt x="459" y="100"/>
                    <a:pt x="456" y="98"/>
                    <a:pt x="453" y="98"/>
                  </a:cubicBezTo>
                  <a:cubicBezTo>
                    <a:pt x="455" y="97"/>
                    <a:pt x="456" y="98"/>
                    <a:pt x="460" y="99"/>
                  </a:cubicBezTo>
                  <a:close/>
                  <a:moveTo>
                    <a:pt x="459" y="95"/>
                  </a:moveTo>
                  <a:cubicBezTo>
                    <a:pt x="460" y="96"/>
                    <a:pt x="457" y="95"/>
                    <a:pt x="455" y="95"/>
                  </a:cubicBezTo>
                  <a:cubicBezTo>
                    <a:pt x="456" y="94"/>
                    <a:pt x="458" y="95"/>
                    <a:pt x="459" y="95"/>
                  </a:cubicBezTo>
                  <a:close/>
                  <a:moveTo>
                    <a:pt x="451" y="83"/>
                  </a:moveTo>
                  <a:cubicBezTo>
                    <a:pt x="450" y="83"/>
                    <a:pt x="450" y="82"/>
                    <a:pt x="449" y="83"/>
                  </a:cubicBezTo>
                  <a:cubicBezTo>
                    <a:pt x="447" y="82"/>
                    <a:pt x="452" y="81"/>
                    <a:pt x="451" y="83"/>
                  </a:cubicBezTo>
                  <a:close/>
                  <a:moveTo>
                    <a:pt x="450" y="90"/>
                  </a:moveTo>
                  <a:cubicBezTo>
                    <a:pt x="449" y="90"/>
                    <a:pt x="447" y="89"/>
                    <a:pt x="447" y="88"/>
                  </a:cubicBezTo>
                  <a:cubicBezTo>
                    <a:pt x="449" y="88"/>
                    <a:pt x="449" y="89"/>
                    <a:pt x="450" y="90"/>
                  </a:cubicBezTo>
                  <a:close/>
                  <a:moveTo>
                    <a:pt x="449" y="101"/>
                  </a:moveTo>
                  <a:cubicBezTo>
                    <a:pt x="447" y="101"/>
                    <a:pt x="444" y="100"/>
                    <a:pt x="440" y="101"/>
                  </a:cubicBezTo>
                  <a:cubicBezTo>
                    <a:pt x="441" y="100"/>
                    <a:pt x="445" y="101"/>
                    <a:pt x="444" y="100"/>
                  </a:cubicBezTo>
                  <a:cubicBezTo>
                    <a:pt x="446" y="100"/>
                    <a:pt x="448" y="100"/>
                    <a:pt x="449" y="101"/>
                  </a:cubicBezTo>
                  <a:close/>
                  <a:moveTo>
                    <a:pt x="443" y="99"/>
                  </a:moveTo>
                  <a:cubicBezTo>
                    <a:pt x="442" y="100"/>
                    <a:pt x="437" y="100"/>
                    <a:pt x="437" y="99"/>
                  </a:cubicBezTo>
                  <a:cubicBezTo>
                    <a:pt x="440" y="99"/>
                    <a:pt x="440" y="99"/>
                    <a:pt x="443" y="99"/>
                  </a:cubicBezTo>
                  <a:close/>
                  <a:moveTo>
                    <a:pt x="435" y="89"/>
                  </a:moveTo>
                  <a:cubicBezTo>
                    <a:pt x="433" y="89"/>
                    <a:pt x="433" y="89"/>
                    <a:pt x="431" y="89"/>
                  </a:cubicBezTo>
                  <a:cubicBezTo>
                    <a:pt x="431" y="88"/>
                    <a:pt x="432" y="88"/>
                    <a:pt x="432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8"/>
                    <a:pt x="436" y="88"/>
                    <a:pt x="435" y="89"/>
                  </a:cubicBezTo>
                  <a:close/>
                  <a:moveTo>
                    <a:pt x="433" y="49"/>
                  </a:moveTo>
                  <a:cubicBezTo>
                    <a:pt x="434" y="50"/>
                    <a:pt x="431" y="50"/>
                    <a:pt x="432" y="51"/>
                  </a:cubicBezTo>
                  <a:cubicBezTo>
                    <a:pt x="430" y="50"/>
                    <a:pt x="431" y="49"/>
                    <a:pt x="433" y="49"/>
                  </a:cubicBezTo>
                  <a:close/>
                  <a:moveTo>
                    <a:pt x="430" y="50"/>
                  </a:moveTo>
                  <a:cubicBezTo>
                    <a:pt x="425" y="49"/>
                    <a:pt x="427" y="50"/>
                    <a:pt x="421" y="50"/>
                  </a:cubicBezTo>
                  <a:cubicBezTo>
                    <a:pt x="421" y="50"/>
                    <a:pt x="420" y="49"/>
                    <a:pt x="420" y="49"/>
                  </a:cubicBezTo>
                  <a:cubicBezTo>
                    <a:pt x="422" y="49"/>
                    <a:pt x="424" y="49"/>
                    <a:pt x="425" y="49"/>
                  </a:cubicBezTo>
                  <a:cubicBezTo>
                    <a:pt x="427" y="49"/>
                    <a:pt x="429" y="49"/>
                    <a:pt x="430" y="49"/>
                  </a:cubicBezTo>
                  <a:cubicBezTo>
                    <a:pt x="430" y="50"/>
                    <a:pt x="430" y="51"/>
                    <a:pt x="428" y="51"/>
                  </a:cubicBezTo>
                  <a:cubicBezTo>
                    <a:pt x="427" y="50"/>
                    <a:pt x="428" y="50"/>
                    <a:pt x="430" y="50"/>
                  </a:cubicBezTo>
                  <a:close/>
                  <a:moveTo>
                    <a:pt x="428" y="88"/>
                  </a:moveTo>
                  <a:cubicBezTo>
                    <a:pt x="428" y="88"/>
                    <a:pt x="428" y="88"/>
                    <a:pt x="428" y="89"/>
                  </a:cubicBezTo>
                  <a:cubicBezTo>
                    <a:pt x="427" y="89"/>
                    <a:pt x="426" y="89"/>
                    <a:pt x="425" y="88"/>
                  </a:cubicBezTo>
                  <a:cubicBezTo>
                    <a:pt x="425" y="87"/>
                    <a:pt x="428" y="88"/>
                    <a:pt x="428" y="88"/>
                  </a:cubicBezTo>
                  <a:close/>
                  <a:moveTo>
                    <a:pt x="427" y="78"/>
                  </a:moveTo>
                  <a:cubicBezTo>
                    <a:pt x="428" y="79"/>
                    <a:pt x="425" y="79"/>
                    <a:pt x="425" y="79"/>
                  </a:cubicBezTo>
                  <a:cubicBezTo>
                    <a:pt x="423" y="79"/>
                    <a:pt x="426" y="80"/>
                    <a:pt x="425" y="80"/>
                  </a:cubicBezTo>
                  <a:cubicBezTo>
                    <a:pt x="423" y="80"/>
                    <a:pt x="423" y="79"/>
                    <a:pt x="422" y="78"/>
                  </a:cubicBezTo>
                  <a:cubicBezTo>
                    <a:pt x="424" y="78"/>
                    <a:pt x="426" y="78"/>
                    <a:pt x="427" y="78"/>
                  </a:cubicBezTo>
                  <a:close/>
                  <a:moveTo>
                    <a:pt x="421" y="79"/>
                  </a:moveTo>
                  <a:cubicBezTo>
                    <a:pt x="423" y="80"/>
                    <a:pt x="420" y="80"/>
                    <a:pt x="419" y="80"/>
                  </a:cubicBezTo>
                  <a:cubicBezTo>
                    <a:pt x="419" y="79"/>
                    <a:pt x="419" y="78"/>
                    <a:pt x="420" y="78"/>
                  </a:cubicBezTo>
                  <a:cubicBezTo>
                    <a:pt x="420" y="78"/>
                    <a:pt x="419" y="78"/>
                    <a:pt x="418" y="78"/>
                  </a:cubicBezTo>
                  <a:cubicBezTo>
                    <a:pt x="418" y="79"/>
                    <a:pt x="418" y="79"/>
                    <a:pt x="419" y="79"/>
                  </a:cubicBezTo>
                  <a:cubicBezTo>
                    <a:pt x="419" y="80"/>
                    <a:pt x="413" y="78"/>
                    <a:pt x="416" y="78"/>
                  </a:cubicBezTo>
                  <a:cubicBezTo>
                    <a:pt x="415" y="78"/>
                    <a:pt x="412" y="78"/>
                    <a:pt x="413" y="79"/>
                  </a:cubicBezTo>
                  <a:cubicBezTo>
                    <a:pt x="413" y="79"/>
                    <a:pt x="412" y="79"/>
                    <a:pt x="411" y="79"/>
                  </a:cubicBezTo>
                  <a:cubicBezTo>
                    <a:pt x="411" y="77"/>
                    <a:pt x="412" y="78"/>
                    <a:pt x="412" y="77"/>
                  </a:cubicBezTo>
                  <a:cubicBezTo>
                    <a:pt x="416" y="76"/>
                    <a:pt x="418" y="77"/>
                    <a:pt x="422" y="78"/>
                  </a:cubicBezTo>
                  <a:cubicBezTo>
                    <a:pt x="422" y="78"/>
                    <a:pt x="420" y="80"/>
                    <a:pt x="421" y="79"/>
                  </a:cubicBezTo>
                  <a:close/>
                  <a:moveTo>
                    <a:pt x="413" y="26"/>
                  </a:moveTo>
                  <a:cubicBezTo>
                    <a:pt x="412" y="24"/>
                    <a:pt x="412" y="24"/>
                    <a:pt x="412" y="24"/>
                  </a:cubicBezTo>
                  <a:cubicBezTo>
                    <a:pt x="415" y="24"/>
                    <a:pt x="416" y="26"/>
                    <a:pt x="413" y="26"/>
                  </a:cubicBezTo>
                  <a:close/>
                  <a:moveTo>
                    <a:pt x="412" y="24"/>
                  </a:moveTo>
                  <a:cubicBezTo>
                    <a:pt x="410" y="24"/>
                    <a:pt x="409" y="25"/>
                    <a:pt x="406" y="24"/>
                  </a:cubicBezTo>
                  <a:cubicBezTo>
                    <a:pt x="407" y="24"/>
                    <a:pt x="406" y="24"/>
                    <a:pt x="406" y="23"/>
                  </a:cubicBezTo>
                  <a:cubicBezTo>
                    <a:pt x="409" y="23"/>
                    <a:pt x="411" y="23"/>
                    <a:pt x="412" y="24"/>
                  </a:cubicBezTo>
                  <a:close/>
                  <a:moveTo>
                    <a:pt x="414" y="75"/>
                  </a:moveTo>
                  <a:cubicBezTo>
                    <a:pt x="414" y="76"/>
                    <a:pt x="414" y="76"/>
                    <a:pt x="414" y="76"/>
                  </a:cubicBezTo>
                  <a:cubicBezTo>
                    <a:pt x="412" y="76"/>
                    <a:pt x="412" y="75"/>
                    <a:pt x="411" y="75"/>
                  </a:cubicBezTo>
                  <a:cubicBezTo>
                    <a:pt x="411" y="75"/>
                    <a:pt x="413" y="75"/>
                    <a:pt x="414" y="75"/>
                  </a:cubicBezTo>
                  <a:close/>
                  <a:moveTo>
                    <a:pt x="399" y="77"/>
                  </a:moveTo>
                  <a:cubicBezTo>
                    <a:pt x="398" y="77"/>
                    <a:pt x="395" y="77"/>
                    <a:pt x="395" y="76"/>
                  </a:cubicBezTo>
                  <a:cubicBezTo>
                    <a:pt x="397" y="76"/>
                    <a:pt x="397" y="77"/>
                    <a:pt x="399" y="77"/>
                  </a:cubicBezTo>
                  <a:close/>
                  <a:moveTo>
                    <a:pt x="392" y="73"/>
                  </a:moveTo>
                  <a:cubicBezTo>
                    <a:pt x="391" y="73"/>
                    <a:pt x="388" y="73"/>
                    <a:pt x="388" y="72"/>
                  </a:cubicBezTo>
                  <a:cubicBezTo>
                    <a:pt x="390" y="72"/>
                    <a:pt x="392" y="72"/>
                    <a:pt x="392" y="73"/>
                  </a:cubicBezTo>
                  <a:close/>
                  <a:moveTo>
                    <a:pt x="386" y="74"/>
                  </a:moveTo>
                  <a:cubicBezTo>
                    <a:pt x="385" y="74"/>
                    <a:pt x="385" y="73"/>
                    <a:pt x="383" y="73"/>
                  </a:cubicBezTo>
                  <a:cubicBezTo>
                    <a:pt x="384" y="73"/>
                    <a:pt x="384" y="72"/>
                    <a:pt x="386" y="72"/>
                  </a:cubicBezTo>
                  <a:cubicBezTo>
                    <a:pt x="387" y="73"/>
                    <a:pt x="386" y="73"/>
                    <a:pt x="386" y="74"/>
                  </a:cubicBezTo>
                  <a:close/>
                  <a:moveTo>
                    <a:pt x="364" y="5"/>
                  </a:moveTo>
                  <a:cubicBezTo>
                    <a:pt x="363" y="6"/>
                    <a:pt x="362" y="5"/>
                    <a:pt x="362" y="5"/>
                  </a:cubicBezTo>
                  <a:cubicBezTo>
                    <a:pt x="360" y="5"/>
                    <a:pt x="361" y="6"/>
                    <a:pt x="358" y="6"/>
                  </a:cubicBezTo>
                  <a:cubicBezTo>
                    <a:pt x="359" y="5"/>
                    <a:pt x="364" y="4"/>
                    <a:pt x="364" y="5"/>
                  </a:cubicBezTo>
                  <a:close/>
                  <a:moveTo>
                    <a:pt x="375" y="79"/>
                  </a:moveTo>
                  <a:cubicBezTo>
                    <a:pt x="375" y="80"/>
                    <a:pt x="372" y="79"/>
                    <a:pt x="372" y="78"/>
                  </a:cubicBezTo>
                  <a:cubicBezTo>
                    <a:pt x="374" y="78"/>
                    <a:pt x="373" y="80"/>
                    <a:pt x="375" y="79"/>
                  </a:cubicBezTo>
                  <a:close/>
                  <a:moveTo>
                    <a:pt x="374" y="74"/>
                  </a:moveTo>
                  <a:cubicBezTo>
                    <a:pt x="371" y="74"/>
                    <a:pt x="371" y="75"/>
                    <a:pt x="368" y="75"/>
                  </a:cubicBezTo>
                  <a:cubicBezTo>
                    <a:pt x="368" y="74"/>
                    <a:pt x="371" y="74"/>
                    <a:pt x="370" y="73"/>
                  </a:cubicBezTo>
                  <a:cubicBezTo>
                    <a:pt x="371" y="74"/>
                    <a:pt x="373" y="74"/>
                    <a:pt x="374" y="74"/>
                  </a:cubicBezTo>
                  <a:close/>
                  <a:moveTo>
                    <a:pt x="346" y="5"/>
                  </a:moveTo>
                  <a:cubicBezTo>
                    <a:pt x="346" y="6"/>
                    <a:pt x="341" y="6"/>
                    <a:pt x="341" y="5"/>
                  </a:cubicBezTo>
                  <a:cubicBezTo>
                    <a:pt x="343" y="5"/>
                    <a:pt x="343" y="6"/>
                    <a:pt x="346" y="5"/>
                  </a:cubicBezTo>
                  <a:close/>
                  <a:moveTo>
                    <a:pt x="367" y="71"/>
                  </a:moveTo>
                  <a:cubicBezTo>
                    <a:pt x="367" y="72"/>
                    <a:pt x="367" y="72"/>
                    <a:pt x="367" y="73"/>
                  </a:cubicBezTo>
                  <a:cubicBezTo>
                    <a:pt x="363" y="73"/>
                    <a:pt x="364" y="71"/>
                    <a:pt x="367" y="71"/>
                  </a:cubicBezTo>
                  <a:close/>
                  <a:moveTo>
                    <a:pt x="365" y="69"/>
                  </a:moveTo>
                  <a:cubicBezTo>
                    <a:pt x="365" y="70"/>
                    <a:pt x="363" y="69"/>
                    <a:pt x="362" y="69"/>
                  </a:cubicBezTo>
                  <a:cubicBezTo>
                    <a:pt x="362" y="68"/>
                    <a:pt x="365" y="68"/>
                    <a:pt x="365" y="69"/>
                  </a:cubicBezTo>
                  <a:close/>
                  <a:moveTo>
                    <a:pt x="357" y="58"/>
                  </a:moveTo>
                  <a:cubicBezTo>
                    <a:pt x="355" y="58"/>
                    <a:pt x="351" y="59"/>
                    <a:pt x="351" y="57"/>
                  </a:cubicBezTo>
                  <a:cubicBezTo>
                    <a:pt x="353" y="58"/>
                    <a:pt x="356" y="56"/>
                    <a:pt x="357" y="58"/>
                  </a:cubicBezTo>
                  <a:close/>
                  <a:moveTo>
                    <a:pt x="338" y="9"/>
                  </a:moveTo>
                  <a:cubicBezTo>
                    <a:pt x="336" y="10"/>
                    <a:pt x="333" y="10"/>
                    <a:pt x="333" y="9"/>
                  </a:cubicBezTo>
                  <a:cubicBezTo>
                    <a:pt x="336" y="8"/>
                    <a:pt x="338" y="8"/>
                    <a:pt x="338" y="9"/>
                  </a:cubicBezTo>
                  <a:close/>
                  <a:moveTo>
                    <a:pt x="359" y="73"/>
                  </a:moveTo>
                  <a:cubicBezTo>
                    <a:pt x="356" y="74"/>
                    <a:pt x="357" y="72"/>
                    <a:pt x="355" y="73"/>
                  </a:cubicBezTo>
                  <a:cubicBezTo>
                    <a:pt x="355" y="72"/>
                    <a:pt x="357" y="72"/>
                    <a:pt x="358" y="71"/>
                  </a:cubicBezTo>
                  <a:cubicBezTo>
                    <a:pt x="360" y="72"/>
                    <a:pt x="358" y="72"/>
                    <a:pt x="359" y="73"/>
                  </a:cubicBezTo>
                  <a:close/>
                  <a:moveTo>
                    <a:pt x="353" y="73"/>
                  </a:moveTo>
                  <a:cubicBezTo>
                    <a:pt x="353" y="74"/>
                    <a:pt x="350" y="74"/>
                    <a:pt x="348" y="75"/>
                  </a:cubicBezTo>
                  <a:cubicBezTo>
                    <a:pt x="349" y="73"/>
                    <a:pt x="352" y="73"/>
                    <a:pt x="353" y="73"/>
                  </a:cubicBezTo>
                  <a:close/>
                  <a:moveTo>
                    <a:pt x="346" y="59"/>
                  </a:moveTo>
                  <a:cubicBezTo>
                    <a:pt x="346" y="60"/>
                    <a:pt x="347" y="60"/>
                    <a:pt x="344" y="60"/>
                  </a:cubicBezTo>
                  <a:cubicBezTo>
                    <a:pt x="344" y="60"/>
                    <a:pt x="344" y="59"/>
                    <a:pt x="346" y="59"/>
                  </a:cubicBezTo>
                  <a:close/>
                  <a:moveTo>
                    <a:pt x="348" y="66"/>
                  </a:moveTo>
                  <a:cubicBezTo>
                    <a:pt x="348" y="67"/>
                    <a:pt x="345" y="67"/>
                    <a:pt x="344" y="67"/>
                  </a:cubicBezTo>
                  <a:cubicBezTo>
                    <a:pt x="345" y="66"/>
                    <a:pt x="344" y="66"/>
                    <a:pt x="347" y="65"/>
                  </a:cubicBezTo>
                  <a:cubicBezTo>
                    <a:pt x="346" y="66"/>
                    <a:pt x="346" y="66"/>
                    <a:pt x="348" y="66"/>
                  </a:cubicBezTo>
                  <a:close/>
                  <a:moveTo>
                    <a:pt x="331" y="67"/>
                  </a:moveTo>
                  <a:cubicBezTo>
                    <a:pt x="334" y="66"/>
                    <a:pt x="334" y="66"/>
                    <a:pt x="334" y="66"/>
                  </a:cubicBezTo>
                  <a:cubicBezTo>
                    <a:pt x="334" y="67"/>
                    <a:pt x="332" y="67"/>
                    <a:pt x="332" y="68"/>
                  </a:cubicBezTo>
                  <a:cubicBezTo>
                    <a:pt x="331" y="68"/>
                    <a:pt x="333" y="67"/>
                    <a:pt x="331" y="67"/>
                  </a:cubicBezTo>
                  <a:close/>
                  <a:moveTo>
                    <a:pt x="296" y="18"/>
                  </a:moveTo>
                  <a:cubicBezTo>
                    <a:pt x="295" y="19"/>
                    <a:pt x="294" y="20"/>
                    <a:pt x="292" y="20"/>
                  </a:cubicBezTo>
                  <a:cubicBezTo>
                    <a:pt x="290" y="20"/>
                    <a:pt x="295" y="18"/>
                    <a:pt x="296" y="18"/>
                  </a:cubicBezTo>
                  <a:close/>
                  <a:moveTo>
                    <a:pt x="307" y="75"/>
                  </a:moveTo>
                  <a:cubicBezTo>
                    <a:pt x="308" y="76"/>
                    <a:pt x="302" y="77"/>
                    <a:pt x="303" y="76"/>
                  </a:cubicBezTo>
                  <a:cubicBezTo>
                    <a:pt x="305" y="74"/>
                    <a:pt x="305" y="76"/>
                    <a:pt x="307" y="75"/>
                  </a:cubicBezTo>
                  <a:close/>
                  <a:moveTo>
                    <a:pt x="289" y="45"/>
                  </a:moveTo>
                  <a:cubicBezTo>
                    <a:pt x="289" y="46"/>
                    <a:pt x="288" y="46"/>
                    <a:pt x="288" y="47"/>
                  </a:cubicBezTo>
                  <a:cubicBezTo>
                    <a:pt x="287" y="47"/>
                    <a:pt x="285" y="47"/>
                    <a:pt x="283" y="48"/>
                  </a:cubicBezTo>
                  <a:cubicBezTo>
                    <a:pt x="283" y="46"/>
                    <a:pt x="287" y="46"/>
                    <a:pt x="289" y="45"/>
                  </a:cubicBezTo>
                  <a:close/>
                  <a:moveTo>
                    <a:pt x="255" y="58"/>
                  </a:moveTo>
                  <a:cubicBezTo>
                    <a:pt x="255" y="59"/>
                    <a:pt x="255" y="60"/>
                    <a:pt x="253" y="61"/>
                  </a:cubicBezTo>
                  <a:cubicBezTo>
                    <a:pt x="252" y="60"/>
                    <a:pt x="252" y="60"/>
                    <a:pt x="252" y="60"/>
                  </a:cubicBezTo>
                  <a:lnTo>
                    <a:pt x="255" y="58"/>
                  </a:lnTo>
                  <a:close/>
                  <a:moveTo>
                    <a:pt x="223" y="37"/>
                  </a:moveTo>
                  <a:cubicBezTo>
                    <a:pt x="219" y="39"/>
                    <a:pt x="217" y="40"/>
                    <a:pt x="212" y="43"/>
                  </a:cubicBezTo>
                  <a:cubicBezTo>
                    <a:pt x="212" y="42"/>
                    <a:pt x="215" y="40"/>
                    <a:pt x="216" y="40"/>
                  </a:cubicBezTo>
                  <a:cubicBezTo>
                    <a:pt x="216" y="39"/>
                    <a:pt x="215" y="40"/>
                    <a:pt x="214" y="41"/>
                  </a:cubicBezTo>
                  <a:cubicBezTo>
                    <a:pt x="215" y="40"/>
                    <a:pt x="217" y="39"/>
                    <a:pt x="219" y="38"/>
                  </a:cubicBezTo>
                  <a:cubicBezTo>
                    <a:pt x="221" y="37"/>
                    <a:pt x="222" y="37"/>
                    <a:pt x="223" y="37"/>
                  </a:cubicBezTo>
                  <a:close/>
                  <a:moveTo>
                    <a:pt x="165" y="64"/>
                  </a:moveTo>
                  <a:cubicBezTo>
                    <a:pt x="166" y="65"/>
                    <a:pt x="165" y="66"/>
                    <a:pt x="163" y="67"/>
                  </a:cubicBezTo>
                  <a:cubicBezTo>
                    <a:pt x="162" y="67"/>
                    <a:pt x="164" y="65"/>
                    <a:pt x="165" y="64"/>
                  </a:cubicBezTo>
                  <a:close/>
                  <a:moveTo>
                    <a:pt x="147" y="181"/>
                  </a:moveTo>
                  <a:cubicBezTo>
                    <a:pt x="145" y="181"/>
                    <a:pt x="146" y="180"/>
                    <a:pt x="146" y="180"/>
                  </a:cubicBezTo>
                  <a:cubicBezTo>
                    <a:pt x="147" y="178"/>
                    <a:pt x="148" y="179"/>
                    <a:pt x="147" y="181"/>
                  </a:cubicBezTo>
                  <a:close/>
                  <a:moveTo>
                    <a:pt x="69" y="158"/>
                  </a:moveTo>
                  <a:cubicBezTo>
                    <a:pt x="71" y="158"/>
                    <a:pt x="67" y="164"/>
                    <a:pt x="67" y="163"/>
                  </a:cubicBezTo>
                  <a:cubicBezTo>
                    <a:pt x="69" y="161"/>
                    <a:pt x="68" y="161"/>
                    <a:pt x="69" y="158"/>
                  </a:cubicBezTo>
                  <a:close/>
                  <a:moveTo>
                    <a:pt x="48" y="165"/>
                  </a:moveTo>
                  <a:cubicBezTo>
                    <a:pt x="48" y="166"/>
                    <a:pt x="49" y="165"/>
                    <a:pt x="48" y="168"/>
                  </a:cubicBezTo>
                  <a:cubicBezTo>
                    <a:pt x="47" y="169"/>
                    <a:pt x="46" y="167"/>
                    <a:pt x="48" y="165"/>
                  </a:cubicBezTo>
                  <a:close/>
                  <a:moveTo>
                    <a:pt x="19" y="253"/>
                  </a:moveTo>
                  <a:cubicBezTo>
                    <a:pt x="20" y="253"/>
                    <a:pt x="19" y="256"/>
                    <a:pt x="19" y="258"/>
                  </a:cubicBezTo>
                  <a:cubicBezTo>
                    <a:pt x="17" y="259"/>
                    <a:pt x="19" y="255"/>
                    <a:pt x="19" y="253"/>
                  </a:cubicBezTo>
                  <a:close/>
                  <a:moveTo>
                    <a:pt x="203" y="316"/>
                  </a:moveTo>
                  <a:cubicBezTo>
                    <a:pt x="203" y="313"/>
                    <a:pt x="205" y="312"/>
                    <a:pt x="204" y="311"/>
                  </a:cubicBezTo>
                  <a:cubicBezTo>
                    <a:pt x="206" y="308"/>
                    <a:pt x="205" y="314"/>
                    <a:pt x="205" y="315"/>
                  </a:cubicBezTo>
                  <a:cubicBezTo>
                    <a:pt x="205" y="314"/>
                    <a:pt x="203" y="314"/>
                    <a:pt x="204" y="315"/>
                  </a:cubicBezTo>
                  <a:cubicBezTo>
                    <a:pt x="204" y="316"/>
                    <a:pt x="204" y="315"/>
                    <a:pt x="203" y="316"/>
                  </a:cubicBezTo>
                  <a:close/>
                  <a:moveTo>
                    <a:pt x="28" y="304"/>
                  </a:moveTo>
                  <a:cubicBezTo>
                    <a:pt x="29" y="301"/>
                    <a:pt x="29" y="307"/>
                    <a:pt x="29" y="308"/>
                  </a:cubicBezTo>
                  <a:cubicBezTo>
                    <a:pt x="28" y="311"/>
                    <a:pt x="28" y="305"/>
                    <a:pt x="28" y="304"/>
                  </a:cubicBezTo>
                  <a:close/>
                  <a:moveTo>
                    <a:pt x="28" y="312"/>
                  </a:moveTo>
                  <a:cubicBezTo>
                    <a:pt x="28" y="312"/>
                    <a:pt x="29" y="309"/>
                    <a:pt x="29" y="310"/>
                  </a:cubicBezTo>
                  <a:cubicBezTo>
                    <a:pt x="29" y="315"/>
                    <a:pt x="29" y="319"/>
                    <a:pt x="28" y="322"/>
                  </a:cubicBezTo>
                  <a:cubicBezTo>
                    <a:pt x="28" y="326"/>
                    <a:pt x="27" y="329"/>
                    <a:pt x="28" y="333"/>
                  </a:cubicBezTo>
                  <a:cubicBezTo>
                    <a:pt x="29" y="329"/>
                    <a:pt x="29" y="336"/>
                    <a:pt x="30" y="333"/>
                  </a:cubicBezTo>
                  <a:cubicBezTo>
                    <a:pt x="30" y="331"/>
                    <a:pt x="30" y="329"/>
                    <a:pt x="30" y="328"/>
                  </a:cubicBezTo>
                  <a:cubicBezTo>
                    <a:pt x="30" y="325"/>
                    <a:pt x="31" y="328"/>
                    <a:pt x="31" y="323"/>
                  </a:cubicBezTo>
                  <a:cubicBezTo>
                    <a:pt x="32" y="324"/>
                    <a:pt x="32" y="325"/>
                    <a:pt x="33" y="326"/>
                  </a:cubicBezTo>
                  <a:cubicBezTo>
                    <a:pt x="33" y="329"/>
                    <a:pt x="32" y="325"/>
                    <a:pt x="32" y="328"/>
                  </a:cubicBezTo>
                  <a:cubicBezTo>
                    <a:pt x="31" y="329"/>
                    <a:pt x="32" y="327"/>
                    <a:pt x="31" y="328"/>
                  </a:cubicBezTo>
                  <a:cubicBezTo>
                    <a:pt x="32" y="328"/>
                    <a:pt x="31" y="333"/>
                    <a:pt x="32" y="335"/>
                  </a:cubicBezTo>
                  <a:cubicBezTo>
                    <a:pt x="30" y="334"/>
                    <a:pt x="30" y="339"/>
                    <a:pt x="29" y="336"/>
                  </a:cubicBezTo>
                  <a:cubicBezTo>
                    <a:pt x="29" y="336"/>
                    <a:pt x="29" y="339"/>
                    <a:pt x="29" y="341"/>
                  </a:cubicBezTo>
                  <a:cubicBezTo>
                    <a:pt x="28" y="341"/>
                    <a:pt x="28" y="340"/>
                    <a:pt x="28" y="340"/>
                  </a:cubicBezTo>
                  <a:cubicBezTo>
                    <a:pt x="28" y="338"/>
                    <a:pt x="28" y="336"/>
                    <a:pt x="28" y="335"/>
                  </a:cubicBezTo>
                  <a:cubicBezTo>
                    <a:pt x="27" y="336"/>
                    <a:pt x="27" y="339"/>
                    <a:pt x="27" y="339"/>
                  </a:cubicBezTo>
                  <a:cubicBezTo>
                    <a:pt x="26" y="337"/>
                    <a:pt x="27" y="335"/>
                    <a:pt x="27" y="332"/>
                  </a:cubicBezTo>
                  <a:cubicBezTo>
                    <a:pt x="26" y="334"/>
                    <a:pt x="25" y="334"/>
                    <a:pt x="25" y="339"/>
                  </a:cubicBezTo>
                  <a:cubicBezTo>
                    <a:pt x="24" y="340"/>
                    <a:pt x="24" y="337"/>
                    <a:pt x="24" y="335"/>
                  </a:cubicBezTo>
                  <a:cubicBezTo>
                    <a:pt x="24" y="335"/>
                    <a:pt x="23" y="337"/>
                    <a:pt x="23" y="336"/>
                  </a:cubicBezTo>
                  <a:cubicBezTo>
                    <a:pt x="23" y="338"/>
                    <a:pt x="23" y="340"/>
                    <a:pt x="23" y="343"/>
                  </a:cubicBezTo>
                  <a:cubicBezTo>
                    <a:pt x="22" y="342"/>
                    <a:pt x="23" y="338"/>
                    <a:pt x="21" y="340"/>
                  </a:cubicBezTo>
                  <a:cubicBezTo>
                    <a:pt x="21" y="337"/>
                    <a:pt x="22" y="337"/>
                    <a:pt x="22" y="336"/>
                  </a:cubicBezTo>
                  <a:cubicBezTo>
                    <a:pt x="22" y="335"/>
                    <a:pt x="22" y="336"/>
                    <a:pt x="21" y="336"/>
                  </a:cubicBezTo>
                  <a:cubicBezTo>
                    <a:pt x="22" y="334"/>
                    <a:pt x="22" y="334"/>
                    <a:pt x="22" y="335"/>
                  </a:cubicBezTo>
                  <a:cubicBezTo>
                    <a:pt x="22" y="333"/>
                    <a:pt x="22" y="332"/>
                    <a:pt x="22" y="330"/>
                  </a:cubicBezTo>
                  <a:cubicBezTo>
                    <a:pt x="23" y="330"/>
                    <a:pt x="23" y="331"/>
                    <a:pt x="23" y="331"/>
                  </a:cubicBezTo>
                  <a:cubicBezTo>
                    <a:pt x="25" y="327"/>
                    <a:pt x="24" y="321"/>
                    <a:pt x="25" y="315"/>
                  </a:cubicBezTo>
                  <a:cubicBezTo>
                    <a:pt x="24" y="315"/>
                    <a:pt x="24" y="317"/>
                    <a:pt x="23" y="316"/>
                  </a:cubicBezTo>
                  <a:cubicBezTo>
                    <a:pt x="23" y="314"/>
                    <a:pt x="24" y="314"/>
                    <a:pt x="24" y="311"/>
                  </a:cubicBezTo>
                  <a:cubicBezTo>
                    <a:pt x="26" y="313"/>
                    <a:pt x="26" y="308"/>
                    <a:pt x="27" y="306"/>
                  </a:cubicBezTo>
                  <a:cubicBezTo>
                    <a:pt x="28" y="306"/>
                    <a:pt x="28" y="308"/>
                    <a:pt x="28" y="312"/>
                  </a:cubicBezTo>
                  <a:close/>
                  <a:moveTo>
                    <a:pt x="32" y="318"/>
                  </a:moveTo>
                  <a:cubicBezTo>
                    <a:pt x="32" y="319"/>
                    <a:pt x="33" y="319"/>
                    <a:pt x="33" y="320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1" y="324"/>
                    <a:pt x="33" y="320"/>
                    <a:pt x="32" y="318"/>
                  </a:cubicBezTo>
                  <a:close/>
                  <a:moveTo>
                    <a:pt x="33" y="313"/>
                  </a:moveTo>
                  <a:cubicBezTo>
                    <a:pt x="33" y="314"/>
                    <a:pt x="33" y="315"/>
                    <a:pt x="33" y="317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2" y="315"/>
                    <a:pt x="33" y="315"/>
                    <a:pt x="33" y="313"/>
                  </a:cubicBezTo>
                  <a:close/>
                  <a:moveTo>
                    <a:pt x="5" y="320"/>
                  </a:moveTo>
                  <a:cubicBezTo>
                    <a:pt x="6" y="320"/>
                    <a:pt x="6" y="322"/>
                    <a:pt x="6" y="324"/>
                  </a:cubicBezTo>
                  <a:cubicBezTo>
                    <a:pt x="5" y="325"/>
                    <a:pt x="5" y="322"/>
                    <a:pt x="5" y="320"/>
                  </a:cubicBezTo>
                  <a:close/>
                  <a:moveTo>
                    <a:pt x="202" y="321"/>
                  </a:moveTo>
                  <a:cubicBezTo>
                    <a:pt x="202" y="322"/>
                    <a:pt x="202" y="324"/>
                    <a:pt x="202" y="325"/>
                  </a:cubicBezTo>
                  <a:cubicBezTo>
                    <a:pt x="202" y="327"/>
                    <a:pt x="202" y="328"/>
                    <a:pt x="202" y="330"/>
                  </a:cubicBezTo>
                  <a:cubicBezTo>
                    <a:pt x="201" y="329"/>
                    <a:pt x="201" y="327"/>
                    <a:pt x="201" y="325"/>
                  </a:cubicBezTo>
                  <a:cubicBezTo>
                    <a:pt x="201" y="323"/>
                    <a:pt x="202" y="322"/>
                    <a:pt x="202" y="321"/>
                  </a:cubicBezTo>
                  <a:close/>
                  <a:moveTo>
                    <a:pt x="22" y="323"/>
                  </a:moveTo>
                  <a:cubicBezTo>
                    <a:pt x="22" y="324"/>
                    <a:pt x="22" y="326"/>
                    <a:pt x="22" y="329"/>
                  </a:cubicBezTo>
                  <a:cubicBezTo>
                    <a:pt x="21" y="329"/>
                    <a:pt x="21" y="328"/>
                    <a:pt x="20" y="328"/>
                  </a:cubicBezTo>
                  <a:cubicBezTo>
                    <a:pt x="20" y="325"/>
                    <a:pt x="22" y="326"/>
                    <a:pt x="22" y="323"/>
                  </a:cubicBezTo>
                  <a:close/>
                  <a:moveTo>
                    <a:pt x="19" y="331"/>
                  </a:moveTo>
                  <a:cubicBezTo>
                    <a:pt x="19" y="331"/>
                    <a:pt x="19" y="332"/>
                    <a:pt x="20" y="332"/>
                  </a:cubicBezTo>
                  <a:cubicBezTo>
                    <a:pt x="20" y="334"/>
                    <a:pt x="19" y="336"/>
                    <a:pt x="19" y="338"/>
                  </a:cubicBezTo>
                  <a:cubicBezTo>
                    <a:pt x="19" y="335"/>
                    <a:pt x="19" y="333"/>
                    <a:pt x="19" y="331"/>
                  </a:cubicBezTo>
                  <a:close/>
                  <a:moveTo>
                    <a:pt x="29" y="339"/>
                  </a:moveTo>
                  <a:cubicBezTo>
                    <a:pt x="30" y="338"/>
                    <a:pt x="30" y="341"/>
                    <a:pt x="31" y="340"/>
                  </a:cubicBezTo>
                  <a:cubicBezTo>
                    <a:pt x="31" y="342"/>
                    <a:pt x="29" y="341"/>
                    <a:pt x="29" y="342"/>
                  </a:cubicBezTo>
                  <a:cubicBezTo>
                    <a:pt x="29" y="341"/>
                    <a:pt x="29" y="340"/>
                    <a:pt x="29" y="339"/>
                  </a:cubicBezTo>
                  <a:close/>
                  <a:moveTo>
                    <a:pt x="202" y="334"/>
                  </a:moveTo>
                  <a:cubicBezTo>
                    <a:pt x="203" y="334"/>
                    <a:pt x="202" y="336"/>
                    <a:pt x="202" y="336"/>
                  </a:cubicBezTo>
                  <a:cubicBezTo>
                    <a:pt x="201" y="336"/>
                    <a:pt x="201" y="334"/>
                    <a:pt x="202" y="334"/>
                  </a:cubicBezTo>
                  <a:close/>
                  <a:moveTo>
                    <a:pt x="193" y="360"/>
                  </a:moveTo>
                  <a:cubicBezTo>
                    <a:pt x="195" y="361"/>
                    <a:pt x="193" y="366"/>
                    <a:pt x="194" y="369"/>
                  </a:cubicBezTo>
                  <a:cubicBezTo>
                    <a:pt x="194" y="368"/>
                    <a:pt x="193" y="367"/>
                    <a:pt x="193" y="365"/>
                  </a:cubicBezTo>
                  <a:cubicBezTo>
                    <a:pt x="193" y="363"/>
                    <a:pt x="193" y="361"/>
                    <a:pt x="193" y="360"/>
                  </a:cubicBezTo>
                  <a:close/>
                  <a:moveTo>
                    <a:pt x="32" y="413"/>
                  </a:moveTo>
                  <a:cubicBezTo>
                    <a:pt x="32" y="416"/>
                    <a:pt x="35" y="421"/>
                    <a:pt x="33" y="423"/>
                  </a:cubicBezTo>
                  <a:cubicBezTo>
                    <a:pt x="32" y="421"/>
                    <a:pt x="32" y="418"/>
                    <a:pt x="31" y="419"/>
                  </a:cubicBezTo>
                  <a:cubicBezTo>
                    <a:pt x="30" y="417"/>
                    <a:pt x="31" y="416"/>
                    <a:pt x="31" y="414"/>
                  </a:cubicBezTo>
                  <a:cubicBezTo>
                    <a:pt x="32" y="414"/>
                    <a:pt x="31" y="413"/>
                    <a:pt x="32" y="413"/>
                  </a:cubicBezTo>
                  <a:close/>
                  <a:moveTo>
                    <a:pt x="197" y="372"/>
                  </a:moveTo>
                  <a:cubicBezTo>
                    <a:pt x="199" y="371"/>
                    <a:pt x="198" y="374"/>
                    <a:pt x="198" y="375"/>
                  </a:cubicBezTo>
                  <a:cubicBezTo>
                    <a:pt x="197" y="375"/>
                    <a:pt x="197" y="373"/>
                    <a:pt x="197" y="372"/>
                  </a:cubicBezTo>
                  <a:close/>
                  <a:moveTo>
                    <a:pt x="35" y="415"/>
                  </a:moveTo>
                  <a:cubicBezTo>
                    <a:pt x="36" y="415"/>
                    <a:pt x="36" y="419"/>
                    <a:pt x="36" y="420"/>
                  </a:cubicBezTo>
                  <a:cubicBezTo>
                    <a:pt x="35" y="420"/>
                    <a:pt x="35" y="416"/>
                    <a:pt x="35" y="415"/>
                  </a:cubicBezTo>
                  <a:close/>
                  <a:moveTo>
                    <a:pt x="198" y="376"/>
                  </a:move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6"/>
                    <a:pt x="198" y="376"/>
                  </a:cubicBezTo>
                  <a:close/>
                  <a:moveTo>
                    <a:pt x="201" y="392"/>
                  </a:moveTo>
                  <a:cubicBezTo>
                    <a:pt x="202" y="392"/>
                    <a:pt x="203" y="395"/>
                    <a:pt x="201" y="394"/>
                  </a:cubicBezTo>
                  <a:cubicBezTo>
                    <a:pt x="201" y="394"/>
                    <a:pt x="202" y="393"/>
                    <a:pt x="201" y="392"/>
                  </a:cubicBezTo>
                  <a:close/>
                  <a:moveTo>
                    <a:pt x="195" y="397"/>
                  </a:moveTo>
                  <a:cubicBezTo>
                    <a:pt x="198" y="401"/>
                    <a:pt x="197" y="407"/>
                    <a:pt x="200" y="409"/>
                  </a:cubicBezTo>
                  <a:cubicBezTo>
                    <a:pt x="201" y="410"/>
                    <a:pt x="199" y="410"/>
                    <a:pt x="200" y="411"/>
                  </a:cubicBezTo>
                  <a:cubicBezTo>
                    <a:pt x="199" y="411"/>
                    <a:pt x="198" y="410"/>
                    <a:pt x="196" y="410"/>
                  </a:cubicBezTo>
                  <a:cubicBezTo>
                    <a:pt x="196" y="409"/>
                    <a:pt x="196" y="407"/>
                    <a:pt x="195" y="406"/>
                  </a:cubicBezTo>
                  <a:cubicBezTo>
                    <a:pt x="195" y="405"/>
                    <a:pt x="194" y="405"/>
                    <a:pt x="194" y="404"/>
                  </a:cubicBezTo>
                  <a:cubicBezTo>
                    <a:pt x="193" y="402"/>
                    <a:pt x="194" y="402"/>
                    <a:pt x="193" y="400"/>
                  </a:cubicBezTo>
                  <a:cubicBezTo>
                    <a:pt x="195" y="399"/>
                    <a:pt x="194" y="401"/>
                    <a:pt x="195" y="402"/>
                  </a:cubicBezTo>
                  <a:cubicBezTo>
                    <a:pt x="197" y="401"/>
                    <a:pt x="194" y="399"/>
                    <a:pt x="195" y="397"/>
                  </a:cubicBezTo>
                  <a:close/>
                  <a:moveTo>
                    <a:pt x="203" y="399"/>
                  </a:moveTo>
                  <a:cubicBezTo>
                    <a:pt x="203" y="399"/>
                    <a:pt x="203" y="400"/>
                    <a:pt x="202" y="399"/>
                  </a:cubicBezTo>
                  <a:cubicBezTo>
                    <a:pt x="203" y="400"/>
                    <a:pt x="203" y="400"/>
                    <a:pt x="203" y="400"/>
                  </a:cubicBezTo>
                  <a:cubicBezTo>
                    <a:pt x="202" y="401"/>
                    <a:pt x="203" y="396"/>
                    <a:pt x="203" y="399"/>
                  </a:cubicBezTo>
                  <a:close/>
                  <a:moveTo>
                    <a:pt x="200" y="401"/>
                  </a:moveTo>
                  <a:cubicBezTo>
                    <a:pt x="201" y="401"/>
                    <a:pt x="201" y="402"/>
                    <a:pt x="201" y="403"/>
                  </a:cubicBezTo>
                  <a:cubicBezTo>
                    <a:pt x="201" y="403"/>
                    <a:pt x="200" y="402"/>
                    <a:pt x="200" y="401"/>
                  </a:cubicBezTo>
                  <a:close/>
                  <a:moveTo>
                    <a:pt x="173" y="412"/>
                  </a:moveTo>
                  <a:cubicBezTo>
                    <a:pt x="173" y="410"/>
                    <a:pt x="174" y="413"/>
                    <a:pt x="174" y="412"/>
                  </a:cubicBezTo>
                  <a:cubicBezTo>
                    <a:pt x="174" y="413"/>
                    <a:pt x="174" y="414"/>
                    <a:pt x="173" y="415"/>
                  </a:cubicBezTo>
                  <a:cubicBezTo>
                    <a:pt x="172" y="413"/>
                    <a:pt x="174" y="412"/>
                    <a:pt x="173" y="412"/>
                  </a:cubicBezTo>
                  <a:close/>
                  <a:moveTo>
                    <a:pt x="170" y="416"/>
                  </a:moveTo>
                  <a:cubicBezTo>
                    <a:pt x="170" y="416"/>
                    <a:pt x="172" y="418"/>
                    <a:pt x="171" y="416"/>
                  </a:cubicBezTo>
                  <a:cubicBezTo>
                    <a:pt x="174" y="420"/>
                    <a:pt x="170" y="420"/>
                    <a:pt x="171" y="420"/>
                  </a:cubicBezTo>
                  <a:cubicBezTo>
                    <a:pt x="170" y="421"/>
                    <a:pt x="170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69" y="419"/>
                    <a:pt x="170" y="418"/>
                    <a:pt x="170" y="416"/>
                  </a:cubicBezTo>
                  <a:close/>
                  <a:moveTo>
                    <a:pt x="201" y="406"/>
                  </a:moveTo>
                  <a:cubicBezTo>
                    <a:pt x="202" y="406"/>
                    <a:pt x="202" y="409"/>
                    <a:pt x="203" y="409"/>
                  </a:cubicBezTo>
                  <a:cubicBezTo>
                    <a:pt x="203" y="410"/>
                    <a:pt x="201" y="408"/>
                    <a:pt x="201" y="406"/>
                  </a:cubicBezTo>
                  <a:close/>
                  <a:moveTo>
                    <a:pt x="179" y="415"/>
                  </a:moveTo>
                  <a:cubicBezTo>
                    <a:pt x="180" y="415"/>
                    <a:pt x="181" y="419"/>
                    <a:pt x="179" y="418"/>
                  </a:cubicBezTo>
                  <a:cubicBezTo>
                    <a:pt x="179" y="417"/>
                    <a:pt x="179" y="417"/>
                    <a:pt x="179" y="415"/>
                  </a:cubicBezTo>
                  <a:close/>
                  <a:moveTo>
                    <a:pt x="202" y="414"/>
                  </a:moveTo>
                  <a:cubicBezTo>
                    <a:pt x="200" y="415"/>
                    <a:pt x="199" y="415"/>
                    <a:pt x="199" y="413"/>
                  </a:cubicBezTo>
                  <a:cubicBezTo>
                    <a:pt x="200" y="415"/>
                    <a:pt x="201" y="411"/>
                    <a:pt x="202" y="414"/>
                  </a:cubicBezTo>
                  <a:close/>
                  <a:moveTo>
                    <a:pt x="207" y="410"/>
                  </a:moveTo>
                  <a:cubicBezTo>
                    <a:pt x="207" y="411"/>
                    <a:pt x="208" y="414"/>
                    <a:pt x="209" y="414"/>
                  </a:cubicBezTo>
                  <a:cubicBezTo>
                    <a:pt x="207" y="415"/>
                    <a:pt x="206" y="411"/>
                    <a:pt x="206" y="410"/>
                  </a:cubicBezTo>
                  <a:cubicBezTo>
                    <a:pt x="206" y="410"/>
                    <a:pt x="207" y="412"/>
                    <a:pt x="207" y="410"/>
                  </a:cubicBezTo>
                  <a:close/>
                  <a:moveTo>
                    <a:pt x="196" y="416"/>
                  </a:moveTo>
                  <a:cubicBezTo>
                    <a:pt x="196" y="416"/>
                    <a:pt x="196" y="417"/>
                    <a:pt x="197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5" y="417"/>
                    <a:pt x="196" y="418"/>
                    <a:pt x="196" y="416"/>
                  </a:cubicBezTo>
                  <a:close/>
                  <a:moveTo>
                    <a:pt x="202" y="421"/>
                  </a:moveTo>
                  <a:cubicBezTo>
                    <a:pt x="203" y="419"/>
                    <a:pt x="203" y="422"/>
                    <a:pt x="203" y="423"/>
                  </a:cubicBezTo>
                  <a:cubicBezTo>
                    <a:pt x="201" y="422"/>
                    <a:pt x="200" y="423"/>
                    <a:pt x="198" y="422"/>
                  </a:cubicBezTo>
                  <a:cubicBezTo>
                    <a:pt x="199" y="420"/>
                    <a:pt x="200" y="419"/>
                    <a:pt x="200" y="417"/>
                  </a:cubicBezTo>
                  <a:cubicBezTo>
                    <a:pt x="201" y="418"/>
                    <a:pt x="202" y="419"/>
                    <a:pt x="202" y="420"/>
                  </a:cubicBezTo>
                  <a:cubicBezTo>
                    <a:pt x="202" y="421"/>
                    <a:pt x="203" y="421"/>
                    <a:pt x="202" y="421"/>
                  </a:cubicBezTo>
                  <a:close/>
                  <a:moveTo>
                    <a:pt x="203" y="419"/>
                  </a:moveTo>
                  <a:cubicBezTo>
                    <a:pt x="203" y="418"/>
                    <a:pt x="205" y="419"/>
                    <a:pt x="205" y="418"/>
                  </a:cubicBezTo>
                  <a:cubicBezTo>
                    <a:pt x="206" y="420"/>
                    <a:pt x="205" y="420"/>
                    <a:pt x="206" y="421"/>
                  </a:cubicBezTo>
                  <a:cubicBezTo>
                    <a:pt x="205" y="421"/>
                    <a:pt x="204" y="419"/>
                    <a:pt x="203" y="419"/>
                  </a:cubicBezTo>
                  <a:close/>
                  <a:moveTo>
                    <a:pt x="187" y="426"/>
                  </a:moveTo>
                  <a:cubicBezTo>
                    <a:pt x="187" y="425"/>
                    <a:pt x="189" y="426"/>
                    <a:pt x="189" y="425"/>
                  </a:cubicBezTo>
                  <a:cubicBezTo>
                    <a:pt x="190" y="427"/>
                    <a:pt x="189" y="427"/>
                    <a:pt x="189" y="428"/>
                  </a:cubicBezTo>
                  <a:cubicBezTo>
                    <a:pt x="188" y="429"/>
                    <a:pt x="188" y="426"/>
                    <a:pt x="187" y="426"/>
                  </a:cubicBezTo>
                  <a:close/>
                  <a:moveTo>
                    <a:pt x="206" y="421"/>
                  </a:moveTo>
                  <a:cubicBezTo>
                    <a:pt x="207" y="422"/>
                    <a:pt x="207" y="421"/>
                    <a:pt x="208" y="420"/>
                  </a:cubicBezTo>
                  <a:cubicBezTo>
                    <a:pt x="208" y="422"/>
                    <a:pt x="208" y="422"/>
                    <a:pt x="208" y="422"/>
                  </a:cubicBezTo>
                  <a:cubicBezTo>
                    <a:pt x="208" y="422"/>
                    <a:pt x="207" y="421"/>
                    <a:pt x="207" y="423"/>
                  </a:cubicBezTo>
                  <a:cubicBezTo>
                    <a:pt x="207" y="423"/>
                    <a:pt x="207" y="422"/>
                    <a:pt x="206" y="421"/>
                  </a:cubicBezTo>
                  <a:close/>
                  <a:moveTo>
                    <a:pt x="69" y="497"/>
                  </a:moveTo>
                  <a:cubicBezTo>
                    <a:pt x="71" y="497"/>
                    <a:pt x="72" y="502"/>
                    <a:pt x="73" y="504"/>
                  </a:cubicBezTo>
                  <a:cubicBezTo>
                    <a:pt x="72" y="503"/>
                    <a:pt x="70" y="499"/>
                    <a:pt x="69" y="497"/>
                  </a:cubicBezTo>
                  <a:close/>
                  <a:moveTo>
                    <a:pt x="67" y="523"/>
                  </a:moveTo>
                  <a:cubicBezTo>
                    <a:pt x="67" y="522"/>
                    <a:pt x="68" y="522"/>
                    <a:pt x="69" y="522"/>
                  </a:cubicBezTo>
                  <a:cubicBezTo>
                    <a:pt x="70" y="526"/>
                    <a:pt x="70" y="526"/>
                    <a:pt x="71" y="529"/>
                  </a:cubicBezTo>
                  <a:cubicBezTo>
                    <a:pt x="70" y="529"/>
                    <a:pt x="68" y="526"/>
                    <a:pt x="67" y="523"/>
                  </a:cubicBezTo>
                  <a:close/>
                  <a:moveTo>
                    <a:pt x="65" y="533"/>
                  </a:moveTo>
                  <a:cubicBezTo>
                    <a:pt x="66" y="532"/>
                    <a:pt x="66" y="535"/>
                    <a:pt x="68" y="538"/>
                  </a:cubicBezTo>
                  <a:cubicBezTo>
                    <a:pt x="67" y="538"/>
                    <a:pt x="67" y="536"/>
                    <a:pt x="65" y="533"/>
                  </a:cubicBezTo>
                  <a:close/>
                  <a:moveTo>
                    <a:pt x="83" y="521"/>
                  </a:moveTo>
                  <a:cubicBezTo>
                    <a:pt x="84" y="524"/>
                    <a:pt x="84" y="524"/>
                    <a:pt x="84" y="524"/>
                  </a:cubicBezTo>
                  <a:cubicBezTo>
                    <a:pt x="83" y="525"/>
                    <a:pt x="84" y="525"/>
                    <a:pt x="83" y="527"/>
                  </a:cubicBezTo>
                  <a:cubicBezTo>
                    <a:pt x="81" y="524"/>
                    <a:pt x="81" y="524"/>
                    <a:pt x="81" y="524"/>
                  </a:cubicBezTo>
                  <a:cubicBezTo>
                    <a:pt x="84" y="526"/>
                    <a:pt x="82" y="522"/>
                    <a:pt x="83" y="521"/>
                  </a:cubicBezTo>
                  <a:close/>
                  <a:moveTo>
                    <a:pt x="164" y="467"/>
                  </a:moveTo>
                  <a:cubicBezTo>
                    <a:pt x="164" y="469"/>
                    <a:pt x="164" y="470"/>
                    <a:pt x="164" y="472"/>
                  </a:cubicBezTo>
                  <a:cubicBezTo>
                    <a:pt x="165" y="473"/>
                    <a:pt x="165" y="473"/>
                    <a:pt x="165" y="474"/>
                  </a:cubicBezTo>
                  <a:cubicBezTo>
                    <a:pt x="166" y="474"/>
                    <a:pt x="166" y="473"/>
                    <a:pt x="166" y="472"/>
                  </a:cubicBezTo>
                  <a:cubicBezTo>
                    <a:pt x="166" y="471"/>
                    <a:pt x="166" y="473"/>
                    <a:pt x="165" y="473"/>
                  </a:cubicBezTo>
                  <a:cubicBezTo>
                    <a:pt x="165" y="472"/>
                    <a:pt x="165" y="471"/>
                    <a:pt x="165" y="470"/>
                  </a:cubicBezTo>
                  <a:cubicBezTo>
                    <a:pt x="165" y="469"/>
                    <a:pt x="166" y="472"/>
                    <a:pt x="166" y="471"/>
                  </a:cubicBezTo>
                  <a:cubicBezTo>
                    <a:pt x="167" y="469"/>
                    <a:pt x="165" y="469"/>
                    <a:pt x="165" y="468"/>
                  </a:cubicBezTo>
                  <a:cubicBezTo>
                    <a:pt x="166" y="467"/>
                    <a:pt x="167" y="472"/>
                    <a:pt x="168" y="470"/>
                  </a:cubicBezTo>
                  <a:cubicBezTo>
                    <a:pt x="169" y="472"/>
                    <a:pt x="169" y="472"/>
                    <a:pt x="169" y="473"/>
                  </a:cubicBezTo>
                  <a:cubicBezTo>
                    <a:pt x="170" y="473"/>
                    <a:pt x="169" y="472"/>
                    <a:pt x="169" y="471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2"/>
                    <a:pt x="171" y="473"/>
                    <a:pt x="172" y="475"/>
                  </a:cubicBezTo>
                  <a:cubicBezTo>
                    <a:pt x="172" y="475"/>
                    <a:pt x="174" y="476"/>
                    <a:pt x="173" y="474"/>
                  </a:cubicBezTo>
                  <a:cubicBezTo>
                    <a:pt x="174" y="477"/>
                    <a:pt x="176" y="480"/>
                    <a:pt x="176" y="482"/>
                  </a:cubicBezTo>
                  <a:cubicBezTo>
                    <a:pt x="177" y="484"/>
                    <a:pt x="177" y="481"/>
                    <a:pt x="177" y="482"/>
                  </a:cubicBezTo>
                  <a:cubicBezTo>
                    <a:pt x="177" y="483"/>
                    <a:pt x="177" y="485"/>
                    <a:pt x="176" y="485"/>
                  </a:cubicBezTo>
                  <a:cubicBezTo>
                    <a:pt x="174" y="482"/>
                    <a:pt x="174" y="479"/>
                    <a:pt x="173" y="476"/>
                  </a:cubicBezTo>
                  <a:cubicBezTo>
                    <a:pt x="172" y="477"/>
                    <a:pt x="173" y="479"/>
                    <a:pt x="174" y="481"/>
                  </a:cubicBezTo>
                  <a:cubicBezTo>
                    <a:pt x="173" y="481"/>
                    <a:pt x="174" y="482"/>
                    <a:pt x="174" y="483"/>
                  </a:cubicBezTo>
                  <a:cubicBezTo>
                    <a:pt x="172" y="483"/>
                    <a:pt x="171" y="480"/>
                    <a:pt x="170" y="478"/>
                  </a:cubicBezTo>
                  <a:cubicBezTo>
                    <a:pt x="169" y="479"/>
                    <a:pt x="172" y="483"/>
                    <a:pt x="174" y="486"/>
                  </a:cubicBezTo>
                  <a:cubicBezTo>
                    <a:pt x="173" y="486"/>
                    <a:pt x="173" y="484"/>
                    <a:pt x="172" y="486"/>
                  </a:cubicBezTo>
                  <a:cubicBezTo>
                    <a:pt x="172" y="487"/>
                    <a:pt x="173" y="487"/>
                    <a:pt x="174" y="489"/>
                  </a:cubicBezTo>
                  <a:cubicBezTo>
                    <a:pt x="173" y="489"/>
                    <a:pt x="171" y="487"/>
                    <a:pt x="170" y="485"/>
                  </a:cubicBezTo>
                  <a:cubicBezTo>
                    <a:pt x="171" y="485"/>
                    <a:pt x="172" y="485"/>
                    <a:pt x="172" y="484"/>
                  </a:cubicBezTo>
                  <a:cubicBezTo>
                    <a:pt x="169" y="482"/>
                    <a:pt x="168" y="480"/>
                    <a:pt x="166" y="478"/>
                  </a:cubicBezTo>
                  <a:cubicBezTo>
                    <a:pt x="166" y="481"/>
                    <a:pt x="169" y="481"/>
                    <a:pt x="170" y="484"/>
                  </a:cubicBezTo>
                  <a:cubicBezTo>
                    <a:pt x="169" y="484"/>
                    <a:pt x="170" y="485"/>
                    <a:pt x="170" y="486"/>
                  </a:cubicBezTo>
                  <a:cubicBezTo>
                    <a:pt x="169" y="487"/>
                    <a:pt x="169" y="486"/>
                    <a:pt x="168" y="485"/>
                  </a:cubicBezTo>
                  <a:cubicBezTo>
                    <a:pt x="168" y="485"/>
                    <a:pt x="168" y="485"/>
                    <a:pt x="169" y="486"/>
                  </a:cubicBezTo>
                  <a:cubicBezTo>
                    <a:pt x="166" y="480"/>
                    <a:pt x="164" y="478"/>
                    <a:pt x="163" y="475"/>
                  </a:cubicBezTo>
                  <a:cubicBezTo>
                    <a:pt x="165" y="474"/>
                    <a:pt x="165" y="474"/>
                    <a:pt x="165" y="474"/>
                  </a:cubicBezTo>
                  <a:cubicBezTo>
                    <a:pt x="163" y="472"/>
                    <a:pt x="164" y="471"/>
                    <a:pt x="163" y="469"/>
                  </a:cubicBezTo>
                  <a:cubicBezTo>
                    <a:pt x="164" y="470"/>
                    <a:pt x="163" y="468"/>
                    <a:pt x="164" y="467"/>
                  </a:cubicBezTo>
                  <a:close/>
                  <a:moveTo>
                    <a:pt x="171" y="468"/>
                  </a:moveTo>
                  <a:cubicBezTo>
                    <a:pt x="172" y="470"/>
                    <a:pt x="172" y="471"/>
                    <a:pt x="173" y="469"/>
                  </a:cubicBezTo>
                  <a:cubicBezTo>
                    <a:pt x="173" y="471"/>
                    <a:pt x="172" y="472"/>
                    <a:pt x="174" y="472"/>
                  </a:cubicBezTo>
                  <a:cubicBezTo>
                    <a:pt x="175" y="474"/>
                    <a:pt x="174" y="474"/>
                    <a:pt x="175" y="476"/>
                  </a:cubicBezTo>
                  <a:cubicBezTo>
                    <a:pt x="174" y="474"/>
                    <a:pt x="172" y="474"/>
                    <a:pt x="171" y="472"/>
                  </a:cubicBezTo>
                  <a:cubicBezTo>
                    <a:pt x="174" y="472"/>
                    <a:pt x="169" y="469"/>
                    <a:pt x="171" y="468"/>
                  </a:cubicBezTo>
                  <a:close/>
                  <a:moveTo>
                    <a:pt x="159" y="471"/>
                  </a:moveTo>
                  <a:cubicBezTo>
                    <a:pt x="160" y="471"/>
                    <a:pt x="161" y="473"/>
                    <a:pt x="161" y="474"/>
                  </a:cubicBezTo>
                  <a:cubicBezTo>
                    <a:pt x="160" y="475"/>
                    <a:pt x="159" y="473"/>
                    <a:pt x="159" y="471"/>
                  </a:cubicBezTo>
                  <a:close/>
                  <a:moveTo>
                    <a:pt x="175" y="473"/>
                  </a:moveTo>
                  <a:cubicBezTo>
                    <a:pt x="177" y="474"/>
                    <a:pt x="177" y="477"/>
                    <a:pt x="178" y="476"/>
                  </a:cubicBezTo>
                  <a:cubicBezTo>
                    <a:pt x="180" y="478"/>
                    <a:pt x="178" y="477"/>
                    <a:pt x="178" y="478"/>
                  </a:cubicBezTo>
                  <a:cubicBezTo>
                    <a:pt x="180" y="479"/>
                    <a:pt x="181" y="483"/>
                    <a:pt x="182" y="483"/>
                  </a:cubicBezTo>
                  <a:cubicBezTo>
                    <a:pt x="181" y="484"/>
                    <a:pt x="181" y="482"/>
                    <a:pt x="180" y="482"/>
                  </a:cubicBezTo>
                  <a:cubicBezTo>
                    <a:pt x="179" y="483"/>
                    <a:pt x="181" y="485"/>
                    <a:pt x="182" y="487"/>
                  </a:cubicBezTo>
                  <a:cubicBezTo>
                    <a:pt x="181" y="487"/>
                    <a:pt x="180" y="486"/>
                    <a:pt x="180" y="487"/>
                  </a:cubicBezTo>
                  <a:cubicBezTo>
                    <a:pt x="179" y="485"/>
                    <a:pt x="180" y="486"/>
                    <a:pt x="178" y="484"/>
                  </a:cubicBezTo>
                  <a:cubicBezTo>
                    <a:pt x="179" y="484"/>
                    <a:pt x="180" y="485"/>
                    <a:pt x="180" y="484"/>
                  </a:cubicBezTo>
                  <a:cubicBezTo>
                    <a:pt x="178" y="483"/>
                    <a:pt x="176" y="480"/>
                    <a:pt x="175" y="477"/>
                  </a:cubicBezTo>
                  <a:cubicBezTo>
                    <a:pt x="176" y="479"/>
                    <a:pt x="178" y="481"/>
                    <a:pt x="180" y="482"/>
                  </a:cubicBezTo>
                  <a:cubicBezTo>
                    <a:pt x="179" y="480"/>
                    <a:pt x="174" y="475"/>
                    <a:pt x="175" y="473"/>
                  </a:cubicBezTo>
                  <a:close/>
                  <a:moveTo>
                    <a:pt x="195" y="463"/>
                  </a:moveTo>
                  <a:cubicBezTo>
                    <a:pt x="196" y="463"/>
                    <a:pt x="197" y="466"/>
                    <a:pt x="196" y="466"/>
                  </a:cubicBezTo>
                  <a:cubicBezTo>
                    <a:pt x="195" y="465"/>
                    <a:pt x="195" y="464"/>
                    <a:pt x="195" y="463"/>
                  </a:cubicBezTo>
                  <a:close/>
                  <a:moveTo>
                    <a:pt x="103" y="538"/>
                  </a:moveTo>
                  <a:cubicBezTo>
                    <a:pt x="104" y="540"/>
                    <a:pt x="104" y="540"/>
                    <a:pt x="104" y="540"/>
                  </a:cubicBezTo>
                  <a:cubicBezTo>
                    <a:pt x="103" y="542"/>
                    <a:pt x="103" y="542"/>
                    <a:pt x="103" y="542"/>
                  </a:cubicBezTo>
                  <a:cubicBezTo>
                    <a:pt x="102" y="540"/>
                    <a:pt x="102" y="539"/>
                    <a:pt x="103" y="538"/>
                  </a:cubicBezTo>
                  <a:close/>
                  <a:moveTo>
                    <a:pt x="195" y="469"/>
                  </a:moveTo>
                  <a:cubicBezTo>
                    <a:pt x="195" y="469"/>
                    <a:pt x="195" y="470"/>
                    <a:pt x="195" y="471"/>
                  </a:cubicBezTo>
                  <a:cubicBezTo>
                    <a:pt x="194" y="471"/>
                    <a:pt x="193" y="469"/>
                    <a:pt x="193" y="468"/>
                  </a:cubicBezTo>
                  <a:cubicBezTo>
                    <a:pt x="194" y="469"/>
                    <a:pt x="195" y="468"/>
                    <a:pt x="196" y="469"/>
                  </a:cubicBezTo>
                  <a:cubicBezTo>
                    <a:pt x="195" y="470"/>
                    <a:pt x="195" y="469"/>
                    <a:pt x="195" y="469"/>
                  </a:cubicBezTo>
                  <a:close/>
                  <a:moveTo>
                    <a:pt x="178" y="485"/>
                  </a:move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8" y="487"/>
                    <a:pt x="178" y="487"/>
                  </a:cubicBezTo>
                  <a:cubicBezTo>
                    <a:pt x="177" y="486"/>
                    <a:pt x="177" y="485"/>
                    <a:pt x="178" y="485"/>
                  </a:cubicBezTo>
                  <a:close/>
                  <a:moveTo>
                    <a:pt x="197" y="471"/>
                  </a:moveTo>
                  <a:cubicBezTo>
                    <a:pt x="198" y="470"/>
                    <a:pt x="199" y="475"/>
                    <a:pt x="198" y="474"/>
                  </a:cubicBezTo>
                  <a:cubicBezTo>
                    <a:pt x="197" y="473"/>
                    <a:pt x="197" y="472"/>
                    <a:pt x="197" y="471"/>
                  </a:cubicBezTo>
                  <a:close/>
                  <a:moveTo>
                    <a:pt x="173" y="496"/>
                  </a:moveTo>
                  <a:cubicBezTo>
                    <a:pt x="174" y="495"/>
                    <a:pt x="174" y="495"/>
                    <a:pt x="174" y="495"/>
                  </a:cubicBezTo>
                  <a:cubicBezTo>
                    <a:pt x="174" y="496"/>
                    <a:pt x="174" y="496"/>
                    <a:pt x="175" y="496"/>
                  </a:cubicBezTo>
                  <a:cubicBezTo>
                    <a:pt x="175" y="497"/>
                    <a:pt x="173" y="497"/>
                    <a:pt x="173" y="496"/>
                  </a:cubicBezTo>
                  <a:close/>
                  <a:moveTo>
                    <a:pt x="189" y="487"/>
                  </a:moveTo>
                  <a:cubicBezTo>
                    <a:pt x="190" y="486"/>
                    <a:pt x="191" y="489"/>
                    <a:pt x="190" y="489"/>
                  </a:cubicBezTo>
                  <a:cubicBezTo>
                    <a:pt x="190" y="488"/>
                    <a:pt x="190" y="488"/>
                    <a:pt x="189" y="487"/>
                  </a:cubicBezTo>
                  <a:close/>
                  <a:moveTo>
                    <a:pt x="193" y="490"/>
                  </a:moveTo>
                  <a:cubicBezTo>
                    <a:pt x="194" y="491"/>
                    <a:pt x="194" y="492"/>
                    <a:pt x="195" y="493"/>
                  </a:cubicBezTo>
                  <a:cubicBezTo>
                    <a:pt x="194" y="493"/>
                    <a:pt x="193" y="491"/>
                    <a:pt x="193" y="492"/>
                  </a:cubicBezTo>
                  <a:cubicBezTo>
                    <a:pt x="192" y="491"/>
                    <a:pt x="192" y="490"/>
                    <a:pt x="193" y="490"/>
                  </a:cubicBezTo>
                  <a:close/>
                  <a:moveTo>
                    <a:pt x="165" y="567"/>
                  </a:moveTo>
                  <a:cubicBezTo>
                    <a:pt x="167" y="568"/>
                    <a:pt x="164" y="564"/>
                    <a:pt x="165" y="563"/>
                  </a:cubicBezTo>
                  <a:cubicBezTo>
                    <a:pt x="167" y="566"/>
                    <a:pt x="169" y="568"/>
                    <a:pt x="171" y="570"/>
                  </a:cubicBezTo>
                  <a:cubicBezTo>
                    <a:pt x="173" y="571"/>
                    <a:pt x="175" y="573"/>
                    <a:pt x="176" y="576"/>
                  </a:cubicBezTo>
                  <a:cubicBezTo>
                    <a:pt x="176" y="577"/>
                    <a:pt x="175" y="578"/>
                    <a:pt x="177" y="579"/>
                  </a:cubicBezTo>
                  <a:cubicBezTo>
                    <a:pt x="176" y="579"/>
                    <a:pt x="177" y="581"/>
                    <a:pt x="176" y="582"/>
                  </a:cubicBezTo>
                  <a:cubicBezTo>
                    <a:pt x="175" y="580"/>
                    <a:pt x="175" y="579"/>
                    <a:pt x="174" y="577"/>
                  </a:cubicBezTo>
                  <a:cubicBezTo>
                    <a:pt x="171" y="576"/>
                    <a:pt x="169" y="573"/>
                    <a:pt x="167" y="572"/>
                  </a:cubicBezTo>
                  <a:cubicBezTo>
                    <a:pt x="166" y="571"/>
                    <a:pt x="166" y="570"/>
                    <a:pt x="167" y="569"/>
                  </a:cubicBezTo>
                  <a:cubicBezTo>
                    <a:pt x="164" y="567"/>
                    <a:pt x="163" y="566"/>
                    <a:pt x="164" y="564"/>
                  </a:cubicBezTo>
                  <a:cubicBezTo>
                    <a:pt x="165" y="565"/>
                    <a:pt x="166" y="566"/>
                    <a:pt x="165" y="567"/>
                  </a:cubicBezTo>
                  <a:close/>
                  <a:moveTo>
                    <a:pt x="164" y="566"/>
                  </a:moveTo>
                  <a:cubicBezTo>
                    <a:pt x="161" y="565"/>
                    <a:pt x="164" y="568"/>
                    <a:pt x="163" y="569"/>
                  </a:cubicBezTo>
                  <a:cubicBezTo>
                    <a:pt x="161" y="566"/>
                    <a:pt x="157" y="562"/>
                    <a:pt x="154" y="558"/>
                  </a:cubicBezTo>
                  <a:cubicBezTo>
                    <a:pt x="150" y="554"/>
                    <a:pt x="148" y="551"/>
                    <a:pt x="148" y="548"/>
                  </a:cubicBezTo>
                  <a:cubicBezTo>
                    <a:pt x="146" y="547"/>
                    <a:pt x="145" y="546"/>
                    <a:pt x="145" y="544"/>
                  </a:cubicBezTo>
                  <a:cubicBezTo>
                    <a:pt x="143" y="543"/>
                    <a:pt x="145" y="545"/>
                    <a:pt x="144" y="545"/>
                  </a:cubicBezTo>
                  <a:cubicBezTo>
                    <a:pt x="143" y="543"/>
                    <a:pt x="142" y="540"/>
                    <a:pt x="142" y="539"/>
                  </a:cubicBezTo>
                  <a:cubicBezTo>
                    <a:pt x="147" y="545"/>
                    <a:pt x="148" y="547"/>
                    <a:pt x="151" y="551"/>
                  </a:cubicBezTo>
                  <a:cubicBezTo>
                    <a:pt x="151" y="551"/>
                    <a:pt x="151" y="550"/>
                    <a:pt x="150" y="549"/>
                  </a:cubicBezTo>
                  <a:cubicBezTo>
                    <a:pt x="155" y="551"/>
                    <a:pt x="155" y="556"/>
                    <a:pt x="162" y="561"/>
                  </a:cubicBezTo>
                  <a:cubicBezTo>
                    <a:pt x="162" y="563"/>
                    <a:pt x="162" y="564"/>
                    <a:pt x="162" y="564"/>
                  </a:cubicBezTo>
                  <a:cubicBezTo>
                    <a:pt x="162" y="565"/>
                    <a:pt x="163" y="564"/>
                    <a:pt x="164" y="566"/>
                  </a:cubicBezTo>
                  <a:close/>
                  <a:moveTo>
                    <a:pt x="139" y="571"/>
                  </a:moveTo>
                  <a:cubicBezTo>
                    <a:pt x="139" y="569"/>
                    <a:pt x="142" y="573"/>
                    <a:pt x="141" y="573"/>
                  </a:cubicBezTo>
                  <a:lnTo>
                    <a:pt x="139" y="571"/>
                  </a:lnTo>
                  <a:close/>
                  <a:moveTo>
                    <a:pt x="188" y="517"/>
                  </a:moveTo>
                  <a:cubicBezTo>
                    <a:pt x="190" y="515"/>
                    <a:pt x="191" y="520"/>
                    <a:pt x="188" y="517"/>
                  </a:cubicBezTo>
                  <a:close/>
                  <a:moveTo>
                    <a:pt x="188" y="518"/>
                  </a:moveTo>
                  <a:cubicBezTo>
                    <a:pt x="189" y="517"/>
                    <a:pt x="191" y="520"/>
                    <a:pt x="190" y="521"/>
                  </a:cubicBezTo>
                  <a:cubicBezTo>
                    <a:pt x="189" y="520"/>
                    <a:pt x="189" y="519"/>
                    <a:pt x="188" y="518"/>
                  </a:cubicBezTo>
                  <a:close/>
                  <a:moveTo>
                    <a:pt x="140" y="575"/>
                  </a:moveTo>
                  <a:cubicBezTo>
                    <a:pt x="142" y="577"/>
                    <a:pt x="141" y="578"/>
                    <a:pt x="143" y="579"/>
                  </a:cubicBezTo>
                  <a:cubicBezTo>
                    <a:pt x="142" y="579"/>
                    <a:pt x="141" y="578"/>
                    <a:pt x="139" y="577"/>
                  </a:cubicBezTo>
                  <a:cubicBezTo>
                    <a:pt x="139" y="576"/>
                    <a:pt x="139" y="575"/>
                    <a:pt x="140" y="575"/>
                  </a:cubicBezTo>
                  <a:close/>
                  <a:moveTo>
                    <a:pt x="153" y="587"/>
                  </a:moveTo>
                  <a:cubicBezTo>
                    <a:pt x="154" y="587"/>
                    <a:pt x="155" y="588"/>
                    <a:pt x="157" y="589"/>
                  </a:cubicBezTo>
                  <a:cubicBezTo>
                    <a:pt x="157" y="588"/>
                    <a:pt x="155" y="588"/>
                    <a:pt x="155" y="587"/>
                  </a:cubicBezTo>
                  <a:cubicBezTo>
                    <a:pt x="155" y="585"/>
                    <a:pt x="158" y="589"/>
                    <a:pt x="159" y="590"/>
                  </a:cubicBezTo>
                  <a:cubicBezTo>
                    <a:pt x="158" y="591"/>
                    <a:pt x="161" y="593"/>
                    <a:pt x="161" y="594"/>
                  </a:cubicBezTo>
                  <a:cubicBezTo>
                    <a:pt x="159" y="592"/>
                    <a:pt x="156" y="590"/>
                    <a:pt x="156" y="591"/>
                  </a:cubicBezTo>
                  <a:cubicBezTo>
                    <a:pt x="154" y="589"/>
                    <a:pt x="154" y="589"/>
                    <a:pt x="153" y="587"/>
                  </a:cubicBezTo>
                  <a:close/>
                  <a:moveTo>
                    <a:pt x="202" y="537"/>
                  </a:moveTo>
                  <a:cubicBezTo>
                    <a:pt x="203" y="537"/>
                    <a:pt x="205" y="539"/>
                    <a:pt x="204" y="540"/>
                  </a:cubicBezTo>
                  <a:cubicBezTo>
                    <a:pt x="203" y="539"/>
                    <a:pt x="202" y="538"/>
                    <a:pt x="202" y="537"/>
                  </a:cubicBezTo>
                  <a:close/>
                  <a:moveTo>
                    <a:pt x="204" y="547"/>
                  </a:moveTo>
                  <a:cubicBezTo>
                    <a:pt x="203" y="546"/>
                    <a:pt x="201" y="545"/>
                    <a:pt x="202" y="544"/>
                  </a:cubicBezTo>
                  <a:cubicBezTo>
                    <a:pt x="203" y="545"/>
                    <a:pt x="205" y="546"/>
                    <a:pt x="204" y="547"/>
                  </a:cubicBezTo>
                  <a:close/>
                  <a:moveTo>
                    <a:pt x="208" y="548"/>
                  </a:moveTo>
                  <a:cubicBezTo>
                    <a:pt x="208" y="549"/>
                    <a:pt x="210" y="551"/>
                    <a:pt x="207" y="550"/>
                  </a:cubicBezTo>
                  <a:cubicBezTo>
                    <a:pt x="209" y="552"/>
                    <a:pt x="213" y="554"/>
                    <a:pt x="212" y="556"/>
                  </a:cubicBezTo>
                  <a:cubicBezTo>
                    <a:pt x="208" y="553"/>
                    <a:pt x="205" y="550"/>
                    <a:pt x="204" y="547"/>
                  </a:cubicBezTo>
                  <a:cubicBezTo>
                    <a:pt x="204" y="547"/>
                    <a:pt x="206" y="548"/>
                    <a:pt x="207" y="549"/>
                  </a:cubicBezTo>
                  <a:cubicBezTo>
                    <a:pt x="206" y="546"/>
                    <a:pt x="203" y="544"/>
                    <a:pt x="201" y="542"/>
                  </a:cubicBezTo>
                  <a:cubicBezTo>
                    <a:pt x="201" y="540"/>
                    <a:pt x="206" y="545"/>
                    <a:pt x="207" y="548"/>
                  </a:cubicBezTo>
                  <a:cubicBezTo>
                    <a:pt x="207" y="548"/>
                    <a:pt x="209" y="548"/>
                    <a:pt x="208" y="547"/>
                  </a:cubicBezTo>
                  <a:cubicBezTo>
                    <a:pt x="209" y="548"/>
                    <a:pt x="211" y="551"/>
                    <a:pt x="212" y="552"/>
                  </a:cubicBezTo>
                  <a:cubicBezTo>
                    <a:pt x="211" y="553"/>
                    <a:pt x="209" y="549"/>
                    <a:pt x="208" y="548"/>
                  </a:cubicBezTo>
                  <a:close/>
                  <a:moveTo>
                    <a:pt x="175" y="583"/>
                  </a:moveTo>
                  <a:cubicBezTo>
                    <a:pt x="176" y="583"/>
                    <a:pt x="177" y="585"/>
                    <a:pt x="179" y="586"/>
                  </a:cubicBezTo>
                  <a:cubicBezTo>
                    <a:pt x="179" y="585"/>
                    <a:pt x="177" y="584"/>
                    <a:pt x="177" y="583"/>
                  </a:cubicBezTo>
                  <a:cubicBezTo>
                    <a:pt x="178" y="582"/>
                    <a:pt x="179" y="583"/>
                    <a:pt x="181" y="584"/>
                  </a:cubicBezTo>
                  <a:cubicBezTo>
                    <a:pt x="183" y="588"/>
                    <a:pt x="180" y="587"/>
                    <a:pt x="182" y="592"/>
                  </a:cubicBezTo>
                  <a:cubicBezTo>
                    <a:pt x="179" y="589"/>
                    <a:pt x="180" y="592"/>
                    <a:pt x="177" y="589"/>
                  </a:cubicBezTo>
                  <a:cubicBezTo>
                    <a:pt x="179" y="589"/>
                    <a:pt x="179" y="589"/>
                    <a:pt x="178" y="587"/>
                  </a:cubicBezTo>
                  <a:cubicBezTo>
                    <a:pt x="176" y="586"/>
                    <a:pt x="176" y="585"/>
                    <a:pt x="175" y="583"/>
                  </a:cubicBezTo>
                  <a:close/>
                  <a:moveTo>
                    <a:pt x="214" y="554"/>
                  </a:moveTo>
                  <a:cubicBezTo>
                    <a:pt x="216" y="554"/>
                    <a:pt x="216" y="555"/>
                    <a:pt x="218" y="557"/>
                  </a:cubicBezTo>
                  <a:cubicBezTo>
                    <a:pt x="216" y="557"/>
                    <a:pt x="215" y="556"/>
                    <a:pt x="214" y="554"/>
                  </a:cubicBezTo>
                  <a:close/>
                  <a:moveTo>
                    <a:pt x="520" y="133"/>
                  </a:moveTo>
                  <a:cubicBezTo>
                    <a:pt x="517" y="132"/>
                    <a:pt x="515" y="131"/>
                    <a:pt x="514" y="130"/>
                  </a:cubicBezTo>
                  <a:cubicBezTo>
                    <a:pt x="514" y="130"/>
                    <a:pt x="516" y="130"/>
                    <a:pt x="515" y="129"/>
                  </a:cubicBezTo>
                  <a:cubicBezTo>
                    <a:pt x="516" y="131"/>
                    <a:pt x="519" y="131"/>
                    <a:pt x="520" y="133"/>
                  </a:cubicBezTo>
                  <a:close/>
                  <a:moveTo>
                    <a:pt x="505" y="122"/>
                  </a:moveTo>
                  <a:cubicBezTo>
                    <a:pt x="506" y="122"/>
                    <a:pt x="507" y="123"/>
                    <a:pt x="508" y="122"/>
                  </a:cubicBezTo>
                  <a:cubicBezTo>
                    <a:pt x="510" y="123"/>
                    <a:pt x="510" y="123"/>
                    <a:pt x="512" y="124"/>
                  </a:cubicBezTo>
                  <a:cubicBezTo>
                    <a:pt x="512" y="124"/>
                    <a:pt x="511" y="124"/>
                    <a:pt x="509" y="124"/>
                  </a:cubicBezTo>
                  <a:cubicBezTo>
                    <a:pt x="508" y="123"/>
                    <a:pt x="507" y="123"/>
                    <a:pt x="505" y="122"/>
                  </a:cubicBezTo>
                  <a:close/>
                  <a:moveTo>
                    <a:pt x="509" y="124"/>
                  </a:moveTo>
                  <a:cubicBezTo>
                    <a:pt x="512" y="126"/>
                    <a:pt x="508" y="125"/>
                    <a:pt x="506" y="124"/>
                  </a:cubicBezTo>
                  <a:cubicBezTo>
                    <a:pt x="507" y="124"/>
                    <a:pt x="508" y="124"/>
                    <a:pt x="509" y="124"/>
                  </a:cubicBezTo>
                  <a:cubicBezTo>
                    <a:pt x="510" y="125"/>
                    <a:pt x="512" y="125"/>
                    <a:pt x="513" y="126"/>
                  </a:cubicBezTo>
                  <a:cubicBezTo>
                    <a:pt x="511" y="127"/>
                    <a:pt x="511" y="125"/>
                    <a:pt x="509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MH_Other_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01" y="2587626"/>
              <a:ext cx="1598613" cy="1254125"/>
            </a:xfrm>
            <a:custGeom>
              <a:avLst/>
              <a:gdLst>
                <a:gd name="T0" fmla="*/ 2147483646 w 738"/>
                <a:gd name="T1" fmla="*/ 2147483646 h 578"/>
                <a:gd name="T2" fmla="*/ 2147483646 w 738"/>
                <a:gd name="T3" fmla="*/ 2147483646 h 578"/>
                <a:gd name="T4" fmla="*/ 2147483646 w 738"/>
                <a:gd name="T5" fmla="*/ 2147483646 h 578"/>
                <a:gd name="T6" fmla="*/ 2147483646 w 738"/>
                <a:gd name="T7" fmla="*/ 2147483646 h 578"/>
                <a:gd name="T8" fmla="*/ 2147483646 w 738"/>
                <a:gd name="T9" fmla="*/ 2147483646 h 578"/>
                <a:gd name="T10" fmla="*/ 2147483646 w 738"/>
                <a:gd name="T11" fmla="*/ 2147483646 h 578"/>
                <a:gd name="T12" fmla="*/ 2147483646 w 738"/>
                <a:gd name="T13" fmla="*/ 2147483646 h 578"/>
                <a:gd name="T14" fmla="*/ 2147483646 w 738"/>
                <a:gd name="T15" fmla="*/ 2147483646 h 578"/>
                <a:gd name="T16" fmla="*/ 2147483646 w 738"/>
                <a:gd name="T17" fmla="*/ 2147483646 h 578"/>
                <a:gd name="T18" fmla="*/ 2147483646 w 738"/>
                <a:gd name="T19" fmla="*/ 2147483646 h 578"/>
                <a:gd name="T20" fmla="*/ 2147483646 w 738"/>
                <a:gd name="T21" fmla="*/ 2147483646 h 578"/>
                <a:gd name="T22" fmla="*/ 2147483646 w 738"/>
                <a:gd name="T23" fmla="*/ 2147483646 h 578"/>
                <a:gd name="T24" fmla="*/ 2147483646 w 738"/>
                <a:gd name="T25" fmla="*/ 2147483646 h 578"/>
                <a:gd name="T26" fmla="*/ 2147483646 w 738"/>
                <a:gd name="T27" fmla="*/ 2147483646 h 578"/>
                <a:gd name="T28" fmla="*/ 2147483646 w 738"/>
                <a:gd name="T29" fmla="*/ 2147483646 h 578"/>
                <a:gd name="T30" fmla="*/ 2147483646 w 738"/>
                <a:gd name="T31" fmla="*/ 2147483646 h 578"/>
                <a:gd name="T32" fmla="*/ 2147483646 w 738"/>
                <a:gd name="T33" fmla="*/ 2147483646 h 578"/>
                <a:gd name="T34" fmla="*/ 2147483646 w 738"/>
                <a:gd name="T35" fmla="*/ 2147483646 h 578"/>
                <a:gd name="T36" fmla="*/ 2147483646 w 738"/>
                <a:gd name="T37" fmla="*/ 2147483646 h 578"/>
                <a:gd name="T38" fmla="*/ 2147483646 w 738"/>
                <a:gd name="T39" fmla="*/ 2147483646 h 578"/>
                <a:gd name="T40" fmla="*/ 2147483646 w 738"/>
                <a:gd name="T41" fmla="*/ 2147483646 h 578"/>
                <a:gd name="T42" fmla="*/ 2147483646 w 738"/>
                <a:gd name="T43" fmla="*/ 2147483646 h 578"/>
                <a:gd name="T44" fmla="*/ 2147483646 w 738"/>
                <a:gd name="T45" fmla="*/ 2147483646 h 578"/>
                <a:gd name="T46" fmla="*/ 2147483646 w 738"/>
                <a:gd name="T47" fmla="*/ 2147483646 h 578"/>
                <a:gd name="T48" fmla="*/ 2147483646 w 738"/>
                <a:gd name="T49" fmla="*/ 2147483646 h 578"/>
                <a:gd name="T50" fmla="*/ 2147483646 w 738"/>
                <a:gd name="T51" fmla="*/ 2147483646 h 578"/>
                <a:gd name="T52" fmla="*/ 2147483646 w 738"/>
                <a:gd name="T53" fmla="*/ 2147483646 h 578"/>
                <a:gd name="T54" fmla="*/ 2147483646 w 738"/>
                <a:gd name="T55" fmla="*/ 2147483646 h 578"/>
                <a:gd name="T56" fmla="*/ 2147483646 w 738"/>
                <a:gd name="T57" fmla="*/ 2147483646 h 578"/>
                <a:gd name="T58" fmla="*/ 2147483646 w 738"/>
                <a:gd name="T59" fmla="*/ 2147483646 h 578"/>
                <a:gd name="T60" fmla="*/ 2147483646 w 738"/>
                <a:gd name="T61" fmla="*/ 2147483646 h 578"/>
                <a:gd name="T62" fmla="*/ 2147483646 w 738"/>
                <a:gd name="T63" fmla="*/ 2147483646 h 578"/>
                <a:gd name="T64" fmla="*/ 2147483646 w 738"/>
                <a:gd name="T65" fmla="*/ 2147483646 h 578"/>
                <a:gd name="T66" fmla="*/ 2147483646 w 738"/>
                <a:gd name="T67" fmla="*/ 2147483646 h 578"/>
                <a:gd name="T68" fmla="*/ 2147483646 w 738"/>
                <a:gd name="T69" fmla="*/ 2147483646 h 578"/>
                <a:gd name="T70" fmla="*/ 2147483646 w 738"/>
                <a:gd name="T71" fmla="*/ 2147483646 h 578"/>
                <a:gd name="T72" fmla="*/ 2147483646 w 738"/>
                <a:gd name="T73" fmla="*/ 2147483646 h 578"/>
                <a:gd name="T74" fmla="*/ 2147483646 w 738"/>
                <a:gd name="T75" fmla="*/ 2147483646 h 578"/>
                <a:gd name="T76" fmla="*/ 2147483646 w 738"/>
                <a:gd name="T77" fmla="*/ 2147483646 h 578"/>
                <a:gd name="T78" fmla="*/ 2147483646 w 738"/>
                <a:gd name="T79" fmla="*/ 2147483646 h 578"/>
                <a:gd name="T80" fmla="*/ 2147483646 w 738"/>
                <a:gd name="T81" fmla="*/ 2147483646 h 578"/>
                <a:gd name="T82" fmla="*/ 2147483646 w 738"/>
                <a:gd name="T83" fmla="*/ 2147483646 h 578"/>
                <a:gd name="T84" fmla="*/ 2147483646 w 738"/>
                <a:gd name="T85" fmla="*/ 2147483646 h 578"/>
                <a:gd name="T86" fmla="*/ 2147483646 w 738"/>
                <a:gd name="T87" fmla="*/ 2147483646 h 578"/>
                <a:gd name="T88" fmla="*/ 2147483646 w 738"/>
                <a:gd name="T89" fmla="*/ 2147483646 h 578"/>
                <a:gd name="T90" fmla="*/ 2147483646 w 738"/>
                <a:gd name="T91" fmla="*/ 2147483646 h 578"/>
                <a:gd name="T92" fmla="*/ 2147483646 w 738"/>
                <a:gd name="T93" fmla="*/ 2147483646 h 578"/>
                <a:gd name="T94" fmla="*/ 2147483646 w 738"/>
                <a:gd name="T95" fmla="*/ 2147483646 h 578"/>
                <a:gd name="T96" fmla="*/ 2147483646 w 738"/>
                <a:gd name="T97" fmla="*/ 2147483646 h 578"/>
                <a:gd name="T98" fmla="*/ 2147483646 w 738"/>
                <a:gd name="T99" fmla="*/ 2147483646 h 578"/>
                <a:gd name="T100" fmla="*/ 2147483646 w 738"/>
                <a:gd name="T101" fmla="*/ 2147483646 h 578"/>
                <a:gd name="T102" fmla="*/ 2147483646 w 738"/>
                <a:gd name="T103" fmla="*/ 2147483646 h 578"/>
                <a:gd name="T104" fmla="*/ 2147483646 w 738"/>
                <a:gd name="T105" fmla="*/ 2147483646 h 578"/>
                <a:gd name="T106" fmla="*/ 2147483646 w 738"/>
                <a:gd name="T107" fmla="*/ 2147483646 h 578"/>
                <a:gd name="T108" fmla="*/ 2147483646 w 738"/>
                <a:gd name="T109" fmla="*/ 2147483646 h 578"/>
                <a:gd name="T110" fmla="*/ 2147483646 w 738"/>
                <a:gd name="T111" fmla="*/ 2147483646 h 578"/>
                <a:gd name="T112" fmla="*/ 2147483646 w 738"/>
                <a:gd name="T113" fmla="*/ 2147483646 h 578"/>
                <a:gd name="T114" fmla="*/ 2147483646 w 738"/>
                <a:gd name="T115" fmla="*/ 2147483646 h 578"/>
                <a:gd name="T116" fmla="*/ 2147483646 w 738"/>
                <a:gd name="T117" fmla="*/ 2147483646 h 578"/>
                <a:gd name="T118" fmla="*/ 2147483646 w 738"/>
                <a:gd name="T119" fmla="*/ 2147483646 h 578"/>
                <a:gd name="T120" fmla="*/ 2147483646 w 738"/>
                <a:gd name="T121" fmla="*/ 2147483646 h 578"/>
                <a:gd name="T122" fmla="*/ 2147483646 w 738"/>
                <a:gd name="T123" fmla="*/ 2147483646 h 578"/>
                <a:gd name="T124" fmla="*/ 2147483646 w 738"/>
                <a:gd name="T125" fmla="*/ 2147483646 h 5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8" h="578">
                  <a:moveTo>
                    <a:pt x="20" y="106"/>
                  </a:moveTo>
                  <a:cubicBezTo>
                    <a:pt x="20" y="107"/>
                    <a:pt x="19" y="109"/>
                    <a:pt x="19" y="110"/>
                  </a:cubicBezTo>
                  <a:cubicBezTo>
                    <a:pt x="20" y="106"/>
                    <a:pt x="18" y="110"/>
                    <a:pt x="18" y="110"/>
                  </a:cubicBezTo>
                  <a:cubicBezTo>
                    <a:pt x="18" y="108"/>
                    <a:pt x="18" y="108"/>
                    <a:pt x="19" y="106"/>
                  </a:cubicBezTo>
                  <a:cubicBezTo>
                    <a:pt x="17" y="106"/>
                    <a:pt x="17" y="108"/>
                    <a:pt x="16" y="111"/>
                  </a:cubicBezTo>
                  <a:cubicBezTo>
                    <a:pt x="16" y="113"/>
                    <a:pt x="16" y="116"/>
                    <a:pt x="15" y="118"/>
                  </a:cubicBezTo>
                  <a:cubicBezTo>
                    <a:pt x="15" y="122"/>
                    <a:pt x="13" y="120"/>
                    <a:pt x="12" y="125"/>
                  </a:cubicBezTo>
                  <a:cubicBezTo>
                    <a:pt x="12" y="125"/>
                    <a:pt x="13" y="123"/>
                    <a:pt x="13" y="123"/>
                  </a:cubicBezTo>
                  <a:cubicBezTo>
                    <a:pt x="13" y="125"/>
                    <a:pt x="13" y="127"/>
                    <a:pt x="12" y="129"/>
                  </a:cubicBezTo>
                  <a:cubicBezTo>
                    <a:pt x="12" y="130"/>
                    <a:pt x="12" y="132"/>
                    <a:pt x="11" y="133"/>
                  </a:cubicBezTo>
                  <a:cubicBezTo>
                    <a:pt x="11" y="130"/>
                    <a:pt x="10" y="133"/>
                    <a:pt x="9" y="135"/>
                  </a:cubicBezTo>
                  <a:cubicBezTo>
                    <a:pt x="10" y="136"/>
                    <a:pt x="9" y="138"/>
                    <a:pt x="9" y="141"/>
                  </a:cubicBezTo>
                  <a:cubicBezTo>
                    <a:pt x="8" y="138"/>
                    <a:pt x="8" y="145"/>
                    <a:pt x="7" y="142"/>
                  </a:cubicBezTo>
                  <a:cubicBezTo>
                    <a:pt x="7" y="146"/>
                    <a:pt x="8" y="144"/>
                    <a:pt x="8" y="146"/>
                  </a:cubicBezTo>
                  <a:cubicBezTo>
                    <a:pt x="6" y="148"/>
                    <a:pt x="8" y="146"/>
                    <a:pt x="8" y="149"/>
                  </a:cubicBezTo>
                  <a:cubicBezTo>
                    <a:pt x="7" y="150"/>
                    <a:pt x="7" y="152"/>
                    <a:pt x="7" y="150"/>
                  </a:cubicBezTo>
                  <a:cubicBezTo>
                    <a:pt x="6" y="155"/>
                    <a:pt x="6" y="157"/>
                    <a:pt x="5" y="161"/>
                  </a:cubicBezTo>
                  <a:cubicBezTo>
                    <a:pt x="6" y="162"/>
                    <a:pt x="6" y="162"/>
                    <a:pt x="6" y="163"/>
                  </a:cubicBezTo>
                  <a:cubicBezTo>
                    <a:pt x="6" y="166"/>
                    <a:pt x="5" y="170"/>
                    <a:pt x="5" y="175"/>
                  </a:cubicBezTo>
                  <a:cubicBezTo>
                    <a:pt x="3" y="174"/>
                    <a:pt x="2" y="187"/>
                    <a:pt x="1" y="191"/>
                  </a:cubicBezTo>
                  <a:cubicBezTo>
                    <a:pt x="1" y="191"/>
                    <a:pt x="2" y="190"/>
                    <a:pt x="2" y="191"/>
                  </a:cubicBezTo>
                  <a:cubicBezTo>
                    <a:pt x="1" y="194"/>
                    <a:pt x="0" y="193"/>
                    <a:pt x="1" y="196"/>
                  </a:cubicBezTo>
                  <a:cubicBezTo>
                    <a:pt x="2" y="196"/>
                    <a:pt x="1" y="192"/>
                    <a:pt x="2" y="193"/>
                  </a:cubicBezTo>
                  <a:cubicBezTo>
                    <a:pt x="2" y="197"/>
                    <a:pt x="4" y="205"/>
                    <a:pt x="3" y="209"/>
                  </a:cubicBezTo>
                  <a:cubicBezTo>
                    <a:pt x="3" y="206"/>
                    <a:pt x="2" y="205"/>
                    <a:pt x="2" y="206"/>
                  </a:cubicBezTo>
                  <a:cubicBezTo>
                    <a:pt x="2" y="208"/>
                    <a:pt x="3" y="209"/>
                    <a:pt x="3" y="213"/>
                  </a:cubicBezTo>
                  <a:cubicBezTo>
                    <a:pt x="3" y="212"/>
                    <a:pt x="2" y="212"/>
                    <a:pt x="2" y="211"/>
                  </a:cubicBezTo>
                  <a:cubicBezTo>
                    <a:pt x="1" y="216"/>
                    <a:pt x="3" y="220"/>
                    <a:pt x="3" y="224"/>
                  </a:cubicBezTo>
                  <a:cubicBezTo>
                    <a:pt x="2" y="223"/>
                    <a:pt x="2" y="223"/>
                    <a:pt x="2" y="222"/>
                  </a:cubicBezTo>
                  <a:cubicBezTo>
                    <a:pt x="1" y="219"/>
                    <a:pt x="1" y="215"/>
                    <a:pt x="1" y="212"/>
                  </a:cubicBezTo>
                  <a:cubicBezTo>
                    <a:pt x="1" y="209"/>
                    <a:pt x="1" y="205"/>
                    <a:pt x="0" y="204"/>
                  </a:cubicBezTo>
                  <a:cubicBezTo>
                    <a:pt x="1" y="210"/>
                    <a:pt x="0" y="217"/>
                    <a:pt x="1" y="225"/>
                  </a:cubicBezTo>
                  <a:cubicBezTo>
                    <a:pt x="0" y="225"/>
                    <a:pt x="3" y="236"/>
                    <a:pt x="2" y="238"/>
                  </a:cubicBezTo>
                  <a:cubicBezTo>
                    <a:pt x="2" y="240"/>
                    <a:pt x="3" y="243"/>
                    <a:pt x="3" y="245"/>
                  </a:cubicBezTo>
                  <a:cubicBezTo>
                    <a:pt x="4" y="248"/>
                    <a:pt x="4" y="251"/>
                    <a:pt x="4" y="254"/>
                  </a:cubicBezTo>
                  <a:cubicBezTo>
                    <a:pt x="5" y="257"/>
                    <a:pt x="5" y="259"/>
                    <a:pt x="5" y="262"/>
                  </a:cubicBezTo>
                  <a:cubicBezTo>
                    <a:pt x="6" y="264"/>
                    <a:pt x="6" y="266"/>
                    <a:pt x="6" y="268"/>
                  </a:cubicBezTo>
                  <a:cubicBezTo>
                    <a:pt x="6" y="267"/>
                    <a:pt x="5" y="267"/>
                    <a:pt x="5" y="267"/>
                  </a:cubicBezTo>
                  <a:cubicBezTo>
                    <a:pt x="6" y="270"/>
                    <a:pt x="6" y="271"/>
                    <a:pt x="7" y="272"/>
                  </a:cubicBezTo>
                  <a:cubicBezTo>
                    <a:pt x="7" y="271"/>
                    <a:pt x="6" y="270"/>
                    <a:pt x="7" y="270"/>
                  </a:cubicBezTo>
                  <a:cubicBezTo>
                    <a:pt x="8" y="276"/>
                    <a:pt x="8" y="278"/>
                    <a:pt x="9" y="281"/>
                  </a:cubicBezTo>
                  <a:cubicBezTo>
                    <a:pt x="9" y="281"/>
                    <a:pt x="8" y="280"/>
                    <a:pt x="8" y="280"/>
                  </a:cubicBezTo>
                  <a:cubicBezTo>
                    <a:pt x="10" y="284"/>
                    <a:pt x="8" y="285"/>
                    <a:pt x="10" y="290"/>
                  </a:cubicBezTo>
                  <a:cubicBezTo>
                    <a:pt x="11" y="289"/>
                    <a:pt x="10" y="287"/>
                    <a:pt x="11" y="289"/>
                  </a:cubicBezTo>
                  <a:cubicBezTo>
                    <a:pt x="11" y="289"/>
                    <a:pt x="11" y="291"/>
                    <a:pt x="11" y="293"/>
                  </a:cubicBezTo>
                  <a:cubicBezTo>
                    <a:pt x="12" y="294"/>
                    <a:pt x="12" y="291"/>
                    <a:pt x="13" y="294"/>
                  </a:cubicBezTo>
                  <a:cubicBezTo>
                    <a:pt x="15" y="299"/>
                    <a:pt x="15" y="299"/>
                    <a:pt x="17" y="304"/>
                  </a:cubicBezTo>
                  <a:cubicBezTo>
                    <a:pt x="16" y="304"/>
                    <a:pt x="17" y="309"/>
                    <a:pt x="16" y="307"/>
                  </a:cubicBezTo>
                  <a:cubicBezTo>
                    <a:pt x="17" y="312"/>
                    <a:pt x="17" y="313"/>
                    <a:pt x="19" y="315"/>
                  </a:cubicBezTo>
                  <a:cubicBezTo>
                    <a:pt x="18" y="315"/>
                    <a:pt x="19" y="318"/>
                    <a:pt x="17" y="316"/>
                  </a:cubicBezTo>
                  <a:cubicBezTo>
                    <a:pt x="18" y="317"/>
                    <a:pt x="18" y="317"/>
                    <a:pt x="19" y="319"/>
                  </a:cubicBezTo>
                  <a:cubicBezTo>
                    <a:pt x="19" y="318"/>
                    <a:pt x="19" y="316"/>
                    <a:pt x="21" y="318"/>
                  </a:cubicBezTo>
                  <a:cubicBezTo>
                    <a:pt x="21" y="321"/>
                    <a:pt x="22" y="323"/>
                    <a:pt x="23" y="325"/>
                  </a:cubicBezTo>
                  <a:cubicBezTo>
                    <a:pt x="24" y="328"/>
                    <a:pt x="25" y="330"/>
                    <a:pt x="25" y="332"/>
                  </a:cubicBezTo>
                  <a:cubicBezTo>
                    <a:pt x="27" y="337"/>
                    <a:pt x="29" y="341"/>
                    <a:pt x="31" y="343"/>
                  </a:cubicBezTo>
                  <a:cubicBezTo>
                    <a:pt x="31" y="343"/>
                    <a:pt x="31" y="343"/>
                    <a:pt x="30" y="343"/>
                  </a:cubicBezTo>
                  <a:cubicBezTo>
                    <a:pt x="32" y="347"/>
                    <a:pt x="32" y="347"/>
                    <a:pt x="32" y="347"/>
                  </a:cubicBezTo>
                  <a:cubicBezTo>
                    <a:pt x="32" y="346"/>
                    <a:pt x="33" y="346"/>
                    <a:pt x="34" y="348"/>
                  </a:cubicBezTo>
                  <a:cubicBezTo>
                    <a:pt x="32" y="347"/>
                    <a:pt x="34" y="350"/>
                    <a:pt x="33" y="351"/>
                  </a:cubicBezTo>
                  <a:cubicBezTo>
                    <a:pt x="31" y="348"/>
                    <a:pt x="30" y="344"/>
                    <a:pt x="28" y="340"/>
                  </a:cubicBezTo>
                  <a:cubicBezTo>
                    <a:pt x="26" y="339"/>
                    <a:pt x="22" y="329"/>
                    <a:pt x="23" y="327"/>
                  </a:cubicBezTo>
                  <a:cubicBezTo>
                    <a:pt x="22" y="331"/>
                    <a:pt x="27" y="342"/>
                    <a:pt x="30" y="345"/>
                  </a:cubicBezTo>
                  <a:cubicBezTo>
                    <a:pt x="30" y="348"/>
                    <a:pt x="31" y="350"/>
                    <a:pt x="32" y="353"/>
                  </a:cubicBezTo>
                  <a:cubicBezTo>
                    <a:pt x="33" y="355"/>
                    <a:pt x="34" y="358"/>
                    <a:pt x="36" y="361"/>
                  </a:cubicBezTo>
                  <a:cubicBezTo>
                    <a:pt x="36" y="360"/>
                    <a:pt x="37" y="362"/>
                    <a:pt x="37" y="362"/>
                  </a:cubicBezTo>
                  <a:cubicBezTo>
                    <a:pt x="39" y="362"/>
                    <a:pt x="37" y="360"/>
                    <a:pt x="38" y="360"/>
                  </a:cubicBezTo>
                  <a:cubicBezTo>
                    <a:pt x="37" y="357"/>
                    <a:pt x="37" y="360"/>
                    <a:pt x="36" y="357"/>
                  </a:cubicBezTo>
                  <a:cubicBezTo>
                    <a:pt x="38" y="357"/>
                    <a:pt x="35" y="354"/>
                    <a:pt x="36" y="354"/>
                  </a:cubicBezTo>
                  <a:cubicBezTo>
                    <a:pt x="38" y="357"/>
                    <a:pt x="40" y="363"/>
                    <a:pt x="42" y="363"/>
                  </a:cubicBezTo>
                  <a:cubicBezTo>
                    <a:pt x="42" y="364"/>
                    <a:pt x="43" y="365"/>
                    <a:pt x="44" y="367"/>
                  </a:cubicBezTo>
                  <a:cubicBezTo>
                    <a:pt x="43" y="366"/>
                    <a:pt x="43" y="367"/>
                    <a:pt x="42" y="366"/>
                  </a:cubicBezTo>
                  <a:cubicBezTo>
                    <a:pt x="44" y="370"/>
                    <a:pt x="43" y="364"/>
                    <a:pt x="45" y="369"/>
                  </a:cubicBezTo>
                  <a:cubicBezTo>
                    <a:pt x="46" y="370"/>
                    <a:pt x="45" y="371"/>
                    <a:pt x="47" y="372"/>
                  </a:cubicBezTo>
                  <a:cubicBezTo>
                    <a:pt x="47" y="375"/>
                    <a:pt x="45" y="371"/>
                    <a:pt x="45" y="373"/>
                  </a:cubicBezTo>
                  <a:cubicBezTo>
                    <a:pt x="46" y="373"/>
                    <a:pt x="49" y="378"/>
                    <a:pt x="48" y="378"/>
                  </a:cubicBezTo>
                  <a:cubicBezTo>
                    <a:pt x="48" y="379"/>
                    <a:pt x="47" y="379"/>
                    <a:pt x="47" y="377"/>
                  </a:cubicBezTo>
                  <a:cubicBezTo>
                    <a:pt x="49" y="378"/>
                    <a:pt x="44" y="373"/>
                    <a:pt x="42" y="371"/>
                  </a:cubicBezTo>
                  <a:cubicBezTo>
                    <a:pt x="42" y="370"/>
                    <a:pt x="43" y="369"/>
                    <a:pt x="42" y="368"/>
                  </a:cubicBezTo>
                  <a:cubicBezTo>
                    <a:pt x="41" y="369"/>
                    <a:pt x="40" y="364"/>
                    <a:pt x="39" y="363"/>
                  </a:cubicBezTo>
                  <a:cubicBezTo>
                    <a:pt x="38" y="365"/>
                    <a:pt x="41" y="369"/>
                    <a:pt x="42" y="371"/>
                  </a:cubicBezTo>
                  <a:cubicBezTo>
                    <a:pt x="41" y="371"/>
                    <a:pt x="40" y="368"/>
                    <a:pt x="39" y="368"/>
                  </a:cubicBezTo>
                  <a:cubicBezTo>
                    <a:pt x="41" y="371"/>
                    <a:pt x="43" y="373"/>
                    <a:pt x="43" y="375"/>
                  </a:cubicBezTo>
                  <a:cubicBezTo>
                    <a:pt x="44" y="375"/>
                    <a:pt x="46" y="380"/>
                    <a:pt x="46" y="378"/>
                  </a:cubicBezTo>
                  <a:cubicBezTo>
                    <a:pt x="45" y="376"/>
                    <a:pt x="43" y="375"/>
                    <a:pt x="43" y="374"/>
                  </a:cubicBezTo>
                  <a:cubicBezTo>
                    <a:pt x="46" y="376"/>
                    <a:pt x="46" y="378"/>
                    <a:pt x="48" y="381"/>
                  </a:cubicBezTo>
                  <a:cubicBezTo>
                    <a:pt x="49" y="381"/>
                    <a:pt x="46" y="379"/>
                    <a:pt x="48" y="379"/>
                  </a:cubicBezTo>
                  <a:cubicBezTo>
                    <a:pt x="48" y="380"/>
                    <a:pt x="48" y="380"/>
                    <a:pt x="49" y="380"/>
                  </a:cubicBezTo>
                  <a:cubicBezTo>
                    <a:pt x="51" y="384"/>
                    <a:pt x="51" y="385"/>
                    <a:pt x="52" y="388"/>
                  </a:cubicBezTo>
                  <a:cubicBezTo>
                    <a:pt x="54" y="390"/>
                    <a:pt x="52" y="387"/>
                    <a:pt x="53" y="387"/>
                  </a:cubicBezTo>
                  <a:cubicBezTo>
                    <a:pt x="53" y="388"/>
                    <a:pt x="54" y="388"/>
                    <a:pt x="54" y="389"/>
                  </a:cubicBezTo>
                  <a:cubicBezTo>
                    <a:pt x="55" y="390"/>
                    <a:pt x="55" y="391"/>
                    <a:pt x="55" y="391"/>
                  </a:cubicBezTo>
                  <a:cubicBezTo>
                    <a:pt x="54" y="392"/>
                    <a:pt x="53" y="389"/>
                    <a:pt x="53" y="390"/>
                  </a:cubicBezTo>
                  <a:cubicBezTo>
                    <a:pt x="55" y="393"/>
                    <a:pt x="55" y="394"/>
                    <a:pt x="56" y="396"/>
                  </a:cubicBezTo>
                  <a:cubicBezTo>
                    <a:pt x="58" y="397"/>
                    <a:pt x="58" y="396"/>
                    <a:pt x="60" y="398"/>
                  </a:cubicBezTo>
                  <a:cubicBezTo>
                    <a:pt x="61" y="400"/>
                    <a:pt x="60" y="400"/>
                    <a:pt x="61" y="402"/>
                  </a:cubicBezTo>
                  <a:cubicBezTo>
                    <a:pt x="62" y="402"/>
                    <a:pt x="66" y="406"/>
                    <a:pt x="68" y="410"/>
                  </a:cubicBezTo>
                  <a:cubicBezTo>
                    <a:pt x="69" y="410"/>
                    <a:pt x="70" y="411"/>
                    <a:pt x="71" y="412"/>
                  </a:cubicBezTo>
                  <a:cubicBezTo>
                    <a:pt x="69" y="409"/>
                    <a:pt x="67" y="408"/>
                    <a:pt x="67" y="406"/>
                  </a:cubicBezTo>
                  <a:cubicBezTo>
                    <a:pt x="67" y="406"/>
                    <a:pt x="68" y="407"/>
                    <a:pt x="69" y="407"/>
                  </a:cubicBezTo>
                  <a:cubicBezTo>
                    <a:pt x="67" y="405"/>
                    <a:pt x="67" y="405"/>
                    <a:pt x="66" y="404"/>
                  </a:cubicBezTo>
                  <a:cubicBezTo>
                    <a:pt x="67" y="404"/>
                    <a:pt x="62" y="400"/>
                    <a:pt x="62" y="399"/>
                  </a:cubicBezTo>
                  <a:cubicBezTo>
                    <a:pt x="63" y="399"/>
                    <a:pt x="64" y="400"/>
                    <a:pt x="64" y="399"/>
                  </a:cubicBezTo>
                  <a:cubicBezTo>
                    <a:pt x="60" y="396"/>
                    <a:pt x="56" y="390"/>
                    <a:pt x="55" y="386"/>
                  </a:cubicBezTo>
                  <a:cubicBezTo>
                    <a:pt x="54" y="388"/>
                    <a:pt x="50" y="379"/>
                    <a:pt x="53" y="382"/>
                  </a:cubicBezTo>
                  <a:cubicBezTo>
                    <a:pt x="51" y="378"/>
                    <a:pt x="52" y="381"/>
                    <a:pt x="50" y="379"/>
                  </a:cubicBezTo>
                  <a:cubicBezTo>
                    <a:pt x="50" y="378"/>
                    <a:pt x="49" y="377"/>
                    <a:pt x="50" y="377"/>
                  </a:cubicBezTo>
                  <a:cubicBezTo>
                    <a:pt x="53" y="379"/>
                    <a:pt x="54" y="382"/>
                    <a:pt x="56" y="384"/>
                  </a:cubicBezTo>
                  <a:cubicBezTo>
                    <a:pt x="57" y="387"/>
                    <a:pt x="59" y="390"/>
                    <a:pt x="60" y="393"/>
                  </a:cubicBezTo>
                  <a:cubicBezTo>
                    <a:pt x="64" y="397"/>
                    <a:pt x="65" y="399"/>
                    <a:pt x="67" y="401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68" y="402"/>
                    <a:pt x="73" y="409"/>
                    <a:pt x="72" y="406"/>
                  </a:cubicBezTo>
                  <a:cubicBezTo>
                    <a:pt x="70" y="405"/>
                    <a:pt x="67" y="401"/>
                    <a:pt x="67" y="400"/>
                  </a:cubicBezTo>
                  <a:cubicBezTo>
                    <a:pt x="71" y="404"/>
                    <a:pt x="72" y="406"/>
                    <a:pt x="76" y="410"/>
                  </a:cubicBezTo>
                  <a:cubicBezTo>
                    <a:pt x="74" y="410"/>
                    <a:pt x="75" y="411"/>
                    <a:pt x="76" y="413"/>
                  </a:cubicBezTo>
                  <a:cubicBezTo>
                    <a:pt x="77" y="411"/>
                    <a:pt x="80" y="416"/>
                    <a:pt x="79" y="416"/>
                  </a:cubicBezTo>
                  <a:cubicBezTo>
                    <a:pt x="81" y="418"/>
                    <a:pt x="84" y="421"/>
                    <a:pt x="86" y="424"/>
                  </a:cubicBezTo>
                  <a:cubicBezTo>
                    <a:pt x="89" y="427"/>
                    <a:pt x="92" y="430"/>
                    <a:pt x="95" y="433"/>
                  </a:cubicBezTo>
                  <a:cubicBezTo>
                    <a:pt x="96" y="435"/>
                    <a:pt x="99" y="439"/>
                    <a:pt x="102" y="440"/>
                  </a:cubicBezTo>
                  <a:cubicBezTo>
                    <a:pt x="102" y="440"/>
                    <a:pt x="101" y="440"/>
                    <a:pt x="101" y="440"/>
                  </a:cubicBezTo>
                  <a:cubicBezTo>
                    <a:pt x="103" y="442"/>
                    <a:pt x="104" y="443"/>
                    <a:pt x="104" y="444"/>
                  </a:cubicBezTo>
                  <a:cubicBezTo>
                    <a:pt x="107" y="446"/>
                    <a:pt x="102" y="441"/>
                    <a:pt x="104" y="442"/>
                  </a:cubicBezTo>
                  <a:cubicBezTo>
                    <a:pt x="106" y="444"/>
                    <a:pt x="108" y="446"/>
                    <a:pt x="108" y="447"/>
                  </a:cubicBezTo>
                  <a:cubicBezTo>
                    <a:pt x="110" y="449"/>
                    <a:pt x="114" y="452"/>
                    <a:pt x="117" y="455"/>
                  </a:cubicBezTo>
                  <a:cubicBezTo>
                    <a:pt x="121" y="457"/>
                    <a:pt x="124" y="460"/>
                    <a:pt x="126" y="462"/>
                  </a:cubicBezTo>
                  <a:cubicBezTo>
                    <a:pt x="128" y="463"/>
                    <a:pt x="135" y="468"/>
                    <a:pt x="140" y="471"/>
                  </a:cubicBezTo>
                  <a:cubicBezTo>
                    <a:pt x="145" y="475"/>
                    <a:pt x="149" y="478"/>
                    <a:pt x="144" y="476"/>
                  </a:cubicBezTo>
                  <a:cubicBezTo>
                    <a:pt x="149" y="479"/>
                    <a:pt x="155" y="482"/>
                    <a:pt x="158" y="484"/>
                  </a:cubicBezTo>
                  <a:cubicBezTo>
                    <a:pt x="155" y="482"/>
                    <a:pt x="159" y="485"/>
                    <a:pt x="158" y="485"/>
                  </a:cubicBezTo>
                  <a:cubicBezTo>
                    <a:pt x="160" y="486"/>
                    <a:pt x="160" y="486"/>
                    <a:pt x="161" y="488"/>
                  </a:cubicBezTo>
                  <a:cubicBezTo>
                    <a:pt x="162" y="486"/>
                    <a:pt x="166" y="491"/>
                    <a:pt x="168" y="491"/>
                  </a:cubicBezTo>
                  <a:cubicBezTo>
                    <a:pt x="168" y="490"/>
                    <a:pt x="167" y="490"/>
                    <a:pt x="168" y="490"/>
                  </a:cubicBezTo>
                  <a:cubicBezTo>
                    <a:pt x="168" y="491"/>
                    <a:pt x="168" y="491"/>
                    <a:pt x="169" y="493"/>
                  </a:cubicBezTo>
                  <a:cubicBezTo>
                    <a:pt x="167" y="493"/>
                    <a:pt x="167" y="492"/>
                    <a:pt x="164" y="491"/>
                  </a:cubicBezTo>
                  <a:cubicBezTo>
                    <a:pt x="165" y="492"/>
                    <a:pt x="163" y="491"/>
                    <a:pt x="162" y="492"/>
                  </a:cubicBezTo>
                  <a:cubicBezTo>
                    <a:pt x="164" y="493"/>
                    <a:pt x="166" y="494"/>
                    <a:pt x="167" y="494"/>
                  </a:cubicBezTo>
                  <a:cubicBezTo>
                    <a:pt x="169" y="495"/>
                    <a:pt x="169" y="496"/>
                    <a:pt x="170" y="496"/>
                  </a:cubicBezTo>
                  <a:cubicBezTo>
                    <a:pt x="172" y="497"/>
                    <a:pt x="174" y="498"/>
                    <a:pt x="178" y="501"/>
                  </a:cubicBezTo>
                  <a:cubicBezTo>
                    <a:pt x="179" y="500"/>
                    <a:pt x="174" y="498"/>
                    <a:pt x="174" y="498"/>
                  </a:cubicBezTo>
                  <a:cubicBezTo>
                    <a:pt x="178" y="499"/>
                    <a:pt x="178" y="499"/>
                    <a:pt x="178" y="499"/>
                  </a:cubicBezTo>
                  <a:cubicBezTo>
                    <a:pt x="178" y="499"/>
                    <a:pt x="178" y="498"/>
                    <a:pt x="177" y="498"/>
                  </a:cubicBezTo>
                  <a:cubicBezTo>
                    <a:pt x="177" y="499"/>
                    <a:pt x="175" y="496"/>
                    <a:pt x="174" y="497"/>
                  </a:cubicBezTo>
                  <a:cubicBezTo>
                    <a:pt x="173" y="496"/>
                    <a:pt x="171" y="495"/>
                    <a:pt x="172" y="495"/>
                  </a:cubicBezTo>
                  <a:cubicBezTo>
                    <a:pt x="173" y="495"/>
                    <a:pt x="176" y="497"/>
                    <a:pt x="175" y="496"/>
                  </a:cubicBezTo>
                  <a:cubicBezTo>
                    <a:pt x="173" y="495"/>
                    <a:pt x="172" y="494"/>
                    <a:pt x="171" y="493"/>
                  </a:cubicBezTo>
                  <a:cubicBezTo>
                    <a:pt x="175" y="494"/>
                    <a:pt x="184" y="500"/>
                    <a:pt x="190" y="502"/>
                  </a:cubicBezTo>
                  <a:cubicBezTo>
                    <a:pt x="191" y="503"/>
                    <a:pt x="195" y="505"/>
                    <a:pt x="199" y="507"/>
                  </a:cubicBezTo>
                  <a:cubicBezTo>
                    <a:pt x="203" y="508"/>
                    <a:pt x="207" y="509"/>
                    <a:pt x="206" y="508"/>
                  </a:cubicBezTo>
                  <a:cubicBezTo>
                    <a:pt x="208" y="510"/>
                    <a:pt x="208" y="509"/>
                    <a:pt x="209" y="511"/>
                  </a:cubicBezTo>
                  <a:cubicBezTo>
                    <a:pt x="206" y="510"/>
                    <a:pt x="200" y="507"/>
                    <a:pt x="200" y="508"/>
                  </a:cubicBezTo>
                  <a:cubicBezTo>
                    <a:pt x="203" y="509"/>
                    <a:pt x="209" y="511"/>
                    <a:pt x="205" y="511"/>
                  </a:cubicBezTo>
                  <a:cubicBezTo>
                    <a:pt x="207" y="512"/>
                    <a:pt x="207" y="511"/>
                    <a:pt x="209" y="512"/>
                  </a:cubicBezTo>
                  <a:cubicBezTo>
                    <a:pt x="209" y="513"/>
                    <a:pt x="209" y="513"/>
                    <a:pt x="209" y="513"/>
                  </a:cubicBezTo>
                  <a:cubicBezTo>
                    <a:pt x="207" y="512"/>
                    <a:pt x="201" y="510"/>
                    <a:pt x="204" y="512"/>
                  </a:cubicBezTo>
                  <a:cubicBezTo>
                    <a:pt x="206" y="511"/>
                    <a:pt x="209" y="513"/>
                    <a:pt x="210" y="514"/>
                  </a:cubicBezTo>
                  <a:cubicBezTo>
                    <a:pt x="211" y="514"/>
                    <a:pt x="214" y="515"/>
                    <a:pt x="216" y="516"/>
                  </a:cubicBezTo>
                  <a:cubicBezTo>
                    <a:pt x="219" y="517"/>
                    <a:pt x="221" y="518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18" y="518"/>
                    <a:pt x="217" y="518"/>
                    <a:pt x="215" y="517"/>
                  </a:cubicBezTo>
                  <a:cubicBezTo>
                    <a:pt x="214" y="517"/>
                    <a:pt x="213" y="516"/>
                    <a:pt x="213" y="517"/>
                  </a:cubicBezTo>
                  <a:cubicBezTo>
                    <a:pt x="212" y="516"/>
                    <a:pt x="212" y="515"/>
                    <a:pt x="213" y="515"/>
                  </a:cubicBezTo>
                  <a:cubicBezTo>
                    <a:pt x="209" y="514"/>
                    <a:pt x="212" y="516"/>
                    <a:pt x="210" y="515"/>
                  </a:cubicBezTo>
                  <a:cubicBezTo>
                    <a:pt x="209" y="514"/>
                    <a:pt x="208" y="513"/>
                    <a:pt x="206" y="514"/>
                  </a:cubicBezTo>
                  <a:cubicBezTo>
                    <a:pt x="207" y="514"/>
                    <a:pt x="211" y="516"/>
                    <a:pt x="215" y="518"/>
                  </a:cubicBezTo>
                  <a:cubicBezTo>
                    <a:pt x="220" y="520"/>
                    <a:pt x="224" y="521"/>
                    <a:pt x="227" y="522"/>
                  </a:cubicBezTo>
                  <a:cubicBezTo>
                    <a:pt x="230" y="524"/>
                    <a:pt x="240" y="525"/>
                    <a:pt x="241" y="528"/>
                  </a:cubicBezTo>
                  <a:cubicBezTo>
                    <a:pt x="243" y="528"/>
                    <a:pt x="248" y="530"/>
                    <a:pt x="248" y="531"/>
                  </a:cubicBezTo>
                  <a:cubicBezTo>
                    <a:pt x="251" y="532"/>
                    <a:pt x="250" y="530"/>
                    <a:pt x="253" y="531"/>
                  </a:cubicBezTo>
                  <a:cubicBezTo>
                    <a:pt x="257" y="533"/>
                    <a:pt x="256" y="534"/>
                    <a:pt x="258" y="536"/>
                  </a:cubicBezTo>
                  <a:cubicBezTo>
                    <a:pt x="258" y="534"/>
                    <a:pt x="265" y="536"/>
                    <a:pt x="268" y="537"/>
                  </a:cubicBezTo>
                  <a:cubicBezTo>
                    <a:pt x="267" y="537"/>
                    <a:pt x="266" y="537"/>
                    <a:pt x="266" y="537"/>
                  </a:cubicBezTo>
                  <a:cubicBezTo>
                    <a:pt x="269" y="539"/>
                    <a:pt x="270" y="537"/>
                    <a:pt x="273" y="538"/>
                  </a:cubicBezTo>
                  <a:cubicBezTo>
                    <a:pt x="274" y="540"/>
                    <a:pt x="268" y="538"/>
                    <a:pt x="271" y="539"/>
                  </a:cubicBezTo>
                  <a:cubicBezTo>
                    <a:pt x="274" y="539"/>
                    <a:pt x="275" y="541"/>
                    <a:pt x="277" y="540"/>
                  </a:cubicBezTo>
                  <a:cubicBezTo>
                    <a:pt x="278" y="540"/>
                    <a:pt x="278" y="541"/>
                    <a:pt x="279" y="541"/>
                  </a:cubicBezTo>
                  <a:cubicBezTo>
                    <a:pt x="281" y="541"/>
                    <a:pt x="297" y="542"/>
                    <a:pt x="295" y="544"/>
                  </a:cubicBezTo>
                  <a:cubicBezTo>
                    <a:pt x="310" y="545"/>
                    <a:pt x="333" y="549"/>
                    <a:pt x="348" y="548"/>
                  </a:cubicBezTo>
                  <a:cubicBezTo>
                    <a:pt x="347" y="549"/>
                    <a:pt x="348" y="549"/>
                    <a:pt x="345" y="549"/>
                  </a:cubicBezTo>
                  <a:cubicBezTo>
                    <a:pt x="345" y="549"/>
                    <a:pt x="344" y="548"/>
                    <a:pt x="342" y="549"/>
                  </a:cubicBezTo>
                  <a:cubicBezTo>
                    <a:pt x="343" y="549"/>
                    <a:pt x="344" y="549"/>
                    <a:pt x="344" y="550"/>
                  </a:cubicBezTo>
                  <a:cubicBezTo>
                    <a:pt x="341" y="550"/>
                    <a:pt x="338" y="549"/>
                    <a:pt x="337" y="550"/>
                  </a:cubicBezTo>
                  <a:cubicBezTo>
                    <a:pt x="339" y="550"/>
                    <a:pt x="345" y="551"/>
                    <a:pt x="347" y="551"/>
                  </a:cubicBezTo>
                  <a:cubicBezTo>
                    <a:pt x="348" y="550"/>
                    <a:pt x="347" y="549"/>
                    <a:pt x="349" y="549"/>
                  </a:cubicBezTo>
                  <a:cubicBezTo>
                    <a:pt x="348" y="551"/>
                    <a:pt x="353" y="549"/>
                    <a:pt x="355" y="550"/>
                  </a:cubicBezTo>
                  <a:cubicBezTo>
                    <a:pt x="352" y="550"/>
                    <a:pt x="355" y="551"/>
                    <a:pt x="356" y="551"/>
                  </a:cubicBezTo>
                  <a:cubicBezTo>
                    <a:pt x="354" y="551"/>
                    <a:pt x="356" y="550"/>
                    <a:pt x="357" y="550"/>
                  </a:cubicBezTo>
                  <a:cubicBezTo>
                    <a:pt x="360" y="550"/>
                    <a:pt x="361" y="553"/>
                    <a:pt x="364" y="551"/>
                  </a:cubicBezTo>
                  <a:cubicBezTo>
                    <a:pt x="364" y="551"/>
                    <a:pt x="360" y="552"/>
                    <a:pt x="361" y="551"/>
                  </a:cubicBezTo>
                  <a:cubicBezTo>
                    <a:pt x="362" y="549"/>
                    <a:pt x="366" y="550"/>
                    <a:pt x="369" y="550"/>
                  </a:cubicBezTo>
                  <a:cubicBezTo>
                    <a:pt x="370" y="548"/>
                    <a:pt x="374" y="547"/>
                    <a:pt x="379" y="547"/>
                  </a:cubicBezTo>
                  <a:cubicBezTo>
                    <a:pt x="375" y="548"/>
                    <a:pt x="377" y="548"/>
                    <a:pt x="377" y="549"/>
                  </a:cubicBezTo>
                  <a:cubicBezTo>
                    <a:pt x="383" y="548"/>
                    <a:pt x="386" y="548"/>
                    <a:pt x="391" y="548"/>
                  </a:cubicBezTo>
                  <a:cubicBezTo>
                    <a:pt x="390" y="548"/>
                    <a:pt x="383" y="549"/>
                    <a:pt x="385" y="549"/>
                  </a:cubicBezTo>
                  <a:cubicBezTo>
                    <a:pt x="390" y="548"/>
                    <a:pt x="390" y="549"/>
                    <a:pt x="388" y="550"/>
                  </a:cubicBezTo>
                  <a:cubicBezTo>
                    <a:pt x="392" y="549"/>
                    <a:pt x="393" y="550"/>
                    <a:pt x="396" y="549"/>
                  </a:cubicBezTo>
                  <a:cubicBezTo>
                    <a:pt x="396" y="549"/>
                    <a:pt x="397" y="549"/>
                    <a:pt x="397" y="549"/>
                  </a:cubicBezTo>
                  <a:cubicBezTo>
                    <a:pt x="397" y="550"/>
                    <a:pt x="396" y="550"/>
                    <a:pt x="394" y="551"/>
                  </a:cubicBezTo>
                  <a:cubicBezTo>
                    <a:pt x="397" y="551"/>
                    <a:pt x="398" y="551"/>
                    <a:pt x="401" y="552"/>
                  </a:cubicBezTo>
                  <a:cubicBezTo>
                    <a:pt x="402" y="551"/>
                    <a:pt x="398" y="551"/>
                    <a:pt x="400" y="551"/>
                  </a:cubicBezTo>
                  <a:cubicBezTo>
                    <a:pt x="404" y="550"/>
                    <a:pt x="403" y="549"/>
                    <a:pt x="406" y="549"/>
                  </a:cubicBezTo>
                  <a:cubicBezTo>
                    <a:pt x="406" y="551"/>
                    <a:pt x="410" y="549"/>
                    <a:pt x="412" y="549"/>
                  </a:cubicBezTo>
                  <a:cubicBezTo>
                    <a:pt x="411" y="550"/>
                    <a:pt x="409" y="550"/>
                    <a:pt x="407" y="550"/>
                  </a:cubicBezTo>
                  <a:cubicBezTo>
                    <a:pt x="405" y="550"/>
                    <a:pt x="404" y="550"/>
                    <a:pt x="403" y="551"/>
                  </a:cubicBezTo>
                  <a:cubicBezTo>
                    <a:pt x="405" y="551"/>
                    <a:pt x="409" y="551"/>
                    <a:pt x="408" y="552"/>
                  </a:cubicBezTo>
                  <a:cubicBezTo>
                    <a:pt x="406" y="553"/>
                    <a:pt x="402" y="553"/>
                    <a:pt x="401" y="554"/>
                  </a:cubicBezTo>
                  <a:cubicBezTo>
                    <a:pt x="406" y="553"/>
                    <a:pt x="409" y="552"/>
                    <a:pt x="411" y="554"/>
                  </a:cubicBezTo>
                  <a:cubicBezTo>
                    <a:pt x="411" y="552"/>
                    <a:pt x="417" y="552"/>
                    <a:pt x="420" y="551"/>
                  </a:cubicBezTo>
                  <a:cubicBezTo>
                    <a:pt x="422" y="551"/>
                    <a:pt x="420" y="551"/>
                    <a:pt x="422" y="552"/>
                  </a:cubicBezTo>
                  <a:cubicBezTo>
                    <a:pt x="424" y="551"/>
                    <a:pt x="426" y="552"/>
                    <a:pt x="426" y="551"/>
                  </a:cubicBezTo>
                  <a:cubicBezTo>
                    <a:pt x="424" y="551"/>
                    <a:pt x="426" y="550"/>
                    <a:pt x="427" y="550"/>
                  </a:cubicBezTo>
                  <a:cubicBezTo>
                    <a:pt x="427" y="551"/>
                    <a:pt x="430" y="550"/>
                    <a:pt x="432" y="549"/>
                  </a:cubicBezTo>
                  <a:cubicBezTo>
                    <a:pt x="432" y="550"/>
                    <a:pt x="434" y="550"/>
                    <a:pt x="434" y="551"/>
                  </a:cubicBezTo>
                  <a:cubicBezTo>
                    <a:pt x="438" y="549"/>
                    <a:pt x="441" y="548"/>
                    <a:pt x="445" y="548"/>
                  </a:cubicBezTo>
                  <a:cubicBezTo>
                    <a:pt x="448" y="547"/>
                    <a:pt x="452" y="547"/>
                    <a:pt x="456" y="545"/>
                  </a:cubicBezTo>
                  <a:cubicBezTo>
                    <a:pt x="457" y="545"/>
                    <a:pt x="456" y="547"/>
                    <a:pt x="457" y="546"/>
                  </a:cubicBezTo>
                  <a:cubicBezTo>
                    <a:pt x="459" y="545"/>
                    <a:pt x="461" y="544"/>
                    <a:pt x="464" y="544"/>
                  </a:cubicBezTo>
                  <a:cubicBezTo>
                    <a:pt x="464" y="544"/>
                    <a:pt x="462" y="544"/>
                    <a:pt x="462" y="545"/>
                  </a:cubicBezTo>
                  <a:cubicBezTo>
                    <a:pt x="466" y="544"/>
                    <a:pt x="478" y="539"/>
                    <a:pt x="475" y="542"/>
                  </a:cubicBezTo>
                  <a:cubicBezTo>
                    <a:pt x="476" y="541"/>
                    <a:pt x="479" y="540"/>
                    <a:pt x="481" y="539"/>
                  </a:cubicBezTo>
                  <a:cubicBezTo>
                    <a:pt x="483" y="538"/>
                    <a:pt x="485" y="538"/>
                    <a:pt x="485" y="539"/>
                  </a:cubicBezTo>
                  <a:cubicBezTo>
                    <a:pt x="488" y="537"/>
                    <a:pt x="485" y="537"/>
                    <a:pt x="486" y="537"/>
                  </a:cubicBezTo>
                  <a:cubicBezTo>
                    <a:pt x="491" y="536"/>
                    <a:pt x="495" y="534"/>
                    <a:pt x="500" y="532"/>
                  </a:cubicBezTo>
                  <a:cubicBezTo>
                    <a:pt x="504" y="530"/>
                    <a:pt x="509" y="528"/>
                    <a:pt x="513" y="527"/>
                  </a:cubicBezTo>
                  <a:cubicBezTo>
                    <a:pt x="513" y="526"/>
                    <a:pt x="521" y="525"/>
                    <a:pt x="522" y="522"/>
                  </a:cubicBezTo>
                  <a:cubicBezTo>
                    <a:pt x="524" y="522"/>
                    <a:pt x="525" y="521"/>
                    <a:pt x="525" y="522"/>
                  </a:cubicBezTo>
                  <a:cubicBezTo>
                    <a:pt x="515" y="528"/>
                    <a:pt x="510" y="530"/>
                    <a:pt x="499" y="535"/>
                  </a:cubicBezTo>
                  <a:cubicBezTo>
                    <a:pt x="500" y="536"/>
                    <a:pt x="504" y="534"/>
                    <a:pt x="505" y="535"/>
                  </a:cubicBezTo>
                  <a:cubicBezTo>
                    <a:pt x="488" y="545"/>
                    <a:pt x="471" y="552"/>
                    <a:pt x="453" y="555"/>
                  </a:cubicBezTo>
                  <a:cubicBezTo>
                    <a:pt x="434" y="562"/>
                    <a:pt x="413" y="565"/>
                    <a:pt x="394" y="570"/>
                  </a:cubicBezTo>
                  <a:cubicBezTo>
                    <a:pt x="389" y="571"/>
                    <a:pt x="381" y="572"/>
                    <a:pt x="374" y="573"/>
                  </a:cubicBezTo>
                  <a:cubicBezTo>
                    <a:pt x="367" y="574"/>
                    <a:pt x="359" y="574"/>
                    <a:pt x="352" y="574"/>
                  </a:cubicBezTo>
                  <a:cubicBezTo>
                    <a:pt x="355" y="575"/>
                    <a:pt x="360" y="575"/>
                    <a:pt x="365" y="574"/>
                  </a:cubicBezTo>
                  <a:cubicBezTo>
                    <a:pt x="368" y="574"/>
                    <a:pt x="371" y="574"/>
                    <a:pt x="373" y="574"/>
                  </a:cubicBezTo>
                  <a:cubicBezTo>
                    <a:pt x="376" y="574"/>
                    <a:pt x="378" y="574"/>
                    <a:pt x="380" y="574"/>
                  </a:cubicBezTo>
                  <a:cubicBezTo>
                    <a:pt x="379" y="575"/>
                    <a:pt x="379" y="576"/>
                    <a:pt x="379" y="576"/>
                  </a:cubicBezTo>
                  <a:cubicBezTo>
                    <a:pt x="384" y="576"/>
                    <a:pt x="389" y="577"/>
                    <a:pt x="392" y="578"/>
                  </a:cubicBezTo>
                  <a:cubicBezTo>
                    <a:pt x="397" y="577"/>
                    <a:pt x="403" y="576"/>
                    <a:pt x="408" y="576"/>
                  </a:cubicBezTo>
                  <a:cubicBezTo>
                    <a:pt x="413" y="576"/>
                    <a:pt x="417" y="576"/>
                    <a:pt x="421" y="576"/>
                  </a:cubicBezTo>
                  <a:cubicBezTo>
                    <a:pt x="424" y="575"/>
                    <a:pt x="422" y="575"/>
                    <a:pt x="425" y="574"/>
                  </a:cubicBezTo>
                  <a:cubicBezTo>
                    <a:pt x="425" y="575"/>
                    <a:pt x="427" y="575"/>
                    <a:pt x="426" y="575"/>
                  </a:cubicBezTo>
                  <a:cubicBezTo>
                    <a:pt x="429" y="575"/>
                    <a:pt x="433" y="574"/>
                    <a:pt x="434" y="574"/>
                  </a:cubicBezTo>
                  <a:cubicBezTo>
                    <a:pt x="439" y="572"/>
                    <a:pt x="439" y="574"/>
                    <a:pt x="445" y="571"/>
                  </a:cubicBezTo>
                  <a:cubicBezTo>
                    <a:pt x="445" y="572"/>
                    <a:pt x="445" y="572"/>
                    <a:pt x="445" y="572"/>
                  </a:cubicBezTo>
                  <a:cubicBezTo>
                    <a:pt x="450" y="571"/>
                    <a:pt x="454" y="570"/>
                    <a:pt x="458" y="569"/>
                  </a:cubicBezTo>
                  <a:cubicBezTo>
                    <a:pt x="463" y="568"/>
                    <a:pt x="467" y="567"/>
                    <a:pt x="471" y="565"/>
                  </a:cubicBezTo>
                  <a:cubicBezTo>
                    <a:pt x="471" y="566"/>
                    <a:pt x="473" y="566"/>
                    <a:pt x="473" y="566"/>
                  </a:cubicBezTo>
                  <a:cubicBezTo>
                    <a:pt x="478" y="564"/>
                    <a:pt x="480" y="563"/>
                    <a:pt x="483" y="563"/>
                  </a:cubicBezTo>
                  <a:cubicBezTo>
                    <a:pt x="485" y="563"/>
                    <a:pt x="486" y="562"/>
                    <a:pt x="488" y="561"/>
                  </a:cubicBezTo>
                  <a:cubicBezTo>
                    <a:pt x="490" y="561"/>
                    <a:pt x="492" y="560"/>
                    <a:pt x="494" y="559"/>
                  </a:cubicBezTo>
                  <a:cubicBezTo>
                    <a:pt x="497" y="558"/>
                    <a:pt x="501" y="557"/>
                    <a:pt x="504" y="556"/>
                  </a:cubicBezTo>
                  <a:cubicBezTo>
                    <a:pt x="511" y="553"/>
                    <a:pt x="518" y="550"/>
                    <a:pt x="525" y="545"/>
                  </a:cubicBezTo>
                  <a:cubicBezTo>
                    <a:pt x="526" y="546"/>
                    <a:pt x="527" y="545"/>
                    <a:pt x="528" y="545"/>
                  </a:cubicBezTo>
                  <a:cubicBezTo>
                    <a:pt x="530" y="543"/>
                    <a:pt x="535" y="541"/>
                    <a:pt x="539" y="538"/>
                  </a:cubicBezTo>
                  <a:cubicBezTo>
                    <a:pt x="543" y="536"/>
                    <a:pt x="547" y="533"/>
                    <a:pt x="550" y="532"/>
                  </a:cubicBezTo>
                  <a:cubicBezTo>
                    <a:pt x="551" y="530"/>
                    <a:pt x="551" y="529"/>
                    <a:pt x="552" y="528"/>
                  </a:cubicBezTo>
                  <a:cubicBezTo>
                    <a:pt x="554" y="527"/>
                    <a:pt x="551" y="530"/>
                    <a:pt x="554" y="528"/>
                  </a:cubicBezTo>
                  <a:cubicBezTo>
                    <a:pt x="557" y="526"/>
                    <a:pt x="551" y="529"/>
                    <a:pt x="553" y="527"/>
                  </a:cubicBezTo>
                  <a:cubicBezTo>
                    <a:pt x="554" y="527"/>
                    <a:pt x="555" y="526"/>
                    <a:pt x="557" y="526"/>
                  </a:cubicBezTo>
                  <a:cubicBezTo>
                    <a:pt x="555" y="525"/>
                    <a:pt x="560" y="523"/>
                    <a:pt x="562" y="521"/>
                  </a:cubicBezTo>
                  <a:cubicBezTo>
                    <a:pt x="565" y="517"/>
                    <a:pt x="573" y="511"/>
                    <a:pt x="575" y="507"/>
                  </a:cubicBezTo>
                  <a:cubicBezTo>
                    <a:pt x="580" y="503"/>
                    <a:pt x="584" y="500"/>
                    <a:pt x="586" y="497"/>
                  </a:cubicBezTo>
                  <a:cubicBezTo>
                    <a:pt x="589" y="494"/>
                    <a:pt x="590" y="491"/>
                    <a:pt x="592" y="489"/>
                  </a:cubicBezTo>
                  <a:cubicBezTo>
                    <a:pt x="594" y="488"/>
                    <a:pt x="594" y="486"/>
                    <a:pt x="596" y="486"/>
                  </a:cubicBezTo>
                  <a:cubicBezTo>
                    <a:pt x="593" y="486"/>
                    <a:pt x="593" y="487"/>
                    <a:pt x="592" y="486"/>
                  </a:cubicBezTo>
                  <a:cubicBezTo>
                    <a:pt x="592" y="485"/>
                    <a:pt x="592" y="485"/>
                    <a:pt x="593" y="484"/>
                  </a:cubicBezTo>
                  <a:cubicBezTo>
                    <a:pt x="594" y="484"/>
                    <a:pt x="593" y="485"/>
                    <a:pt x="594" y="485"/>
                  </a:cubicBezTo>
                  <a:cubicBezTo>
                    <a:pt x="596" y="482"/>
                    <a:pt x="596" y="482"/>
                    <a:pt x="598" y="480"/>
                  </a:cubicBezTo>
                  <a:cubicBezTo>
                    <a:pt x="596" y="481"/>
                    <a:pt x="596" y="480"/>
                    <a:pt x="597" y="479"/>
                  </a:cubicBezTo>
                  <a:cubicBezTo>
                    <a:pt x="599" y="477"/>
                    <a:pt x="600" y="476"/>
                    <a:pt x="601" y="475"/>
                  </a:cubicBezTo>
                  <a:cubicBezTo>
                    <a:pt x="600" y="476"/>
                    <a:pt x="598" y="477"/>
                    <a:pt x="597" y="478"/>
                  </a:cubicBezTo>
                  <a:cubicBezTo>
                    <a:pt x="596" y="479"/>
                    <a:pt x="595" y="480"/>
                    <a:pt x="594" y="481"/>
                  </a:cubicBezTo>
                  <a:cubicBezTo>
                    <a:pt x="594" y="481"/>
                    <a:pt x="593" y="481"/>
                    <a:pt x="594" y="480"/>
                  </a:cubicBezTo>
                  <a:cubicBezTo>
                    <a:pt x="598" y="476"/>
                    <a:pt x="602" y="474"/>
                    <a:pt x="607" y="469"/>
                  </a:cubicBezTo>
                  <a:cubicBezTo>
                    <a:pt x="608" y="467"/>
                    <a:pt x="605" y="469"/>
                    <a:pt x="609" y="466"/>
                  </a:cubicBezTo>
                  <a:cubicBezTo>
                    <a:pt x="609" y="467"/>
                    <a:pt x="612" y="464"/>
                    <a:pt x="610" y="467"/>
                  </a:cubicBezTo>
                  <a:cubicBezTo>
                    <a:pt x="614" y="465"/>
                    <a:pt x="612" y="464"/>
                    <a:pt x="615" y="462"/>
                  </a:cubicBezTo>
                  <a:cubicBezTo>
                    <a:pt x="616" y="462"/>
                    <a:pt x="616" y="462"/>
                    <a:pt x="616" y="462"/>
                  </a:cubicBezTo>
                  <a:cubicBezTo>
                    <a:pt x="618" y="461"/>
                    <a:pt x="616" y="461"/>
                    <a:pt x="618" y="459"/>
                  </a:cubicBezTo>
                  <a:cubicBezTo>
                    <a:pt x="622" y="457"/>
                    <a:pt x="625" y="455"/>
                    <a:pt x="628" y="453"/>
                  </a:cubicBezTo>
                  <a:cubicBezTo>
                    <a:pt x="625" y="456"/>
                    <a:pt x="622" y="460"/>
                    <a:pt x="619" y="462"/>
                  </a:cubicBezTo>
                  <a:cubicBezTo>
                    <a:pt x="620" y="460"/>
                    <a:pt x="622" y="458"/>
                    <a:pt x="622" y="457"/>
                  </a:cubicBezTo>
                  <a:cubicBezTo>
                    <a:pt x="618" y="460"/>
                    <a:pt x="619" y="462"/>
                    <a:pt x="615" y="464"/>
                  </a:cubicBezTo>
                  <a:cubicBezTo>
                    <a:pt x="611" y="470"/>
                    <a:pt x="603" y="474"/>
                    <a:pt x="601" y="478"/>
                  </a:cubicBezTo>
                  <a:cubicBezTo>
                    <a:pt x="607" y="473"/>
                    <a:pt x="614" y="471"/>
                    <a:pt x="615" y="468"/>
                  </a:cubicBezTo>
                  <a:cubicBezTo>
                    <a:pt x="615" y="469"/>
                    <a:pt x="611" y="472"/>
                    <a:pt x="611" y="471"/>
                  </a:cubicBezTo>
                  <a:cubicBezTo>
                    <a:pt x="611" y="470"/>
                    <a:pt x="611" y="470"/>
                    <a:pt x="613" y="468"/>
                  </a:cubicBezTo>
                  <a:cubicBezTo>
                    <a:pt x="616" y="467"/>
                    <a:pt x="616" y="466"/>
                    <a:pt x="620" y="462"/>
                  </a:cubicBezTo>
                  <a:cubicBezTo>
                    <a:pt x="619" y="464"/>
                    <a:pt x="624" y="459"/>
                    <a:pt x="621" y="463"/>
                  </a:cubicBezTo>
                  <a:cubicBezTo>
                    <a:pt x="623" y="462"/>
                    <a:pt x="626" y="457"/>
                    <a:pt x="628" y="458"/>
                  </a:cubicBezTo>
                  <a:cubicBezTo>
                    <a:pt x="627" y="459"/>
                    <a:pt x="623" y="462"/>
                    <a:pt x="624" y="463"/>
                  </a:cubicBezTo>
                  <a:cubicBezTo>
                    <a:pt x="626" y="461"/>
                    <a:pt x="622" y="466"/>
                    <a:pt x="625" y="463"/>
                  </a:cubicBezTo>
                  <a:cubicBezTo>
                    <a:pt x="627" y="460"/>
                    <a:pt x="630" y="460"/>
                    <a:pt x="632" y="456"/>
                  </a:cubicBezTo>
                  <a:cubicBezTo>
                    <a:pt x="632" y="457"/>
                    <a:pt x="631" y="458"/>
                    <a:pt x="632" y="458"/>
                  </a:cubicBezTo>
                  <a:cubicBezTo>
                    <a:pt x="634" y="455"/>
                    <a:pt x="634" y="456"/>
                    <a:pt x="635" y="455"/>
                  </a:cubicBezTo>
                  <a:cubicBezTo>
                    <a:pt x="635" y="453"/>
                    <a:pt x="633" y="457"/>
                    <a:pt x="632" y="456"/>
                  </a:cubicBezTo>
                  <a:cubicBezTo>
                    <a:pt x="639" y="448"/>
                    <a:pt x="640" y="446"/>
                    <a:pt x="645" y="444"/>
                  </a:cubicBezTo>
                  <a:cubicBezTo>
                    <a:pt x="645" y="445"/>
                    <a:pt x="644" y="446"/>
                    <a:pt x="644" y="446"/>
                  </a:cubicBezTo>
                  <a:cubicBezTo>
                    <a:pt x="645" y="445"/>
                    <a:pt x="645" y="445"/>
                    <a:pt x="646" y="445"/>
                  </a:cubicBezTo>
                  <a:cubicBezTo>
                    <a:pt x="649" y="442"/>
                    <a:pt x="649" y="440"/>
                    <a:pt x="650" y="439"/>
                  </a:cubicBezTo>
                  <a:cubicBezTo>
                    <a:pt x="654" y="435"/>
                    <a:pt x="660" y="430"/>
                    <a:pt x="664" y="425"/>
                  </a:cubicBezTo>
                  <a:cubicBezTo>
                    <a:pt x="669" y="419"/>
                    <a:pt x="675" y="413"/>
                    <a:pt x="679" y="406"/>
                  </a:cubicBezTo>
                  <a:cubicBezTo>
                    <a:pt x="680" y="406"/>
                    <a:pt x="678" y="408"/>
                    <a:pt x="679" y="408"/>
                  </a:cubicBezTo>
                  <a:cubicBezTo>
                    <a:pt x="681" y="404"/>
                    <a:pt x="682" y="401"/>
                    <a:pt x="679" y="403"/>
                  </a:cubicBezTo>
                  <a:cubicBezTo>
                    <a:pt x="680" y="401"/>
                    <a:pt x="681" y="402"/>
                    <a:pt x="682" y="400"/>
                  </a:cubicBezTo>
                  <a:cubicBezTo>
                    <a:pt x="680" y="399"/>
                    <a:pt x="680" y="399"/>
                    <a:pt x="680" y="399"/>
                  </a:cubicBezTo>
                  <a:cubicBezTo>
                    <a:pt x="683" y="396"/>
                    <a:pt x="683" y="394"/>
                    <a:pt x="682" y="393"/>
                  </a:cubicBezTo>
                  <a:cubicBezTo>
                    <a:pt x="681" y="394"/>
                    <a:pt x="680" y="392"/>
                    <a:pt x="678" y="394"/>
                  </a:cubicBezTo>
                  <a:cubicBezTo>
                    <a:pt x="678" y="397"/>
                    <a:pt x="677" y="398"/>
                    <a:pt x="675" y="400"/>
                  </a:cubicBezTo>
                  <a:cubicBezTo>
                    <a:pt x="675" y="401"/>
                    <a:pt x="677" y="400"/>
                    <a:pt x="675" y="403"/>
                  </a:cubicBezTo>
                  <a:cubicBezTo>
                    <a:pt x="675" y="400"/>
                    <a:pt x="674" y="402"/>
                    <a:pt x="672" y="405"/>
                  </a:cubicBezTo>
                  <a:cubicBezTo>
                    <a:pt x="671" y="404"/>
                    <a:pt x="673" y="399"/>
                    <a:pt x="676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2" y="401"/>
                    <a:pt x="671" y="403"/>
                    <a:pt x="669" y="407"/>
                  </a:cubicBezTo>
                  <a:cubicBezTo>
                    <a:pt x="669" y="406"/>
                    <a:pt x="670" y="404"/>
                    <a:pt x="671" y="402"/>
                  </a:cubicBezTo>
                  <a:cubicBezTo>
                    <a:pt x="669" y="404"/>
                    <a:pt x="668" y="406"/>
                    <a:pt x="666" y="409"/>
                  </a:cubicBezTo>
                  <a:cubicBezTo>
                    <a:pt x="663" y="412"/>
                    <a:pt x="661" y="414"/>
                    <a:pt x="659" y="417"/>
                  </a:cubicBezTo>
                  <a:cubicBezTo>
                    <a:pt x="657" y="419"/>
                    <a:pt x="655" y="422"/>
                    <a:pt x="653" y="423"/>
                  </a:cubicBezTo>
                  <a:cubicBezTo>
                    <a:pt x="651" y="424"/>
                    <a:pt x="650" y="425"/>
                    <a:pt x="649" y="424"/>
                  </a:cubicBezTo>
                  <a:cubicBezTo>
                    <a:pt x="647" y="426"/>
                    <a:pt x="643" y="429"/>
                    <a:pt x="641" y="433"/>
                  </a:cubicBezTo>
                  <a:cubicBezTo>
                    <a:pt x="641" y="434"/>
                    <a:pt x="643" y="432"/>
                    <a:pt x="644" y="432"/>
                  </a:cubicBezTo>
                  <a:cubicBezTo>
                    <a:pt x="642" y="435"/>
                    <a:pt x="639" y="437"/>
                    <a:pt x="637" y="438"/>
                  </a:cubicBezTo>
                  <a:cubicBezTo>
                    <a:pt x="638" y="438"/>
                    <a:pt x="634" y="442"/>
                    <a:pt x="633" y="442"/>
                  </a:cubicBezTo>
                  <a:cubicBezTo>
                    <a:pt x="633" y="444"/>
                    <a:pt x="630" y="447"/>
                    <a:pt x="629" y="447"/>
                  </a:cubicBezTo>
                  <a:cubicBezTo>
                    <a:pt x="629" y="447"/>
                    <a:pt x="629" y="446"/>
                    <a:pt x="629" y="446"/>
                  </a:cubicBezTo>
                  <a:cubicBezTo>
                    <a:pt x="630" y="445"/>
                    <a:pt x="631" y="444"/>
                    <a:pt x="631" y="443"/>
                  </a:cubicBezTo>
                  <a:cubicBezTo>
                    <a:pt x="629" y="445"/>
                    <a:pt x="629" y="445"/>
                    <a:pt x="628" y="445"/>
                  </a:cubicBezTo>
                  <a:cubicBezTo>
                    <a:pt x="627" y="447"/>
                    <a:pt x="626" y="448"/>
                    <a:pt x="626" y="449"/>
                  </a:cubicBezTo>
                  <a:cubicBezTo>
                    <a:pt x="627" y="448"/>
                    <a:pt x="627" y="446"/>
                    <a:pt x="629" y="446"/>
                  </a:cubicBezTo>
                  <a:cubicBezTo>
                    <a:pt x="628" y="447"/>
                    <a:pt x="628" y="448"/>
                    <a:pt x="626" y="451"/>
                  </a:cubicBezTo>
                  <a:cubicBezTo>
                    <a:pt x="621" y="453"/>
                    <a:pt x="623" y="450"/>
                    <a:pt x="629" y="442"/>
                  </a:cubicBezTo>
                  <a:cubicBezTo>
                    <a:pt x="631" y="441"/>
                    <a:pt x="633" y="440"/>
                    <a:pt x="635" y="438"/>
                  </a:cubicBezTo>
                  <a:cubicBezTo>
                    <a:pt x="635" y="436"/>
                    <a:pt x="632" y="439"/>
                    <a:pt x="634" y="437"/>
                  </a:cubicBezTo>
                  <a:cubicBezTo>
                    <a:pt x="635" y="435"/>
                    <a:pt x="637" y="435"/>
                    <a:pt x="637" y="433"/>
                  </a:cubicBezTo>
                  <a:cubicBezTo>
                    <a:pt x="637" y="431"/>
                    <a:pt x="635" y="436"/>
                    <a:pt x="635" y="434"/>
                  </a:cubicBezTo>
                  <a:cubicBezTo>
                    <a:pt x="636" y="431"/>
                    <a:pt x="639" y="430"/>
                    <a:pt x="641" y="426"/>
                  </a:cubicBezTo>
                  <a:cubicBezTo>
                    <a:pt x="641" y="426"/>
                    <a:pt x="641" y="426"/>
                    <a:pt x="642" y="426"/>
                  </a:cubicBezTo>
                  <a:cubicBezTo>
                    <a:pt x="643" y="424"/>
                    <a:pt x="645" y="422"/>
                    <a:pt x="647" y="419"/>
                  </a:cubicBezTo>
                  <a:cubicBezTo>
                    <a:pt x="648" y="417"/>
                    <a:pt x="651" y="415"/>
                    <a:pt x="653" y="411"/>
                  </a:cubicBezTo>
                  <a:cubicBezTo>
                    <a:pt x="653" y="412"/>
                    <a:pt x="655" y="409"/>
                    <a:pt x="656" y="410"/>
                  </a:cubicBezTo>
                  <a:cubicBezTo>
                    <a:pt x="657" y="408"/>
                    <a:pt x="658" y="406"/>
                    <a:pt x="660" y="404"/>
                  </a:cubicBezTo>
                  <a:cubicBezTo>
                    <a:pt x="661" y="402"/>
                    <a:pt x="662" y="401"/>
                    <a:pt x="663" y="400"/>
                  </a:cubicBezTo>
                  <a:cubicBezTo>
                    <a:pt x="661" y="403"/>
                    <a:pt x="659" y="407"/>
                    <a:pt x="656" y="410"/>
                  </a:cubicBezTo>
                  <a:cubicBezTo>
                    <a:pt x="653" y="414"/>
                    <a:pt x="650" y="417"/>
                    <a:pt x="648" y="419"/>
                  </a:cubicBezTo>
                  <a:cubicBezTo>
                    <a:pt x="650" y="418"/>
                    <a:pt x="653" y="414"/>
                    <a:pt x="655" y="413"/>
                  </a:cubicBezTo>
                  <a:cubicBezTo>
                    <a:pt x="657" y="411"/>
                    <a:pt x="655" y="412"/>
                    <a:pt x="657" y="409"/>
                  </a:cubicBezTo>
                  <a:cubicBezTo>
                    <a:pt x="659" y="409"/>
                    <a:pt x="661" y="407"/>
                    <a:pt x="659" y="410"/>
                  </a:cubicBezTo>
                  <a:cubicBezTo>
                    <a:pt x="661" y="408"/>
                    <a:pt x="662" y="407"/>
                    <a:pt x="662" y="404"/>
                  </a:cubicBezTo>
                  <a:cubicBezTo>
                    <a:pt x="661" y="405"/>
                    <a:pt x="661" y="407"/>
                    <a:pt x="660" y="407"/>
                  </a:cubicBezTo>
                  <a:cubicBezTo>
                    <a:pt x="660" y="405"/>
                    <a:pt x="664" y="402"/>
                    <a:pt x="666" y="400"/>
                  </a:cubicBezTo>
                  <a:cubicBezTo>
                    <a:pt x="665" y="400"/>
                    <a:pt x="663" y="403"/>
                    <a:pt x="662" y="403"/>
                  </a:cubicBezTo>
                  <a:cubicBezTo>
                    <a:pt x="664" y="400"/>
                    <a:pt x="664" y="400"/>
                    <a:pt x="666" y="397"/>
                  </a:cubicBezTo>
                  <a:cubicBezTo>
                    <a:pt x="666" y="396"/>
                    <a:pt x="665" y="396"/>
                    <a:pt x="665" y="397"/>
                  </a:cubicBezTo>
                  <a:cubicBezTo>
                    <a:pt x="667" y="392"/>
                    <a:pt x="672" y="386"/>
                    <a:pt x="672" y="383"/>
                  </a:cubicBezTo>
                  <a:cubicBezTo>
                    <a:pt x="671" y="384"/>
                    <a:pt x="670" y="386"/>
                    <a:pt x="668" y="386"/>
                  </a:cubicBezTo>
                  <a:cubicBezTo>
                    <a:pt x="671" y="383"/>
                    <a:pt x="675" y="379"/>
                    <a:pt x="677" y="375"/>
                  </a:cubicBezTo>
                  <a:cubicBezTo>
                    <a:pt x="677" y="376"/>
                    <a:pt x="675" y="379"/>
                    <a:pt x="674" y="381"/>
                  </a:cubicBezTo>
                  <a:cubicBezTo>
                    <a:pt x="677" y="379"/>
                    <a:pt x="678" y="376"/>
                    <a:pt x="678" y="374"/>
                  </a:cubicBezTo>
                  <a:cubicBezTo>
                    <a:pt x="679" y="373"/>
                    <a:pt x="681" y="374"/>
                    <a:pt x="680" y="373"/>
                  </a:cubicBezTo>
                  <a:cubicBezTo>
                    <a:pt x="682" y="371"/>
                    <a:pt x="678" y="375"/>
                    <a:pt x="680" y="372"/>
                  </a:cubicBezTo>
                  <a:cubicBezTo>
                    <a:pt x="681" y="371"/>
                    <a:pt x="681" y="371"/>
                    <a:pt x="681" y="371"/>
                  </a:cubicBezTo>
                  <a:cubicBezTo>
                    <a:pt x="681" y="372"/>
                    <a:pt x="682" y="372"/>
                    <a:pt x="683" y="371"/>
                  </a:cubicBezTo>
                  <a:cubicBezTo>
                    <a:pt x="682" y="370"/>
                    <a:pt x="684" y="368"/>
                    <a:pt x="683" y="368"/>
                  </a:cubicBezTo>
                  <a:cubicBezTo>
                    <a:pt x="682" y="370"/>
                    <a:pt x="682" y="371"/>
                    <a:pt x="681" y="371"/>
                  </a:cubicBezTo>
                  <a:cubicBezTo>
                    <a:pt x="683" y="368"/>
                    <a:pt x="684" y="366"/>
                    <a:pt x="685" y="362"/>
                  </a:cubicBezTo>
                  <a:cubicBezTo>
                    <a:pt x="686" y="363"/>
                    <a:pt x="689" y="360"/>
                    <a:pt x="689" y="357"/>
                  </a:cubicBezTo>
                  <a:cubicBezTo>
                    <a:pt x="688" y="359"/>
                    <a:pt x="687" y="361"/>
                    <a:pt x="687" y="361"/>
                  </a:cubicBezTo>
                  <a:cubicBezTo>
                    <a:pt x="689" y="358"/>
                    <a:pt x="690" y="354"/>
                    <a:pt x="691" y="351"/>
                  </a:cubicBezTo>
                  <a:cubicBezTo>
                    <a:pt x="690" y="350"/>
                    <a:pt x="688" y="352"/>
                    <a:pt x="687" y="353"/>
                  </a:cubicBezTo>
                  <a:cubicBezTo>
                    <a:pt x="688" y="354"/>
                    <a:pt x="689" y="351"/>
                    <a:pt x="689" y="353"/>
                  </a:cubicBezTo>
                  <a:cubicBezTo>
                    <a:pt x="687" y="357"/>
                    <a:pt x="685" y="359"/>
                    <a:pt x="684" y="363"/>
                  </a:cubicBezTo>
                  <a:cubicBezTo>
                    <a:pt x="682" y="365"/>
                    <a:pt x="681" y="363"/>
                    <a:pt x="680" y="365"/>
                  </a:cubicBezTo>
                  <a:cubicBezTo>
                    <a:pt x="680" y="363"/>
                    <a:pt x="679" y="364"/>
                    <a:pt x="679" y="363"/>
                  </a:cubicBezTo>
                  <a:cubicBezTo>
                    <a:pt x="678" y="365"/>
                    <a:pt x="677" y="365"/>
                    <a:pt x="677" y="364"/>
                  </a:cubicBezTo>
                  <a:cubicBezTo>
                    <a:pt x="676" y="367"/>
                    <a:pt x="676" y="366"/>
                    <a:pt x="675" y="368"/>
                  </a:cubicBezTo>
                  <a:cubicBezTo>
                    <a:pt x="673" y="369"/>
                    <a:pt x="671" y="370"/>
                    <a:pt x="669" y="373"/>
                  </a:cubicBezTo>
                  <a:cubicBezTo>
                    <a:pt x="669" y="373"/>
                    <a:pt x="672" y="370"/>
                    <a:pt x="672" y="372"/>
                  </a:cubicBezTo>
                  <a:cubicBezTo>
                    <a:pt x="670" y="374"/>
                    <a:pt x="670" y="373"/>
                    <a:pt x="669" y="375"/>
                  </a:cubicBezTo>
                  <a:cubicBezTo>
                    <a:pt x="669" y="377"/>
                    <a:pt x="675" y="368"/>
                    <a:pt x="675" y="370"/>
                  </a:cubicBezTo>
                  <a:cubicBezTo>
                    <a:pt x="674" y="372"/>
                    <a:pt x="673" y="372"/>
                    <a:pt x="671" y="375"/>
                  </a:cubicBezTo>
                  <a:cubicBezTo>
                    <a:pt x="670" y="374"/>
                    <a:pt x="667" y="379"/>
                    <a:pt x="665" y="380"/>
                  </a:cubicBezTo>
                  <a:cubicBezTo>
                    <a:pt x="666" y="379"/>
                    <a:pt x="668" y="378"/>
                    <a:pt x="668" y="377"/>
                  </a:cubicBezTo>
                  <a:cubicBezTo>
                    <a:pt x="665" y="379"/>
                    <a:pt x="668" y="375"/>
                    <a:pt x="668" y="375"/>
                  </a:cubicBezTo>
                  <a:cubicBezTo>
                    <a:pt x="668" y="375"/>
                    <a:pt x="666" y="376"/>
                    <a:pt x="666" y="375"/>
                  </a:cubicBezTo>
                  <a:cubicBezTo>
                    <a:pt x="670" y="370"/>
                    <a:pt x="673" y="363"/>
                    <a:pt x="674" y="359"/>
                  </a:cubicBezTo>
                  <a:cubicBezTo>
                    <a:pt x="672" y="362"/>
                    <a:pt x="669" y="371"/>
                    <a:pt x="666" y="373"/>
                  </a:cubicBezTo>
                  <a:cubicBezTo>
                    <a:pt x="666" y="373"/>
                    <a:pt x="664" y="372"/>
                    <a:pt x="664" y="372"/>
                  </a:cubicBezTo>
                  <a:cubicBezTo>
                    <a:pt x="664" y="374"/>
                    <a:pt x="662" y="374"/>
                    <a:pt x="661" y="376"/>
                  </a:cubicBezTo>
                  <a:cubicBezTo>
                    <a:pt x="661" y="376"/>
                    <a:pt x="662" y="376"/>
                    <a:pt x="661" y="378"/>
                  </a:cubicBezTo>
                  <a:cubicBezTo>
                    <a:pt x="660" y="377"/>
                    <a:pt x="660" y="377"/>
                    <a:pt x="660" y="377"/>
                  </a:cubicBezTo>
                  <a:cubicBezTo>
                    <a:pt x="662" y="373"/>
                    <a:pt x="664" y="370"/>
                    <a:pt x="665" y="368"/>
                  </a:cubicBezTo>
                  <a:cubicBezTo>
                    <a:pt x="665" y="368"/>
                    <a:pt x="664" y="369"/>
                    <a:pt x="664" y="369"/>
                  </a:cubicBezTo>
                  <a:cubicBezTo>
                    <a:pt x="665" y="367"/>
                    <a:pt x="666" y="367"/>
                    <a:pt x="666" y="364"/>
                  </a:cubicBezTo>
                  <a:cubicBezTo>
                    <a:pt x="669" y="364"/>
                    <a:pt x="672" y="355"/>
                    <a:pt x="676" y="352"/>
                  </a:cubicBezTo>
                  <a:cubicBezTo>
                    <a:pt x="675" y="356"/>
                    <a:pt x="676" y="355"/>
                    <a:pt x="676" y="355"/>
                  </a:cubicBezTo>
                  <a:cubicBezTo>
                    <a:pt x="676" y="353"/>
                    <a:pt x="679" y="349"/>
                    <a:pt x="680" y="350"/>
                  </a:cubicBezTo>
                  <a:cubicBezTo>
                    <a:pt x="678" y="353"/>
                    <a:pt x="678" y="351"/>
                    <a:pt x="677" y="353"/>
                  </a:cubicBezTo>
                  <a:cubicBezTo>
                    <a:pt x="678" y="354"/>
                    <a:pt x="679" y="351"/>
                    <a:pt x="680" y="349"/>
                  </a:cubicBezTo>
                  <a:cubicBezTo>
                    <a:pt x="679" y="349"/>
                    <a:pt x="679" y="348"/>
                    <a:pt x="680" y="346"/>
                  </a:cubicBezTo>
                  <a:cubicBezTo>
                    <a:pt x="681" y="346"/>
                    <a:pt x="682" y="344"/>
                    <a:pt x="683" y="345"/>
                  </a:cubicBezTo>
                  <a:cubicBezTo>
                    <a:pt x="686" y="339"/>
                    <a:pt x="686" y="341"/>
                    <a:pt x="687" y="340"/>
                  </a:cubicBezTo>
                  <a:cubicBezTo>
                    <a:pt x="689" y="336"/>
                    <a:pt x="686" y="341"/>
                    <a:pt x="687" y="338"/>
                  </a:cubicBezTo>
                  <a:cubicBezTo>
                    <a:pt x="690" y="333"/>
                    <a:pt x="692" y="331"/>
                    <a:pt x="694" y="326"/>
                  </a:cubicBezTo>
                  <a:cubicBezTo>
                    <a:pt x="695" y="326"/>
                    <a:pt x="695" y="326"/>
                    <a:pt x="695" y="327"/>
                  </a:cubicBezTo>
                  <a:cubicBezTo>
                    <a:pt x="696" y="324"/>
                    <a:pt x="699" y="322"/>
                    <a:pt x="698" y="323"/>
                  </a:cubicBezTo>
                  <a:cubicBezTo>
                    <a:pt x="698" y="325"/>
                    <a:pt x="696" y="324"/>
                    <a:pt x="697" y="326"/>
                  </a:cubicBezTo>
                  <a:cubicBezTo>
                    <a:pt x="697" y="325"/>
                    <a:pt x="698" y="324"/>
                    <a:pt x="698" y="324"/>
                  </a:cubicBezTo>
                  <a:cubicBezTo>
                    <a:pt x="699" y="322"/>
                    <a:pt x="700" y="320"/>
                    <a:pt x="701" y="320"/>
                  </a:cubicBezTo>
                  <a:cubicBezTo>
                    <a:pt x="701" y="318"/>
                    <a:pt x="704" y="312"/>
                    <a:pt x="705" y="310"/>
                  </a:cubicBezTo>
                  <a:cubicBezTo>
                    <a:pt x="706" y="310"/>
                    <a:pt x="705" y="314"/>
                    <a:pt x="705" y="314"/>
                  </a:cubicBezTo>
                  <a:cubicBezTo>
                    <a:pt x="706" y="313"/>
                    <a:pt x="707" y="312"/>
                    <a:pt x="707" y="312"/>
                  </a:cubicBezTo>
                  <a:cubicBezTo>
                    <a:pt x="707" y="313"/>
                    <a:pt x="706" y="314"/>
                    <a:pt x="707" y="315"/>
                  </a:cubicBezTo>
                  <a:cubicBezTo>
                    <a:pt x="707" y="313"/>
                    <a:pt x="708" y="311"/>
                    <a:pt x="708" y="310"/>
                  </a:cubicBezTo>
                  <a:cubicBezTo>
                    <a:pt x="704" y="312"/>
                    <a:pt x="708" y="304"/>
                    <a:pt x="708" y="303"/>
                  </a:cubicBezTo>
                  <a:cubicBezTo>
                    <a:pt x="709" y="301"/>
                    <a:pt x="709" y="299"/>
                    <a:pt x="710" y="296"/>
                  </a:cubicBezTo>
                  <a:cubicBezTo>
                    <a:pt x="709" y="297"/>
                    <a:pt x="709" y="296"/>
                    <a:pt x="709" y="293"/>
                  </a:cubicBezTo>
                  <a:cubicBezTo>
                    <a:pt x="707" y="293"/>
                    <a:pt x="705" y="292"/>
                    <a:pt x="707" y="288"/>
                  </a:cubicBezTo>
                  <a:cubicBezTo>
                    <a:pt x="706" y="289"/>
                    <a:pt x="706" y="289"/>
                    <a:pt x="706" y="289"/>
                  </a:cubicBezTo>
                  <a:cubicBezTo>
                    <a:pt x="705" y="290"/>
                    <a:pt x="705" y="294"/>
                    <a:pt x="704" y="294"/>
                  </a:cubicBezTo>
                  <a:cubicBezTo>
                    <a:pt x="704" y="293"/>
                    <a:pt x="704" y="293"/>
                    <a:pt x="705" y="290"/>
                  </a:cubicBezTo>
                  <a:cubicBezTo>
                    <a:pt x="704" y="291"/>
                    <a:pt x="706" y="288"/>
                    <a:pt x="704" y="289"/>
                  </a:cubicBezTo>
                  <a:cubicBezTo>
                    <a:pt x="704" y="291"/>
                    <a:pt x="703" y="293"/>
                    <a:pt x="702" y="293"/>
                  </a:cubicBezTo>
                  <a:cubicBezTo>
                    <a:pt x="700" y="298"/>
                    <a:pt x="701" y="300"/>
                    <a:pt x="699" y="305"/>
                  </a:cubicBezTo>
                  <a:cubicBezTo>
                    <a:pt x="699" y="305"/>
                    <a:pt x="699" y="304"/>
                    <a:pt x="699" y="304"/>
                  </a:cubicBezTo>
                  <a:cubicBezTo>
                    <a:pt x="697" y="308"/>
                    <a:pt x="696" y="312"/>
                    <a:pt x="695" y="316"/>
                  </a:cubicBezTo>
                  <a:cubicBezTo>
                    <a:pt x="695" y="316"/>
                    <a:pt x="695" y="316"/>
                    <a:pt x="694" y="316"/>
                  </a:cubicBezTo>
                  <a:cubicBezTo>
                    <a:pt x="693" y="315"/>
                    <a:pt x="695" y="314"/>
                    <a:pt x="694" y="313"/>
                  </a:cubicBezTo>
                  <a:cubicBezTo>
                    <a:pt x="696" y="311"/>
                    <a:pt x="694" y="310"/>
                    <a:pt x="696" y="309"/>
                  </a:cubicBezTo>
                  <a:cubicBezTo>
                    <a:pt x="696" y="309"/>
                    <a:pt x="697" y="307"/>
                    <a:pt x="696" y="307"/>
                  </a:cubicBezTo>
                  <a:cubicBezTo>
                    <a:pt x="695" y="308"/>
                    <a:pt x="694" y="311"/>
                    <a:pt x="694" y="309"/>
                  </a:cubicBezTo>
                  <a:cubicBezTo>
                    <a:pt x="693" y="312"/>
                    <a:pt x="693" y="314"/>
                    <a:pt x="691" y="315"/>
                  </a:cubicBezTo>
                  <a:cubicBezTo>
                    <a:pt x="693" y="313"/>
                    <a:pt x="692" y="312"/>
                    <a:pt x="692" y="311"/>
                  </a:cubicBezTo>
                  <a:cubicBezTo>
                    <a:pt x="693" y="310"/>
                    <a:pt x="695" y="306"/>
                    <a:pt x="693" y="309"/>
                  </a:cubicBezTo>
                  <a:cubicBezTo>
                    <a:pt x="694" y="306"/>
                    <a:pt x="695" y="305"/>
                    <a:pt x="695" y="303"/>
                  </a:cubicBezTo>
                  <a:cubicBezTo>
                    <a:pt x="695" y="304"/>
                    <a:pt x="693" y="306"/>
                    <a:pt x="694" y="304"/>
                  </a:cubicBezTo>
                  <a:cubicBezTo>
                    <a:pt x="695" y="301"/>
                    <a:pt x="696" y="302"/>
                    <a:pt x="697" y="300"/>
                  </a:cubicBezTo>
                  <a:cubicBezTo>
                    <a:pt x="697" y="298"/>
                    <a:pt x="696" y="301"/>
                    <a:pt x="696" y="298"/>
                  </a:cubicBezTo>
                  <a:cubicBezTo>
                    <a:pt x="696" y="301"/>
                    <a:pt x="698" y="296"/>
                    <a:pt x="698" y="294"/>
                  </a:cubicBezTo>
                  <a:cubicBezTo>
                    <a:pt x="697" y="295"/>
                    <a:pt x="698" y="293"/>
                    <a:pt x="699" y="291"/>
                  </a:cubicBezTo>
                  <a:cubicBezTo>
                    <a:pt x="697" y="289"/>
                    <a:pt x="695" y="287"/>
                    <a:pt x="696" y="282"/>
                  </a:cubicBezTo>
                  <a:cubicBezTo>
                    <a:pt x="697" y="280"/>
                    <a:pt x="696" y="280"/>
                    <a:pt x="697" y="277"/>
                  </a:cubicBezTo>
                  <a:cubicBezTo>
                    <a:pt x="698" y="275"/>
                    <a:pt x="696" y="277"/>
                    <a:pt x="696" y="275"/>
                  </a:cubicBezTo>
                  <a:cubicBezTo>
                    <a:pt x="697" y="275"/>
                    <a:pt x="698" y="275"/>
                    <a:pt x="698" y="274"/>
                  </a:cubicBezTo>
                  <a:cubicBezTo>
                    <a:pt x="698" y="273"/>
                    <a:pt x="697" y="273"/>
                    <a:pt x="697" y="272"/>
                  </a:cubicBezTo>
                  <a:cubicBezTo>
                    <a:pt x="699" y="269"/>
                    <a:pt x="700" y="272"/>
                    <a:pt x="701" y="268"/>
                  </a:cubicBezTo>
                  <a:cubicBezTo>
                    <a:pt x="701" y="268"/>
                    <a:pt x="700" y="270"/>
                    <a:pt x="700" y="269"/>
                  </a:cubicBezTo>
                  <a:cubicBezTo>
                    <a:pt x="701" y="264"/>
                    <a:pt x="701" y="261"/>
                    <a:pt x="703" y="257"/>
                  </a:cubicBezTo>
                  <a:cubicBezTo>
                    <a:pt x="705" y="258"/>
                    <a:pt x="705" y="255"/>
                    <a:pt x="706" y="253"/>
                  </a:cubicBezTo>
                  <a:cubicBezTo>
                    <a:pt x="708" y="255"/>
                    <a:pt x="706" y="255"/>
                    <a:pt x="709" y="252"/>
                  </a:cubicBezTo>
                  <a:cubicBezTo>
                    <a:pt x="709" y="253"/>
                    <a:pt x="708" y="255"/>
                    <a:pt x="708" y="256"/>
                  </a:cubicBezTo>
                  <a:cubicBezTo>
                    <a:pt x="709" y="254"/>
                    <a:pt x="710" y="253"/>
                    <a:pt x="711" y="253"/>
                  </a:cubicBezTo>
                  <a:cubicBezTo>
                    <a:pt x="711" y="254"/>
                    <a:pt x="710" y="256"/>
                    <a:pt x="710" y="256"/>
                  </a:cubicBezTo>
                  <a:cubicBezTo>
                    <a:pt x="711" y="252"/>
                    <a:pt x="713" y="256"/>
                    <a:pt x="714" y="252"/>
                  </a:cubicBezTo>
                  <a:cubicBezTo>
                    <a:pt x="712" y="253"/>
                    <a:pt x="711" y="250"/>
                    <a:pt x="711" y="247"/>
                  </a:cubicBezTo>
                  <a:cubicBezTo>
                    <a:pt x="710" y="248"/>
                    <a:pt x="710" y="250"/>
                    <a:pt x="710" y="250"/>
                  </a:cubicBezTo>
                  <a:cubicBezTo>
                    <a:pt x="711" y="244"/>
                    <a:pt x="708" y="245"/>
                    <a:pt x="710" y="238"/>
                  </a:cubicBezTo>
                  <a:cubicBezTo>
                    <a:pt x="710" y="237"/>
                    <a:pt x="711" y="238"/>
                    <a:pt x="711" y="237"/>
                  </a:cubicBezTo>
                  <a:cubicBezTo>
                    <a:pt x="710" y="235"/>
                    <a:pt x="709" y="232"/>
                    <a:pt x="709" y="228"/>
                  </a:cubicBezTo>
                  <a:cubicBezTo>
                    <a:pt x="710" y="227"/>
                    <a:pt x="711" y="226"/>
                    <a:pt x="711" y="224"/>
                  </a:cubicBezTo>
                  <a:cubicBezTo>
                    <a:pt x="711" y="225"/>
                    <a:pt x="712" y="226"/>
                    <a:pt x="712" y="227"/>
                  </a:cubicBezTo>
                  <a:cubicBezTo>
                    <a:pt x="712" y="222"/>
                    <a:pt x="714" y="221"/>
                    <a:pt x="714" y="223"/>
                  </a:cubicBezTo>
                  <a:cubicBezTo>
                    <a:pt x="715" y="220"/>
                    <a:pt x="714" y="219"/>
                    <a:pt x="714" y="216"/>
                  </a:cubicBezTo>
                  <a:cubicBezTo>
                    <a:pt x="715" y="217"/>
                    <a:pt x="715" y="214"/>
                    <a:pt x="715" y="213"/>
                  </a:cubicBezTo>
                  <a:cubicBezTo>
                    <a:pt x="717" y="215"/>
                    <a:pt x="715" y="219"/>
                    <a:pt x="715" y="221"/>
                  </a:cubicBezTo>
                  <a:cubicBezTo>
                    <a:pt x="718" y="218"/>
                    <a:pt x="715" y="231"/>
                    <a:pt x="716" y="233"/>
                  </a:cubicBezTo>
                  <a:cubicBezTo>
                    <a:pt x="718" y="232"/>
                    <a:pt x="717" y="228"/>
                    <a:pt x="717" y="223"/>
                  </a:cubicBezTo>
                  <a:cubicBezTo>
                    <a:pt x="718" y="221"/>
                    <a:pt x="719" y="220"/>
                    <a:pt x="719" y="221"/>
                  </a:cubicBezTo>
                  <a:cubicBezTo>
                    <a:pt x="719" y="216"/>
                    <a:pt x="719" y="212"/>
                    <a:pt x="721" y="208"/>
                  </a:cubicBezTo>
                  <a:cubicBezTo>
                    <a:pt x="720" y="206"/>
                    <a:pt x="720" y="209"/>
                    <a:pt x="720" y="207"/>
                  </a:cubicBezTo>
                  <a:cubicBezTo>
                    <a:pt x="720" y="206"/>
                    <a:pt x="720" y="205"/>
                    <a:pt x="720" y="205"/>
                  </a:cubicBezTo>
                  <a:cubicBezTo>
                    <a:pt x="720" y="206"/>
                    <a:pt x="720" y="207"/>
                    <a:pt x="721" y="207"/>
                  </a:cubicBezTo>
                  <a:cubicBezTo>
                    <a:pt x="721" y="205"/>
                    <a:pt x="721" y="202"/>
                    <a:pt x="723" y="201"/>
                  </a:cubicBezTo>
                  <a:cubicBezTo>
                    <a:pt x="722" y="201"/>
                    <a:pt x="722" y="197"/>
                    <a:pt x="723" y="197"/>
                  </a:cubicBezTo>
                  <a:cubicBezTo>
                    <a:pt x="723" y="198"/>
                    <a:pt x="723" y="197"/>
                    <a:pt x="723" y="198"/>
                  </a:cubicBezTo>
                  <a:cubicBezTo>
                    <a:pt x="723" y="203"/>
                    <a:pt x="723" y="207"/>
                    <a:pt x="724" y="208"/>
                  </a:cubicBezTo>
                  <a:cubicBezTo>
                    <a:pt x="726" y="204"/>
                    <a:pt x="728" y="201"/>
                    <a:pt x="729" y="196"/>
                  </a:cubicBezTo>
                  <a:cubicBezTo>
                    <a:pt x="729" y="200"/>
                    <a:pt x="728" y="201"/>
                    <a:pt x="727" y="201"/>
                  </a:cubicBezTo>
                  <a:cubicBezTo>
                    <a:pt x="728" y="202"/>
                    <a:pt x="727" y="205"/>
                    <a:pt x="728" y="205"/>
                  </a:cubicBezTo>
                  <a:cubicBezTo>
                    <a:pt x="729" y="203"/>
                    <a:pt x="729" y="200"/>
                    <a:pt x="730" y="199"/>
                  </a:cubicBezTo>
                  <a:cubicBezTo>
                    <a:pt x="731" y="198"/>
                    <a:pt x="731" y="201"/>
                    <a:pt x="731" y="202"/>
                  </a:cubicBezTo>
                  <a:cubicBezTo>
                    <a:pt x="732" y="200"/>
                    <a:pt x="732" y="197"/>
                    <a:pt x="733" y="196"/>
                  </a:cubicBezTo>
                  <a:cubicBezTo>
                    <a:pt x="734" y="194"/>
                    <a:pt x="734" y="193"/>
                    <a:pt x="735" y="193"/>
                  </a:cubicBezTo>
                  <a:cubicBezTo>
                    <a:pt x="735" y="190"/>
                    <a:pt x="734" y="192"/>
                    <a:pt x="735" y="189"/>
                  </a:cubicBezTo>
                  <a:cubicBezTo>
                    <a:pt x="736" y="188"/>
                    <a:pt x="736" y="191"/>
                    <a:pt x="737" y="189"/>
                  </a:cubicBezTo>
                  <a:cubicBezTo>
                    <a:pt x="736" y="187"/>
                    <a:pt x="735" y="187"/>
                    <a:pt x="735" y="184"/>
                  </a:cubicBezTo>
                  <a:cubicBezTo>
                    <a:pt x="736" y="184"/>
                    <a:pt x="736" y="183"/>
                    <a:pt x="736" y="182"/>
                  </a:cubicBezTo>
                  <a:cubicBezTo>
                    <a:pt x="737" y="183"/>
                    <a:pt x="736" y="188"/>
                    <a:pt x="737" y="187"/>
                  </a:cubicBezTo>
                  <a:cubicBezTo>
                    <a:pt x="737" y="185"/>
                    <a:pt x="738" y="183"/>
                    <a:pt x="738" y="180"/>
                  </a:cubicBezTo>
                  <a:cubicBezTo>
                    <a:pt x="737" y="181"/>
                    <a:pt x="736" y="184"/>
                    <a:pt x="736" y="180"/>
                  </a:cubicBezTo>
                  <a:cubicBezTo>
                    <a:pt x="737" y="178"/>
                    <a:pt x="738" y="177"/>
                    <a:pt x="738" y="175"/>
                  </a:cubicBezTo>
                  <a:cubicBezTo>
                    <a:pt x="736" y="178"/>
                    <a:pt x="735" y="178"/>
                    <a:pt x="733" y="175"/>
                  </a:cubicBezTo>
                  <a:cubicBezTo>
                    <a:pt x="733" y="178"/>
                    <a:pt x="732" y="177"/>
                    <a:pt x="732" y="178"/>
                  </a:cubicBezTo>
                  <a:cubicBezTo>
                    <a:pt x="732" y="176"/>
                    <a:pt x="732" y="173"/>
                    <a:pt x="731" y="174"/>
                  </a:cubicBezTo>
                  <a:cubicBezTo>
                    <a:pt x="731" y="177"/>
                    <a:pt x="731" y="176"/>
                    <a:pt x="730" y="178"/>
                  </a:cubicBezTo>
                  <a:cubicBezTo>
                    <a:pt x="732" y="177"/>
                    <a:pt x="734" y="183"/>
                    <a:pt x="732" y="186"/>
                  </a:cubicBezTo>
                  <a:cubicBezTo>
                    <a:pt x="732" y="185"/>
                    <a:pt x="731" y="184"/>
                    <a:pt x="731" y="185"/>
                  </a:cubicBezTo>
                  <a:cubicBezTo>
                    <a:pt x="731" y="188"/>
                    <a:pt x="732" y="188"/>
                    <a:pt x="731" y="190"/>
                  </a:cubicBezTo>
                  <a:cubicBezTo>
                    <a:pt x="731" y="185"/>
                    <a:pt x="730" y="190"/>
                    <a:pt x="729" y="191"/>
                  </a:cubicBezTo>
                  <a:cubicBezTo>
                    <a:pt x="728" y="191"/>
                    <a:pt x="728" y="191"/>
                    <a:pt x="728" y="191"/>
                  </a:cubicBezTo>
                  <a:cubicBezTo>
                    <a:pt x="728" y="188"/>
                    <a:pt x="727" y="184"/>
                    <a:pt x="728" y="181"/>
                  </a:cubicBezTo>
                  <a:cubicBezTo>
                    <a:pt x="728" y="182"/>
                    <a:pt x="728" y="186"/>
                    <a:pt x="729" y="186"/>
                  </a:cubicBezTo>
                  <a:cubicBezTo>
                    <a:pt x="729" y="182"/>
                    <a:pt x="729" y="180"/>
                    <a:pt x="730" y="178"/>
                  </a:cubicBezTo>
                  <a:cubicBezTo>
                    <a:pt x="729" y="176"/>
                    <a:pt x="729" y="176"/>
                    <a:pt x="729" y="175"/>
                  </a:cubicBezTo>
                  <a:cubicBezTo>
                    <a:pt x="728" y="176"/>
                    <a:pt x="728" y="178"/>
                    <a:pt x="728" y="178"/>
                  </a:cubicBezTo>
                  <a:cubicBezTo>
                    <a:pt x="728" y="177"/>
                    <a:pt x="728" y="177"/>
                    <a:pt x="728" y="175"/>
                  </a:cubicBezTo>
                  <a:cubicBezTo>
                    <a:pt x="727" y="175"/>
                    <a:pt x="727" y="175"/>
                    <a:pt x="727" y="175"/>
                  </a:cubicBezTo>
                  <a:cubicBezTo>
                    <a:pt x="727" y="176"/>
                    <a:pt x="727" y="176"/>
                    <a:pt x="727" y="176"/>
                  </a:cubicBezTo>
                  <a:cubicBezTo>
                    <a:pt x="727" y="182"/>
                    <a:pt x="726" y="187"/>
                    <a:pt x="725" y="189"/>
                  </a:cubicBezTo>
                  <a:cubicBezTo>
                    <a:pt x="726" y="185"/>
                    <a:pt x="725" y="186"/>
                    <a:pt x="725" y="181"/>
                  </a:cubicBezTo>
                  <a:cubicBezTo>
                    <a:pt x="726" y="181"/>
                    <a:pt x="726" y="181"/>
                    <a:pt x="726" y="181"/>
                  </a:cubicBezTo>
                  <a:cubicBezTo>
                    <a:pt x="726" y="178"/>
                    <a:pt x="726" y="178"/>
                    <a:pt x="726" y="175"/>
                  </a:cubicBezTo>
                  <a:cubicBezTo>
                    <a:pt x="726" y="177"/>
                    <a:pt x="726" y="179"/>
                    <a:pt x="724" y="179"/>
                  </a:cubicBezTo>
                  <a:cubicBezTo>
                    <a:pt x="725" y="182"/>
                    <a:pt x="725" y="188"/>
                    <a:pt x="724" y="191"/>
                  </a:cubicBezTo>
                  <a:cubicBezTo>
                    <a:pt x="725" y="187"/>
                    <a:pt x="722" y="190"/>
                    <a:pt x="722" y="190"/>
                  </a:cubicBezTo>
                  <a:cubicBezTo>
                    <a:pt x="723" y="194"/>
                    <a:pt x="725" y="192"/>
                    <a:pt x="723" y="197"/>
                  </a:cubicBezTo>
                  <a:cubicBezTo>
                    <a:pt x="723" y="194"/>
                    <a:pt x="723" y="194"/>
                    <a:pt x="722" y="194"/>
                  </a:cubicBezTo>
                  <a:cubicBezTo>
                    <a:pt x="722" y="197"/>
                    <a:pt x="721" y="197"/>
                    <a:pt x="720" y="199"/>
                  </a:cubicBezTo>
                  <a:cubicBezTo>
                    <a:pt x="721" y="196"/>
                    <a:pt x="720" y="196"/>
                    <a:pt x="720" y="195"/>
                  </a:cubicBezTo>
                  <a:cubicBezTo>
                    <a:pt x="719" y="196"/>
                    <a:pt x="719" y="195"/>
                    <a:pt x="719" y="194"/>
                  </a:cubicBezTo>
                  <a:cubicBezTo>
                    <a:pt x="719" y="193"/>
                    <a:pt x="719" y="192"/>
                    <a:pt x="718" y="194"/>
                  </a:cubicBezTo>
                  <a:cubicBezTo>
                    <a:pt x="719" y="196"/>
                    <a:pt x="719" y="197"/>
                    <a:pt x="719" y="199"/>
                  </a:cubicBezTo>
                  <a:cubicBezTo>
                    <a:pt x="717" y="199"/>
                    <a:pt x="716" y="206"/>
                    <a:pt x="715" y="202"/>
                  </a:cubicBezTo>
                  <a:cubicBezTo>
                    <a:pt x="716" y="199"/>
                    <a:pt x="716" y="198"/>
                    <a:pt x="716" y="195"/>
                  </a:cubicBezTo>
                  <a:cubicBezTo>
                    <a:pt x="715" y="195"/>
                    <a:pt x="715" y="197"/>
                    <a:pt x="715" y="197"/>
                  </a:cubicBezTo>
                  <a:cubicBezTo>
                    <a:pt x="715" y="194"/>
                    <a:pt x="715" y="191"/>
                    <a:pt x="714" y="189"/>
                  </a:cubicBezTo>
                  <a:cubicBezTo>
                    <a:pt x="714" y="191"/>
                    <a:pt x="712" y="191"/>
                    <a:pt x="712" y="191"/>
                  </a:cubicBezTo>
                  <a:cubicBezTo>
                    <a:pt x="714" y="189"/>
                    <a:pt x="712" y="183"/>
                    <a:pt x="713" y="181"/>
                  </a:cubicBezTo>
                  <a:cubicBezTo>
                    <a:pt x="713" y="183"/>
                    <a:pt x="712" y="182"/>
                    <a:pt x="711" y="181"/>
                  </a:cubicBezTo>
                  <a:cubicBezTo>
                    <a:pt x="711" y="183"/>
                    <a:pt x="712" y="186"/>
                    <a:pt x="710" y="185"/>
                  </a:cubicBezTo>
                  <a:cubicBezTo>
                    <a:pt x="711" y="182"/>
                    <a:pt x="711" y="179"/>
                    <a:pt x="710" y="176"/>
                  </a:cubicBezTo>
                  <a:cubicBezTo>
                    <a:pt x="711" y="175"/>
                    <a:pt x="711" y="174"/>
                    <a:pt x="713" y="174"/>
                  </a:cubicBezTo>
                  <a:cubicBezTo>
                    <a:pt x="712" y="172"/>
                    <a:pt x="712" y="171"/>
                    <a:pt x="712" y="171"/>
                  </a:cubicBezTo>
                  <a:cubicBezTo>
                    <a:pt x="712" y="174"/>
                    <a:pt x="710" y="171"/>
                    <a:pt x="709" y="172"/>
                  </a:cubicBezTo>
                  <a:cubicBezTo>
                    <a:pt x="709" y="169"/>
                    <a:pt x="708" y="170"/>
                    <a:pt x="708" y="167"/>
                  </a:cubicBezTo>
                  <a:cubicBezTo>
                    <a:pt x="709" y="167"/>
                    <a:pt x="710" y="164"/>
                    <a:pt x="711" y="167"/>
                  </a:cubicBezTo>
                  <a:cubicBezTo>
                    <a:pt x="711" y="164"/>
                    <a:pt x="711" y="163"/>
                    <a:pt x="711" y="160"/>
                  </a:cubicBezTo>
                  <a:cubicBezTo>
                    <a:pt x="712" y="159"/>
                    <a:pt x="713" y="157"/>
                    <a:pt x="714" y="153"/>
                  </a:cubicBezTo>
                  <a:cubicBezTo>
                    <a:pt x="713" y="151"/>
                    <a:pt x="713" y="154"/>
                    <a:pt x="713" y="151"/>
                  </a:cubicBezTo>
                  <a:cubicBezTo>
                    <a:pt x="713" y="150"/>
                    <a:pt x="713" y="148"/>
                    <a:pt x="714" y="148"/>
                  </a:cubicBezTo>
                  <a:cubicBezTo>
                    <a:pt x="714" y="150"/>
                    <a:pt x="713" y="152"/>
                    <a:pt x="714" y="151"/>
                  </a:cubicBezTo>
                  <a:cubicBezTo>
                    <a:pt x="714" y="146"/>
                    <a:pt x="715" y="144"/>
                    <a:pt x="715" y="141"/>
                  </a:cubicBezTo>
                  <a:cubicBezTo>
                    <a:pt x="716" y="144"/>
                    <a:pt x="718" y="149"/>
                    <a:pt x="717" y="153"/>
                  </a:cubicBezTo>
                  <a:cubicBezTo>
                    <a:pt x="716" y="153"/>
                    <a:pt x="716" y="151"/>
                    <a:pt x="716" y="151"/>
                  </a:cubicBezTo>
                  <a:cubicBezTo>
                    <a:pt x="715" y="154"/>
                    <a:pt x="716" y="155"/>
                    <a:pt x="716" y="158"/>
                  </a:cubicBezTo>
                  <a:cubicBezTo>
                    <a:pt x="716" y="159"/>
                    <a:pt x="717" y="159"/>
                    <a:pt x="717" y="159"/>
                  </a:cubicBezTo>
                  <a:cubicBezTo>
                    <a:pt x="717" y="158"/>
                    <a:pt x="717" y="156"/>
                    <a:pt x="717" y="156"/>
                  </a:cubicBezTo>
                  <a:cubicBezTo>
                    <a:pt x="719" y="156"/>
                    <a:pt x="719" y="159"/>
                    <a:pt x="719" y="162"/>
                  </a:cubicBezTo>
                  <a:cubicBezTo>
                    <a:pt x="720" y="158"/>
                    <a:pt x="722" y="157"/>
                    <a:pt x="724" y="158"/>
                  </a:cubicBezTo>
                  <a:cubicBezTo>
                    <a:pt x="724" y="156"/>
                    <a:pt x="724" y="154"/>
                    <a:pt x="724" y="151"/>
                  </a:cubicBezTo>
                  <a:cubicBezTo>
                    <a:pt x="725" y="154"/>
                    <a:pt x="724" y="148"/>
                    <a:pt x="724" y="147"/>
                  </a:cubicBezTo>
                  <a:cubicBezTo>
                    <a:pt x="725" y="150"/>
                    <a:pt x="725" y="148"/>
                    <a:pt x="726" y="146"/>
                  </a:cubicBezTo>
                  <a:cubicBezTo>
                    <a:pt x="726" y="146"/>
                    <a:pt x="726" y="149"/>
                    <a:pt x="727" y="149"/>
                  </a:cubicBezTo>
                  <a:cubicBezTo>
                    <a:pt x="727" y="148"/>
                    <a:pt x="727" y="145"/>
                    <a:pt x="728" y="144"/>
                  </a:cubicBezTo>
                  <a:cubicBezTo>
                    <a:pt x="726" y="145"/>
                    <a:pt x="726" y="145"/>
                    <a:pt x="725" y="144"/>
                  </a:cubicBezTo>
                  <a:cubicBezTo>
                    <a:pt x="725" y="147"/>
                    <a:pt x="723" y="146"/>
                    <a:pt x="724" y="148"/>
                  </a:cubicBezTo>
                  <a:cubicBezTo>
                    <a:pt x="723" y="149"/>
                    <a:pt x="723" y="145"/>
                    <a:pt x="723" y="145"/>
                  </a:cubicBezTo>
                  <a:cubicBezTo>
                    <a:pt x="722" y="147"/>
                    <a:pt x="722" y="148"/>
                    <a:pt x="722" y="149"/>
                  </a:cubicBezTo>
                  <a:cubicBezTo>
                    <a:pt x="723" y="149"/>
                    <a:pt x="723" y="148"/>
                    <a:pt x="723" y="149"/>
                  </a:cubicBezTo>
                  <a:cubicBezTo>
                    <a:pt x="723" y="151"/>
                    <a:pt x="722" y="154"/>
                    <a:pt x="721" y="155"/>
                  </a:cubicBezTo>
                  <a:cubicBezTo>
                    <a:pt x="720" y="150"/>
                    <a:pt x="722" y="150"/>
                    <a:pt x="722" y="145"/>
                  </a:cubicBezTo>
                  <a:cubicBezTo>
                    <a:pt x="722" y="146"/>
                    <a:pt x="722" y="144"/>
                    <a:pt x="723" y="143"/>
                  </a:cubicBezTo>
                  <a:cubicBezTo>
                    <a:pt x="723" y="140"/>
                    <a:pt x="722" y="143"/>
                    <a:pt x="722" y="139"/>
                  </a:cubicBezTo>
                  <a:cubicBezTo>
                    <a:pt x="722" y="137"/>
                    <a:pt x="723" y="139"/>
                    <a:pt x="723" y="137"/>
                  </a:cubicBezTo>
                  <a:cubicBezTo>
                    <a:pt x="722" y="136"/>
                    <a:pt x="722" y="138"/>
                    <a:pt x="721" y="137"/>
                  </a:cubicBezTo>
                  <a:cubicBezTo>
                    <a:pt x="721" y="140"/>
                    <a:pt x="721" y="141"/>
                    <a:pt x="720" y="141"/>
                  </a:cubicBezTo>
                  <a:cubicBezTo>
                    <a:pt x="719" y="137"/>
                    <a:pt x="722" y="133"/>
                    <a:pt x="720" y="131"/>
                  </a:cubicBezTo>
                  <a:cubicBezTo>
                    <a:pt x="720" y="133"/>
                    <a:pt x="720" y="134"/>
                    <a:pt x="720" y="135"/>
                  </a:cubicBezTo>
                  <a:cubicBezTo>
                    <a:pt x="719" y="135"/>
                    <a:pt x="719" y="138"/>
                    <a:pt x="719" y="135"/>
                  </a:cubicBezTo>
                  <a:cubicBezTo>
                    <a:pt x="720" y="133"/>
                    <a:pt x="718" y="133"/>
                    <a:pt x="717" y="130"/>
                  </a:cubicBezTo>
                  <a:cubicBezTo>
                    <a:pt x="716" y="133"/>
                    <a:pt x="717" y="134"/>
                    <a:pt x="716" y="136"/>
                  </a:cubicBezTo>
                  <a:cubicBezTo>
                    <a:pt x="716" y="134"/>
                    <a:pt x="715" y="137"/>
                    <a:pt x="715" y="135"/>
                  </a:cubicBezTo>
                  <a:cubicBezTo>
                    <a:pt x="715" y="133"/>
                    <a:pt x="717" y="132"/>
                    <a:pt x="715" y="131"/>
                  </a:cubicBezTo>
                  <a:cubicBezTo>
                    <a:pt x="715" y="133"/>
                    <a:pt x="714" y="132"/>
                    <a:pt x="714" y="133"/>
                  </a:cubicBezTo>
                  <a:cubicBezTo>
                    <a:pt x="714" y="136"/>
                    <a:pt x="715" y="136"/>
                    <a:pt x="714" y="137"/>
                  </a:cubicBezTo>
                  <a:cubicBezTo>
                    <a:pt x="713" y="135"/>
                    <a:pt x="714" y="130"/>
                    <a:pt x="713" y="130"/>
                  </a:cubicBezTo>
                  <a:cubicBezTo>
                    <a:pt x="713" y="131"/>
                    <a:pt x="712" y="133"/>
                    <a:pt x="712" y="134"/>
                  </a:cubicBezTo>
                  <a:cubicBezTo>
                    <a:pt x="711" y="131"/>
                    <a:pt x="710" y="130"/>
                    <a:pt x="710" y="127"/>
                  </a:cubicBezTo>
                  <a:cubicBezTo>
                    <a:pt x="711" y="128"/>
                    <a:pt x="709" y="122"/>
                    <a:pt x="710" y="121"/>
                  </a:cubicBezTo>
                  <a:cubicBezTo>
                    <a:pt x="711" y="122"/>
                    <a:pt x="711" y="125"/>
                    <a:pt x="711" y="128"/>
                  </a:cubicBezTo>
                  <a:cubicBezTo>
                    <a:pt x="712" y="126"/>
                    <a:pt x="712" y="126"/>
                    <a:pt x="713" y="127"/>
                  </a:cubicBezTo>
                  <a:cubicBezTo>
                    <a:pt x="712" y="124"/>
                    <a:pt x="712" y="122"/>
                    <a:pt x="714" y="123"/>
                  </a:cubicBezTo>
                  <a:cubicBezTo>
                    <a:pt x="712" y="120"/>
                    <a:pt x="713" y="115"/>
                    <a:pt x="711" y="108"/>
                  </a:cubicBezTo>
                  <a:cubicBezTo>
                    <a:pt x="710" y="110"/>
                    <a:pt x="710" y="106"/>
                    <a:pt x="711" y="105"/>
                  </a:cubicBezTo>
                  <a:cubicBezTo>
                    <a:pt x="710" y="105"/>
                    <a:pt x="710" y="108"/>
                    <a:pt x="709" y="106"/>
                  </a:cubicBezTo>
                  <a:cubicBezTo>
                    <a:pt x="708" y="105"/>
                    <a:pt x="709" y="105"/>
                    <a:pt x="708" y="103"/>
                  </a:cubicBezTo>
                  <a:cubicBezTo>
                    <a:pt x="707" y="104"/>
                    <a:pt x="706" y="101"/>
                    <a:pt x="705" y="101"/>
                  </a:cubicBezTo>
                  <a:cubicBezTo>
                    <a:pt x="705" y="102"/>
                    <a:pt x="706" y="103"/>
                    <a:pt x="705" y="103"/>
                  </a:cubicBezTo>
                  <a:cubicBezTo>
                    <a:pt x="705" y="100"/>
                    <a:pt x="704" y="97"/>
                    <a:pt x="704" y="94"/>
                  </a:cubicBezTo>
                  <a:cubicBezTo>
                    <a:pt x="706" y="96"/>
                    <a:pt x="708" y="93"/>
                    <a:pt x="708" y="89"/>
                  </a:cubicBezTo>
                  <a:cubicBezTo>
                    <a:pt x="708" y="90"/>
                    <a:pt x="709" y="91"/>
                    <a:pt x="710" y="92"/>
                  </a:cubicBezTo>
                  <a:cubicBezTo>
                    <a:pt x="711" y="94"/>
                    <a:pt x="711" y="94"/>
                    <a:pt x="712" y="93"/>
                  </a:cubicBezTo>
                  <a:cubicBezTo>
                    <a:pt x="711" y="92"/>
                    <a:pt x="710" y="92"/>
                    <a:pt x="710" y="89"/>
                  </a:cubicBezTo>
                  <a:cubicBezTo>
                    <a:pt x="710" y="89"/>
                    <a:pt x="712" y="91"/>
                    <a:pt x="711" y="88"/>
                  </a:cubicBezTo>
                  <a:cubicBezTo>
                    <a:pt x="710" y="85"/>
                    <a:pt x="709" y="88"/>
                    <a:pt x="707" y="86"/>
                  </a:cubicBezTo>
                  <a:cubicBezTo>
                    <a:pt x="707" y="87"/>
                    <a:pt x="708" y="89"/>
                    <a:pt x="707" y="89"/>
                  </a:cubicBezTo>
                  <a:cubicBezTo>
                    <a:pt x="706" y="86"/>
                    <a:pt x="705" y="86"/>
                    <a:pt x="705" y="84"/>
                  </a:cubicBezTo>
                  <a:cubicBezTo>
                    <a:pt x="703" y="83"/>
                    <a:pt x="700" y="84"/>
                    <a:pt x="698" y="81"/>
                  </a:cubicBezTo>
                  <a:cubicBezTo>
                    <a:pt x="698" y="84"/>
                    <a:pt x="700" y="83"/>
                    <a:pt x="700" y="86"/>
                  </a:cubicBezTo>
                  <a:cubicBezTo>
                    <a:pt x="699" y="86"/>
                    <a:pt x="698" y="84"/>
                    <a:pt x="698" y="84"/>
                  </a:cubicBezTo>
                  <a:cubicBezTo>
                    <a:pt x="698" y="85"/>
                    <a:pt x="699" y="87"/>
                    <a:pt x="698" y="87"/>
                  </a:cubicBezTo>
                  <a:cubicBezTo>
                    <a:pt x="698" y="86"/>
                    <a:pt x="697" y="84"/>
                    <a:pt x="697" y="84"/>
                  </a:cubicBezTo>
                  <a:cubicBezTo>
                    <a:pt x="696" y="86"/>
                    <a:pt x="697" y="88"/>
                    <a:pt x="696" y="89"/>
                  </a:cubicBezTo>
                  <a:cubicBezTo>
                    <a:pt x="694" y="83"/>
                    <a:pt x="692" y="85"/>
                    <a:pt x="693" y="89"/>
                  </a:cubicBezTo>
                  <a:cubicBezTo>
                    <a:pt x="692" y="89"/>
                    <a:pt x="691" y="87"/>
                    <a:pt x="689" y="85"/>
                  </a:cubicBezTo>
                  <a:cubicBezTo>
                    <a:pt x="690" y="82"/>
                    <a:pt x="691" y="84"/>
                    <a:pt x="692" y="83"/>
                  </a:cubicBezTo>
                  <a:cubicBezTo>
                    <a:pt x="691" y="80"/>
                    <a:pt x="690" y="80"/>
                    <a:pt x="689" y="80"/>
                  </a:cubicBezTo>
                  <a:cubicBezTo>
                    <a:pt x="688" y="80"/>
                    <a:pt x="688" y="82"/>
                    <a:pt x="689" y="83"/>
                  </a:cubicBezTo>
                  <a:cubicBezTo>
                    <a:pt x="688" y="82"/>
                    <a:pt x="687" y="81"/>
                    <a:pt x="687" y="79"/>
                  </a:cubicBezTo>
                  <a:cubicBezTo>
                    <a:pt x="686" y="80"/>
                    <a:pt x="686" y="76"/>
                    <a:pt x="685" y="77"/>
                  </a:cubicBezTo>
                  <a:cubicBezTo>
                    <a:pt x="686" y="79"/>
                    <a:pt x="686" y="80"/>
                    <a:pt x="686" y="80"/>
                  </a:cubicBezTo>
                  <a:cubicBezTo>
                    <a:pt x="685" y="80"/>
                    <a:pt x="684" y="78"/>
                    <a:pt x="684" y="77"/>
                  </a:cubicBezTo>
                  <a:cubicBezTo>
                    <a:pt x="682" y="79"/>
                    <a:pt x="682" y="78"/>
                    <a:pt x="679" y="79"/>
                  </a:cubicBezTo>
                  <a:cubicBezTo>
                    <a:pt x="679" y="81"/>
                    <a:pt x="680" y="83"/>
                    <a:pt x="680" y="84"/>
                  </a:cubicBezTo>
                  <a:cubicBezTo>
                    <a:pt x="679" y="83"/>
                    <a:pt x="678" y="83"/>
                    <a:pt x="678" y="84"/>
                  </a:cubicBezTo>
                  <a:cubicBezTo>
                    <a:pt x="677" y="83"/>
                    <a:pt x="677" y="82"/>
                    <a:pt x="677" y="82"/>
                  </a:cubicBezTo>
                  <a:cubicBezTo>
                    <a:pt x="675" y="81"/>
                    <a:pt x="676" y="84"/>
                    <a:pt x="675" y="84"/>
                  </a:cubicBezTo>
                  <a:cubicBezTo>
                    <a:pt x="674" y="82"/>
                    <a:pt x="673" y="79"/>
                    <a:pt x="673" y="78"/>
                  </a:cubicBezTo>
                  <a:cubicBezTo>
                    <a:pt x="673" y="78"/>
                    <a:pt x="673" y="77"/>
                    <a:pt x="672" y="78"/>
                  </a:cubicBezTo>
                  <a:cubicBezTo>
                    <a:pt x="673" y="80"/>
                    <a:pt x="674" y="81"/>
                    <a:pt x="674" y="83"/>
                  </a:cubicBezTo>
                  <a:cubicBezTo>
                    <a:pt x="673" y="83"/>
                    <a:pt x="672" y="81"/>
                    <a:pt x="672" y="80"/>
                  </a:cubicBezTo>
                  <a:cubicBezTo>
                    <a:pt x="670" y="79"/>
                    <a:pt x="665" y="70"/>
                    <a:pt x="666" y="78"/>
                  </a:cubicBezTo>
                  <a:cubicBezTo>
                    <a:pt x="666" y="77"/>
                    <a:pt x="665" y="77"/>
                    <a:pt x="665" y="76"/>
                  </a:cubicBezTo>
                  <a:cubicBezTo>
                    <a:pt x="664" y="77"/>
                    <a:pt x="664" y="77"/>
                    <a:pt x="664" y="79"/>
                  </a:cubicBezTo>
                  <a:cubicBezTo>
                    <a:pt x="663" y="78"/>
                    <a:pt x="663" y="78"/>
                    <a:pt x="662" y="77"/>
                  </a:cubicBezTo>
                  <a:cubicBezTo>
                    <a:pt x="661" y="75"/>
                    <a:pt x="662" y="75"/>
                    <a:pt x="661" y="73"/>
                  </a:cubicBezTo>
                  <a:cubicBezTo>
                    <a:pt x="660" y="72"/>
                    <a:pt x="658" y="73"/>
                    <a:pt x="658" y="75"/>
                  </a:cubicBezTo>
                  <a:cubicBezTo>
                    <a:pt x="658" y="77"/>
                    <a:pt x="658" y="80"/>
                    <a:pt x="660" y="82"/>
                  </a:cubicBezTo>
                  <a:cubicBezTo>
                    <a:pt x="659" y="83"/>
                    <a:pt x="659" y="83"/>
                    <a:pt x="658" y="81"/>
                  </a:cubicBezTo>
                  <a:cubicBezTo>
                    <a:pt x="657" y="79"/>
                    <a:pt x="657" y="76"/>
                    <a:pt x="656" y="73"/>
                  </a:cubicBezTo>
                  <a:cubicBezTo>
                    <a:pt x="656" y="67"/>
                    <a:pt x="658" y="61"/>
                    <a:pt x="663" y="67"/>
                  </a:cubicBezTo>
                  <a:cubicBezTo>
                    <a:pt x="665" y="69"/>
                    <a:pt x="665" y="72"/>
                    <a:pt x="667" y="72"/>
                  </a:cubicBezTo>
                  <a:cubicBezTo>
                    <a:pt x="666" y="69"/>
                    <a:pt x="665" y="68"/>
                    <a:pt x="665" y="66"/>
                  </a:cubicBezTo>
                  <a:cubicBezTo>
                    <a:pt x="663" y="68"/>
                    <a:pt x="661" y="57"/>
                    <a:pt x="659" y="55"/>
                  </a:cubicBezTo>
                  <a:cubicBezTo>
                    <a:pt x="659" y="54"/>
                    <a:pt x="659" y="54"/>
                    <a:pt x="658" y="52"/>
                  </a:cubicBezTo>
                  <a:cubicBezTo>
                    <a:pt x="658" y="51"/>
                    <a:pt x="657" y="50"/>
                    <a:pt x="656" y="49"/>
                  </a:cubicBezTo>
                  <a:cubicBezTo>
                    <a:pt x="656" y="47"/>
                    <a:pt x="655" y="46"/>
                    <a:pt x="654" y="43"/>
                  </a:cubicBezTo>
                  <a:cubicBezTo>
                    <a:pt x="653" y="41"/>
                    <a:pt x="651" y="39"/>
                    <a:pt x="650" y="36"/>
                  </a:cubicBezTo>
                  <a:cubicBezTo>
                    <a:pt x="650" y="36"/>
                    <a:pt x="651" y="36"/>
                    <a:pt x="651" y="36"/>
                  </a:cubicBezTo>
                  <a:cubicBezTo>
                    <a:pt x="649" y="33"/>
                    <a:pt x="647" y="29"/>
                    <a:pt x="645" y="26"/>
                  </a:cubicBezTo>
                  <a:cubicBezTo>
                    <a:pt x="644" y="23"/>
                    <a:pt x="642" y="19"/>
                    <a:pt x="639" y="17"/>
                  </a:cubicBezTo>
                  <a:cubicBezTo>
                    <a:pt x="638" y="14"/>
                    <a:pt x="637" y="13"/>
                    <a:pt x="635" y="9"/>
                  </a:cubicBezTo>
                  <a:cubicBezTo>
                    <a:pt x="636" y="9"/>
                    <a:pt x="636" y="8"/>
                    <a:pt x="636" y="7"/>
                  </a:cubicBezTo>
                  <a:cubicBezTo>
                    <a:pt x="627" y="0"/>
                    <a:pt x="624" y="10"/>
                    <a:pt x="632" y="22"/>
                  </a:cubicBezTo>
                  <a:cubicBezTo>
                    <a:pt x="633" y="26"/>
                    <a:pt x="634" y="30"/>
                    <a:pt x="636" y="34"/>
                  </a:cubicBezTo>
                  <a:cubicBezTo>
                    <a:pt x="637" y="38"/>
                    <a:pt x="639" y="43"/>
                    <a:pt x="642" y="47"/>
                  </a:cubicBezTo>
                  <a:cubicBezTo>
                    <a:pt x="641" y="49"/>
                    <a:pt x="641" y="47"/>
                    <a:pt x="641" y="49"/>
                  </a:cubicBezTo>
                  <a:cubicBezTo>
                    <a:pt x="643" y="54"/>
                    <a:pt x="644" y="57"/>
                    <a:pt x="643" y="59"/>
                  </a:cubicBezTo>
                  <a:cubicBezTo>
                    <a:pt x="644" y="59"/>
                    <a:pt x="644" y="61"/>
                    <a:pt x="645" y="62"/>
                  </a:cubicBezTo>
                  <a:cubicBezTo>
                    <a:pt x="645" y="60"/>
                    <a:pt x="644" y="59"/>
                    <a:pt x="645" y="57"/>
                  </a:cubicBezTo>
                  <a:cubicBezTo>
                    <a:pt x="648" y="64"/>
                    <a:pt x="651" y="65"/>
                    <a:pt x="652" y="72"/>
                  </a:cubicBezTo>
                  <a:cubicBezTo>
                    <a:pt x="649" y="72"/>
                    <a:pt x="646" y="67"/>
                    <a:pt x="643" y="68"/>
                  </a:cubicBezTo>
                  <a:cubicBezTo>
                    <a:pt x="643" y="69"/>
                    <a:pt x="644" y="72"/>
                    <a:pt x="643" y="72"/>
                  </a:cubicBezTo>
                  <a:cubicBezTo>
                    <a:pt x="643" y="74"/>
                    <a:pt x="644" y="74"/>
                    <a:pt x="644" y="75"/>
                  </a:cubicBezTo>
                  <a:cubicBezTo>
                    <a:pt x="644" y="76"/>
                    <a:pt x="644" y="78"/>
                    <a:pt x="644" y="80"/>
                  </a:cubicBezTo>
                  <a:cubicBezTo>
                    <a:pt x="645" y="83"/>
                    <a:pt x="646" y="85"/>
                    <a:pt x="647" y="87"/>
                  </a:cubicBezTo>
                  <a:cubicBezTo>
                    <a:pt x="647" y="89"/>
                    <a:pt x="646" y="88"/>
                    <a:pt x="647" y="90"/>
                  </a:cubicBezTo>
                  <a:cubicBezTo>
                    <a:pt x="646" y="91"/>
                    <a:pt x="646" y="88"/>
                    <a:pt x="645" y="8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5" y="91"/>
                    <a:pt x="646" y="92"/>
                    <a:pt x="646" y="93"/>
                  </a:cubicBezTo>
                  <a:cubicBezTo>
                    <a:pt x="644" y="96"/>
                    <a:pt x="648" y="111"/>
                    <a:pt x="643" y="105"/>
                  </a:cubicBezTo>
                  <a:cubicBezTo>
                    <a:pt x="643" y="103"/>
                    <a:pt x="642" y="100"/>
                    <a:pt x="642" y="99"/>
                  </a:cubicBezTo>
                  <a:cubicBezTo>
                    <a:pt x="640" y="99"/>
                    <a:pt x="640" y="94"/>
                    <a:pt x="638" y="92"/>
                  </a:cubicBezTo>
                  <a:cubicBezTo>
                    <a:pt x="640" y="96"/>
                    <a:pt x="639" y="98"/>
                    <a:pt x="641" y="101"/>
                  </a:cubicBezTo>
                  <a:cubicBezTo>
                    <a:pt x="639" y="101"/>
                    <a:pt x="640" y="104"/>
                    <a:pt x="638" y="101"/>
                  </a:cubicBezTo>
                  <a:cubicBezTo>
                    <a:pt x="639" y="105"/>
                    <a:pt x="639" y="106"/>
                    <a:pt x="639" y="108"/>
                  </a:cubicBezTo>
                  <a:cubicBezTo>
                    <a:pt x="638" y="106"/>
                    <a:pt x="638" y="109"/>
                    <a:pt x="637" y="108"/>
                  </a:cubicBezTo>
                  <a:cubicBezTo>
                    <a:pt x="637" y="105"/>
                    <a:pt x="636" y="105"/>
                    <a:pt x="635" y="104"/>
                  </a:cubicBezTo>
                  <a:cubicBezTo>
                    <a:pt x="636" y="102"/>
                    <a:pt x="635" y="99"/>
                    <a:pt x="634" y="95"/>
                  </a:cubicBezTo>
                  <a:cubicBezTo>
                    <a:pt x="634" y="95"/>
                    <a:pt x="633" y="96"/>
                    <a:pt x="633" y="95"/>
                  </a:cubicBezTo>
                  <a:cubicBezTo>
                    <a:pt x="633" y="93"/>
                    <a:pt x="633" y="92"/>
                    <a:pt x="632" y="88"/>
                  </a:cubicBezTo>
                  <a:cubicBezTo>
                    <a:pt x="631" y="90"/>
                    <a:pt x="629" y="88"/>
                    <a:pt x="629" y="90"/>
                  </a:cubicBezTo>
                  <a:cubicBezTo>
                    <a:pt x="626" y="85"/>
                    <a:pt x="626" y="92"/>
                    <a:pt x="623" y="87"/>
                  </a:cubicBezTo>
                  <a:cubicBezTo>
                    <a:pt x="625" y="89"/>
                    <a:pt x="625" y="94"/>
                    <a:pt x="627" y="96"/>
                  </a:cubicBezTo>
                  <a:cubicBezTo>
                    <a:pt x="627" y="97"/>
                    <a:pt x="626" y="99"/>
                    <a:pt x="626" y="101"/>
                  </a:cubicBezTo>
                  <a:cubicBezTo>
                    <a:pt x="629" y="100"/>
                    <a:pt x="629" y="108"/>
                    <a:pt x="628" y="109"/>
                  </a:cubicBezTo>
                  <a:cubicBezTo>
                    <a:pt x="629" y="111"/>
                    <a:pt x="630" y="113"/>
                    <a:pt x="631" y="114"/>
                  </a:cubicBezTo>
                  <a:cubicBezTo>
                    <a:pt x="630" y="115"/>
                    <a:pt x="631" y="115"/>
                    <a:pt x="630" y="115"/>
                  </a:cubicBezTo>
                  <a:cubicBezTo>
                    <a:pt x="629" y="115"/>
                    <a:pt x="628" y="113"/>
                    <a:pt x="628" y="111"/>
                  </a:cubicBezTo>
                  <a:cubicBezTo>
                    <a:pt x="628" y="113"/>
                    <a:pt x="628" y="113"/>
                    <a:pt x="627" y="113"/>
                  </a:cubicBezTo>
                  <a:cubicBezTo>
                    <a:pt x="628" y="114"/>
                    <a:pt x="629" y="117"/>
                    <a:pt x="628" y="117"/>
                  </a:cubicBezTo>
                  <a:cubicBezTo>
                    <a:pt x="627" y="116"/>
                    <a:pt x="627" y="113"/>
                    <a:pt x="627" y="114"/>
                  </a:cubicBezTo>
                  <a:cubicBezTo>
                    <a:pt x="628" y="117"/>
                    <a:pt x="626" y="114"/>
                    <a:pt x="625" y="116"/>
                  </a:cubicBezTo>
                  <a:cubicBezTo>
                    <a:pt x="624" y="115"/>
                    <a:pt x="625" y="113"/>
                    <a:pt x="624" y="111"/>
                  </a:cubicBezTo>
                  <a:cubicBezTo>
                    <a:pt x="623" y="111"/>
                    <a:pt x="623" y="112"/>
                    <a:pt x="623" y="111"/>
                  </a:cubicBezTo>
                  <a:cubicBezTo>
                    <a:pt x="621" y="105"/>
                    <a:pt x="620" y="101"/>
                    <a:pt x="618" y="97"/>
                  </a:cubicBezTo>
                  <a:cubicBezTo>
                    <a:pt x="619" y="100"/>
                    <a:pt x="617" y="98"/>
                    <a:pt x="616" y="96"/>
                  </a:cubicBezTo>
                  <a:cubicBezTo>
                    <a:pt x="617" y="95"/>
                    <a:pt x="615" y="93"/>
                    <a:pt x="615" y="92"/>
                  </a:cubicBezTo>
                  <a:cubicBezTo>
                    <a:pt x="617" y="93"/>
                    <a:pt x="617" y="93"/>
                    <a:pt x="617" y="96"/>
                  </a:cubicBezTo>
                  <a:cubicBezTo>
                    <a:pt x="618" y="96"/>
                    <a:pt x="618" y="95"/>
                    <a:pt x="619" y="96"/>
                  </a:cubicBezTo>
                  <a:cubicBezTo>
                    <a:pt x="619" y="93"/>
                    <a:pt x="618" y="96"/>
                    <a:pt x="617" y="94"/>
                  </a:cubicBezTo>
                  <a:cubicBezTo>
                    <a:pt x="617" y="93"/>
                    <a:pt x="616" y="92"/>
                    <a:pt x="617" y="92"/>
                  </a:cubicBezTo>
                  <a:cubicBezTo>
                    <a:pt x="617" y="92"/>
                    <a:pt x="618" y="93"/>
                    <a:pt x="618" y="93"/>
                  </a:cubicBezTo>
                  <a:cubicBezTo>
                    <a:pt x="617" y="90"/>
                    <a:pt x="618" y="89"/>
                    <a:pt x="619" y="89"/>
                  </a:cubicBezTo>
                  <a:cubicBezTo>
                    <a:pt x="618" y="88"/>
                    <a:pt x="619" y="88"/>
                    <a:pt x="618" y="86"/>
                  </a:cubicBezTo>
                  <a:cubicBezTo>
                    <a:pt x="618" y="86"/>
                    <a:pt x="618" y="87"/>
                    <a:pt x="618" y="87"/>
                  </a:cubicBezTo>
                  <a:cubicBezTo>
                    <a:pt x="617" y="87"/>
                    <a:pt x="616" y="85"/>
                    <a:pt x="616" y="85"/>
                  </a:cubicBezTo>
                  <a:cubicBezTo>
                    <a:pt x="617" y="86"/>
                    <a:pt x="617" y="82"/>
                    <a:pt x="615" y="81"/>
                  </a:cubicBezTo>
                  <a:cubicBezTo>
                    <a:pt x="615" y="82"/>
                    <a:pt x="615" y="83"/>
                    <a:pt x="615" y="83"/>
                  </a:cubicBezTo>
                  <a:cubicBezTo>
                    <a:pt x="614" y="80"/>
                    <a:pt x="615" y="79"/>
                    <a:pt x="614" y="77"/>
                  </a:cubicBezTo>
                  <a:cubicBezTo>
                    <a:pt x="614" y="78"/>
                    <a:pt x="613" y="78"/>
                    <a:pt x="613" y="79"/>
                  </a:cubicBezTo>
                  <a:cubicBezTo>
                    <a:pt x="613" y="77"/>
                    <a:pt x="612" y="75"/>
                    <a:pt x="611" y="75"/>
                  </a:cubicBezTo>
                  <a:cubicBezTo>
                    <a:pt x="612" y="77"/>
                    <a:pt x="613" y="77"/>
                    <a:pt x="612" y="78"/>
                  </a:cubicBezTo>
                  <a:cubicBezTo>
                    <a:pt x="610" y="76"/>
                    <a:pt x="609" y="81"/>
                    <a:pt x="611" y="82"/>
                  </a:cubicBezTo>
                  <a:cubicBezTo>
                    <a:pt x="609" y="77"/>
                    <a:pt x="613" y="80"/>
                    <a:pt x="611" y="80"/>
                  </a:cubicBezTo>
                  <a:cubicBezTo>
                    <a:pt x="612" y="82"/>
                    <a:pt x="612" y="80"/>
                    <a:pt x="613" y="82"/>
                  </a:cubicBezTo>
                  <a:cubicBezTo>
                    <a:pt x="611" y="85"/>
                    <a:pt x="610" y="79"/>
                    <a:pt x="608" y="79"/>
                  </a:cubicBezTo>
                  <a:cubicBezTo>
                    <a:pt x="609" y="80"/>
                    <a:pt x="610" y="81"/>
                    <a:pt x="609" y="83"/>
                  </a:cubicBezTo>
                  <a:cubicBezTo>
                    <a:pt x="608" y="84"/>
                    <a:pt x="608" y="86"/>
                    <a:pt x="608" y="88"/>
                  </a:cubicBezTo>
                  <a:cubicBezTo>
                    <a:pt x="608" y="89"/>
                    <a:pt x="608" y="90"/>
                    <a:pt x="608" y="92"/>
                  </a:cubicBezTo>
                  <a:cubicBezTo>
                    <a:pt x="608" y="93"/>
                    <a:pt x="609" y="94"/>
                    <a:pt x="609" y="95"/>
                  </a:cubicBezTo>
                  <a:cubicBezTo>
                    <a:pt x="608" y="92"/>
                    <a:pt x="607" y="93"/>
                    <a:pt x="606" y="93"/>
                  </a:cubicBezTo>
                  <a:cubicBezTo>
                    <a:pt x="607" y="95"/>
                    <a:pt x="607" y="95"/>
                    <a:pt x="606" y="97"/>
                  </a:cubicBezTo>
                  <a:cubicBezTo>
                    <a:pt x="607" y="98"/>
                    <a:pt x="607" y="99"/>
                    <a:pt x="607" y="101"/>
                  </a:cubicBezTo>
                  <a:cubicBezTo>
                    <a:pt x="608" y="101"/>
                    <a:pt x="608" y="100"/>
                    <a:pt x="609" y="102"/>
                  </a:cubicBezTo>
                  <a:cubicBezTo>
                    <a:pt x="609" y="103"/>
                    <a:pt x="610" y="106"/>
                    <a:pt x="608" y="105"/>
                  </a:cubicBezTo>
                  <a:cubicBezTo>
                    <a:pt x="609" y="107"/>
                    <a:pt x="610" y="111"/>
                    <a:pt x="611" y="111"/>
                  </a:cubicBezTo>
                  <a:cubicBezTo>
                    <a:pt x="611" y="110"/>
                    <a:pt x="611" y="109"/>
                    <a:pt x="611" y="109"/>
                  </a:cubicBezTo>
                  <a:cubicBezTo>
                    <a:pt x="612" y="110"/>
                    <a:pt x="612" y="110"/>
                    <a:pt x="612" y="111"/>
                  </a:cubicBezTo>
                  <a:cubicBezTo>
                    <a:pt x="613" y="106"/>
                    <a:pt x="618" y="114"/>
                    <a:pt x="616" y="117"/>
                  </a:cubicBezTo>
                  <a:cubicBezTo>
                    <a:pt x="616" y="116"/>
                    <a:pt x="615" y="113"/>
                    <a:pt x="615" y="115"/>
                  </a:cubicBezTo>
                  <a:cubicBezTo>
                    <a:pt x="616" y="116"/>
                    <a:pt x="615" y="117"/>
                    <a:pt x="615" y="117"/>
                  </a:cubicBezTo>
                  <a:cubicBezTo>
                    <a:pt x="615" y="116"/>
                    <a:pt x="614" y="114"/>
                    <a:pt x="613" y="114"/>
                  </a:cubicBezTo>
                  <a:cubicBezTo>
                    <a:pt x="614" y="116"/>
                    <a:pt x="613" y="117"/>
                    <a:pt x="613" y="118"/>
                  </a:cubicBezTo>
                  <a:cubicBezTo>
                    <a:pt x="614" y="119"/>
                    <a:pt x="615" y="121"/>
                    <a:pt x="615" y="123"/>
                  </a:cubicBezTo>
                  <a:cubicBezTo>
                    <a:pt x="616" y="125"/>
                    <a:pt x="617" y="128"/>
                    <a:pt x="618" y="130"/>
                  </a:cubicBezTo>
                  <a:cubicBezTo>
                    <a:pt x="617" y="130"/>
                    <a:pt x="617" y="131"/>
                    <a:pt x="617" y="131"/>
                  </a:cubicBezTo>
                  <a:cubicBezTo>
                    <a:pt x="617" y="130"/>
                    <a:pt x="617" y="129"/>
                    <a:pt x="616" y="129"/>
                  </a:cubicBezTo>
                  <a:cubicBezTo>
                    <a:pt x="616" y="133"/>
                    <a:pt x="618" y="133"/>
                    <a:pt x="618" y="136"/>
                  </a:cubicBezTo>
                  <a:cubicBezTo>
                    <a:pt x="617" y="136"/>
                    <a:pt x="617" y="138"/>
                    <a:pt x="618" y="137"/>
                  </a:cubicBezTo>
                  <a:cubicBezTo>
                    <a:pt x="619" y="139"/>
                    <a:pt x="619" y="141"/>
                    <a:pt x="618" y="141"/>
                  </a:cubicBezTo>
                  <a:cubicBezTo>
                    <a:pt x="617" y="138"/>
                    <a:pt x="617" y="139"/>
                    <a:pt x="616" y="137"/>
                  </a:cubicBezTo>
                  <a:cubicBezTo>
                    <a:pt x="616" y="139"/>
                    <a:pt x="616" y="139"/>
                    <a:pt x="616" y="141"/>
                  </a:cubicBezTo>
                  <a:cubicBezTo>
                    <a:pt x="615" y="141"/>
                    <a:pt x="615" y="139"/>
                    <a:pt x="615" y="139"/>
                  </a:cubicBezTo>
                  <a:cubicBezTo>
                    <a:pt x="614" y="142"/>
                    <a:pt x="616" y="141"/>
                    <a:pt x="616" y="143"/>
                  </a:cubicBezTo>
                  <a:cubicBezTo>
                    <a:pt x="617" y="146"/>
                    <a:pt x="617" y="146"/>
                    <a:pt x="617" y="146"/>
                  </a:cubicBezTo>
                  <a:cubicBezTo>
                    <a:pt x="616" y="146"/>
                    <a:pt x="616" y="146"/>
                    <a:pt x="616" y="147"/>
                  </a:cubicBezTo>
                  <a:cubicBezTo>
                    <a:pt x="617" y="147"/>
                    <a:pt x="617" y="147"/>
                    <a:pt x="618" y="147"/>
                  </a:cubicBezTo>
                  <a:cubicBezTo>
                    <a:pt x="618" y="149"/>
                    <a:pt x="617" y="148"/>
                    <a:pt x="617" y="149"/>
                  </a:cubicBezTo>
                  <a:cubicBezTo>
                    <a:pt x="618" y="149"/>
                    <a:pt x="618" y="150"/>
                    <a:pt x="618" y="151"/>
                  </a:cubicBezTo>
                  <a:cubicBezTo>
                    <a:pt x="619" y="151"/>
                    <a:pt x="620" y="153"/>
                    <a:pt x="620" y="150"/>
                  </a:cubicBezTo>
                  <a:cubicBezTo>
                    <a:pt x="619" y="150"/>
                    <a:pt x="619" y="152"/>
                    <a:pt x="618" y="150"/>
                  </a:cubicBezTo>
                  <a:cubicBezTo>
                    <a:pt x="618" y="149"/>
                    <a:pt x="619" y="149"/>
                    <a:pt x="619" y="148"/>
                  </a:cubicBezTo>
                  <a:cubicBezTo>
                    <a:pt x="620" y="148"/>
                    <a:pt x="620" y="150"/>
                    <a:pt x="620" y="151"/>
                  </a:cubicBezTo>
                  <a:cubicBezTo>
                    <a:pt x="620" y="153"/>
                    <a:pt x="620" y="154"/>
                    <a:pt x="620" y="155"/>
                  </a:cubicBezTo>
                  <a:cubicBezTo>
                    <a:pt x="620" y="154"/>
                    <a:pt x="621" y="154"/>
                    <a:pt x="621" y="155"/>
                  </a:cubicBezTo>
                  <a:cubicBezTo>
                    <a:pt x="620" y="156"/>
                    <a:pt x="620" y="155"/>
                    <a:pt x="619" y="155"/>
                  </a:cubicBezTo>
                  <a:cubicBezTo>
                    <a:pt x="619" y="158"/>
                    <a:pt x="620" y="159"/>
                    <a:pt x="620" y="160"/>
                  </a:cubicBezTo>
                  <a:cubicBezTo>
                    <a:pt x="620" y="161"/>
                    <a:pt x="620" y="161"/>
                    <a:pt x="619" y="161"/>
                  </a:cubicBezTo>
                  <a:cubicBezTo>
                    <a:pt x="619" y="160"/>
                    <a:pt x="619" y="162"/>
                    <a:pt x="620" y="164"/>
                  </a:cubicBezTo>
                  <a:cubicBezTo>
                    <a:pt x="620" y="166"/>
                    <a:pt x="621" y="168"/>
                    <a:pt x="621" y="169"/>
                  </a:cubicBezTo>
                  <a:cubicBezTo>
                    <a:pt x="621" y="169"/>
                    <a:pt x="621" y="170"/>
                    <a:pt x="621" y="170"/>
                  </a:cubicBezTo>
                  <a:cubicBezTo>
                    <a:pt x="620" y="169"/>
                    <a:pt x="619" y="169"/>
                    <a:pt x="619" y="168"/>
                  </a:cubicBezTo>
                  <a:cubicBezTo>
                    <a:pt x="618" y="166"/>
                    <a:pt x="619" y="165"/>
                    <a:pt x="618" y="164"/>
                  </a:cubicBezTo>
                  <a:cubicBezTo>
                    <a:pt x="619" y="166"/>
                    <a:pt x="618" y="168"/>
                    <a:pt x="617" y="169"/>
                  </a:cubicBezTo>
                  <a:cubicBezTo>
                    <a:pt x="617" y="166"/>
                    <a:pt x="616" y="168"/>
                    <a:pt x="615" y="166"/>
                  </a:cubicBezTo>
                  <a:cubicBezTo>
                    <a:pt x="616" y="164"/>
                    <a:pt x="617" y="161"/>
                    <a:pt x="616" y="161"/>
                  </a:cubicBezTo>
                  <a:cubicBezTo>
                    <a:pt x="616" y="162"/>
                    <a:pt x="616" y="162"/>
                    <a:pt x="616" y="162"/>
                  </a:cubicBezTo>
                  <a:cubicBezTo>
                    <a:pt x="615" y="159"/>
                    <a:pt x="617" y="156"/>
                    <a:pt x="615" y="154"/>
                  </a:cubicBezTo>
                  <a:cubicBezTo>
                    <a:pt x="615" y="156"/>
                    <a:pt x="616" y="159"/>
                    <a:pt x="615" y="161"/>
                  </a:cubicBezTo>
                  <a:cubicBezTo>
                    <a:pt x="615" y="160"/>
                    <a:pt x="614" y="159"/>
                    <a:pt x="614" y="157"/>
                  </a:cubicBezTo>
                  <a:cubicBezTo>
                    <a:pt x="614" y="156"/>
                    <a:pt x="614" y="155"/>
                    <a:pt x="615" y="154"/>
                  </a:cubicBezTo>
                  <a:cubicBezTo>
                    <a:pt x="614" y="152"/>
                    <a:pt x="612" y="155"/>
                    <a:pt x="611" y="153"/>
                  </a:cubicBezTo>
                  <a:cubicBezTo>
                    <a:pt x="611" y="155"/>
                    <a:pt x="611" y="158"/>
                    <a:pt x="611" y="159"/>
                  </a:cubicBezTo>
                  <a:cubicBezTo>
                    <a:pt x="611" y="158"/>
                    <a:pt x="612" y="157"/>
                    <a:pt x="612" y="156"/>
                  </a:cubicBezTo>
                  <a:cubicBezTo>
                    <a:pt x="614" y="161"/>
                    <a:pt x="610" y="163"/>
                    <a:pt x="609" y="163"/>
                  </a:cubicBezTo>
                  <a:cubicBezTo>
                    <a:pt x="609" y="165"/>
                    <a:pt x="609" y="166"/>
                    <a:pt x="608" y="167"/>
                  </a:cubicBezTo>
                  <a:cubicBezTo>
                    <a:pt x="607" y="167"/>
                    <a:pt x="608" y="162"/>
                    <a:pt x="606" y="163"/>
                  </a:cubicBezTo>
                  <a:cubicBezTo>
                    <a:pt x="606" y="164"/>
                    <a:pt x="607" y="165"/>
                    <a:pt x="607" y="165"/>
                  </a:cubicBezTo>
                  <a:cubicBezTo>
                    <a:pt x="606" y="163"/>
                    <a:pt x="605" y="166"/>
                    <a:pt x="604" y="163"/>
                  </a:cubicBezTo>
                  <a:cubicBezTo>
                    <a:pt x="606" y="163"/>
                    <a:pt x="606" y="163"/>
                    <a:pt x="606" y="163"/>
                  </a:cubicBezTo>
                  <a:cubicBezTo>
                    <a:pt x="605" y="160"/>
                    <a:pt x="603" y="163"/>
                    <a:pt x="603" y="161"/>
                  </a:cubicBezTo>
                  <a:cubicBezTo>
                    <a:pt x="603" y="160"/>
                    <a:pt x="603" y="158"/>
                    <a:pt x="602" y="158"/>
                  </a:cubicBezTo>
                  <a:cubicBezTo>
                    <a:pt x="601" y="158"/>
                    <a:pt x="603" y="161"/>
                    <a:pt x="601" y="160"/>
                  </a:cubicBezTo>
                  <a:cubicBezTo>
                    <a:pt x="601" y="160"/>
                    <a:pt x="601" y="159"/>
                    <a:pt x="601" y="159"/>
                  </a:cubicBezTo>
                  <a:cubicBezTo>
                    <a:pt x="601" y="161"/>
                    <a:pt x="600" y="158"/>
                    <a:pt x="599" y="159"/>
                  </a:cubicBezTo>
                  <a:cubicBezTo>
                    <a:pt x="599" y="161"/>
                    <a:pt x="600" y="163"/>
                    <a:pt x="598" y="163"/>
                  </a:cubicBezTo>
                  <a:cubicBezTo>
                    <a:pt x="600" y="163"/>
                    <a:pt x="599" y="165"/>
                    <a:pt x="600" y="163"/>
                  </a:cubicBezTo>
                  <a:cubicBezTo>
                    <a:pt x="600" y="164"/>
                    <a:pt x="600" y="166"/>
                    <a:pt x="599" y="165"/>
                  </a:cubicBezTo>
                  <a:cubicBezTo>
                    <a:pt x="599" y="170"/>
                    <a:pt x="599" y="174"/>
                    <a:pt x="599" y="179"/>
                  </a:cubicBezTo>
                  <a:cubicBezTo>
                    <a:pt x="598" y="179"/>
                    <a:pt x="598" y="181"/>
                    <a:pt x="597" y="182"/>
                  </a:cubicBezTo>
                  <a:cubicBezTo>
                    <a:pt x="596" y="182"/>
                    <a:pt x="596" y="179"/>
                    <a:pt x="596" y="179"/>
                  </a:cubicBezTo>
                  <a:cubicBezTo>
                    <a:pt x="596" y="180"/>
                    <a:pt x="596" y="180"/>
                    <a:pt x="595" y="179"/>
                  </a:cubicBezTo>
                  <a:cubicBezTo>
                    <a:pt x="595" y="181"/>
                    <a:pt x="594" y="183"/>
                    <a:pt x="593" y="184"/>
                  </a:cubicBezTo>
                  <a:cubicBezTo>
                    <a:pt x="594" y="181"/>
                    <a:pt x="592" y="182"/>
                    <a:pt x="592" y="179"/>
                  </a:cubicBezTo>
                  <a:cubicBezTo>
                    <a:pt x="593" y="179"/>
                    <a:pt x="594" y="175"/>
                    <a:pt x="593" y="174"/>
                  </a:cubicBezTo>
                  <a:cubicBezTo>
                    <a:pt x="592" y="176"/>
                    <a:pt x="593" y="179"/>
                    <a:pt x="591" y="179"/>
                  </a:cubicBezTo>
                  <a:cubicBezTo>
                    <a:pt x="592" y="178"/>
                    <a:pt x="592" y="175"/>
                    <a:pt x="591" y="175"/>
                  </a:cubicBezTo>
                  <a:cubicBezTo>
                    <a:pt x="590" y="178"/>
                    <a:pt x="589" y="179"/>
                    <a:pt x="589" y="181"/>
                  </a:cubicBezTo>
                  <a:cubicBezTo>
                    <a:pt x="589" y="180"/>
                    <a:pt x="589" y="178"/>
                    <a:pt x="589" y="176"/>
                  </a:cubicBezTo>
                  <a:cubicBezTo>
                    <a:pt x="590" y="174"/>
                    <a:pt x="590" y="172"/>
                    <a:pt x="589" y="172"/>
                  </a:cubicBezTo>
                  <a:cubicBezTo>
                    <a:pt x="589" y="175"/>
                    <a:pt x="587" y="177"/>
                    <a:pt x="586" y="178"/>
                  </a:cubicBezTo>
                  <a:cubicBezTo>
                    <a:pt x="585" y="179"/>
                    <a:pt x="587" y="180"/>
                    <a:pt x="586" y="181"/>
                  </a:cubicBezTo>
                  <a:cubicBezTo>
                    <a:pt x="586" y="178"/>
                    <a:pt x="584" y="183"/>
                    <a:pt x="585" y="183"/>
                  </a:cubicBezTo>
                  <a:cubicBezTo>
                    <a:pt x="585" y="181"/>
                    <a:pt x="587" y="182"/>
                    <a:pt x="587" y="183"/>
                  </a:cubicBezTo>
                  <a:cubicBezTo>
                    <a:pt x="586" y="182"/>
                    <a:pt x="585" y="184"/>
                    <a:pt x="585" y="184"/>
                  </a:cubicBezTo>
                  <a:cubicBezTo>
                    <a:pt x="584" y="188"/>
                    <a:pt x="584" y="191"/>
                    <a:pt x="585" y="193"/>
                  </a:cubicBezTo>
                  <a:cubicBezTo>
                    <a:pt x="585" y="191"/>
                    <a:pt x="586" y="191"/>
                    <a:pt x="585" y="190"/>
                  </a:cubicBezTo>
                  <a:cubicBezTo>
                    <a:pt x="587" y="188"/>
                    <a:pt x="587" y="189"/>
                    <a:pt x="588" y="186"/>
                  </a:cubicBezTo>
                  <a:cubicBezTo>
                    <a:pt x="588" y="189"/>
                    <a:pt x="588" y="189"/>
                    <a:pt x="589" y="190"/>
                  </a:cubicBezTo>
                  <a:cubicBezTo>
                    <a:pt x="588" y="190"/>
                    <a:pt x="588" y="189"/>
                    <a:pt x="588" y="191"/>
                  </a:cubicBezTo>
                  <a:cubicBezTo>
                    <a:pt x="589" y="192"/>
                    <a:pt x="588" y="195"/>
                    <a:pt x="587" y="197"/>
                  </a:cubicBezTo>
                  <a:cubicBezTo>
                    <a:pt x="587" y="200"/>
                    <a:pt x="589" y="209"/>
                    <a:pt x="586" y="209"/>
                  </a:cubicBezTo>
                  <a:cubicBezTo>
                    <a:pt x="586" y="210"/>
                    <a:pt x="586" y="210"/>
                    <a:pt x="586" y="211"/>
                  </a:cubicBezTo>
                  <a:cubicBezTo>
                    <a:pt x="586" y="212"/>
                    <a:pt x="586" y="209"/>
                    <a:pt x="587" y="210"/>
                  </a:cubicBezTo>
                  <a:cubicBezTo>
                    <a:pt x="587" y="211"/>
                    <a:pt x="587" y="211"/>
                    <a:pt x="587" y="211"/>
                  </a:cubicBezTo>
                  <a:cubicBezTo>
                    <a:pt x="587" y="212"/>
                    <a:pt x="585" y="213"/>
                    <a:pt x="585" y="214"/>
                  </a:cubicBezTo>
                  <a:cubicBezTo>
                    <a:pt x="586" y="214"/>
                    <a:pt x="586" y="217"/>
                    <a:pt x="586" y="220"/>
                  </a:cubicBezTo>
                  <a:cubicBezTo>
                    <a:pt x="586" y="222"/>
                    <a:pt x="585" y="225"/>
                    <a:pt x="585" y="227"/>
                  </a:cubicBezTo>
                  <a:cubicBezTo>
                    <a:pt x="585" y="227"/>
                    <a:pt x="583" y="230"/>
                    <a:pt x="584" y="231"/>
                  </a:cubicBezTo>
                  <a:cubicBezTo>
                    <a:pt x="584" y="230"/>
                    <a:pt x="585" y="229"/>
                    <a:pt x="585" y="230"/>
                  </a:cubicBezTo>
                  <a:cubicBezTo>
                    <a:pt x="585" y="232"/>
                    <a:pt x="583" y="232"/>
                    <a:pt x="584" y="233"/>
                  </a:cubicBezTo>
                  <a:cubicBezTo>
                    <a:pt x="584" y="233"/>
                    <a:pt x="584" y="232"/>
                    <a:pt x="584" y="233"/>
                  </a:cubicBezTo>
                  <a:cubicBezTo>
                    <a:pt x="584" y="235"/>
                    <a:pt x="582" y="235"/>
                    <a:pt x="581" y="236"/>
                  </a:cubicBezTo>
                  <a:cubicBezTo>
                    <a:pt x="580" y="236"/>
                    <a:pt x="580" y="233"/>
                    <a:pt x="579" y="234"/>
                  </a:cubicBezTo>
                  <a:cubicBezTo>
                    <a:pt x="580" y="236"/>
                    <a:pt x="577" y="240"/>
                    <a:pt x="575" y="241"/>
                  </a:cubicBezTo>
                  <a:cubicBezTo>
                    <a:pt x="576" y="240"/>
                    <a:pt x="575" y="239"/>
                    <a:pt x="575" y="238"/>
                  </a:cubicBezTo>
                  <a:cubicBezTo>
                    <a:pt x="575" y="237"/>
                    <a:pt x="575" y="236"/>
                    <a:pt x="576" y="235"/>
                  </a:cubicBezTo>
                  <a:cubicBezTo>
                    <a:pt x="575" y="234"/>
                    <a:pt x="575" y="233"/>
                    <a:pt x="576" y="231"/>
                  </a:cubicBezTo>
                  <a:cubicBezTo>
                    <a:pt x="576" y="232"/>
                    <a:pt x="576" y="231"/>
                    <a:pt x="577" y="230"/>
                  </a:cubicBezTo>
                  <a:cubicBezTo>
                    <a:pt x="575" y="231"/>
                    <a:pt x="575" y="230"/>
                    <a:pt x="576" y="230"/>
                  </a:cubicBezTo>
                  <a:cubicBezTo>
                    <a:pt x="575" y="229"/>
                    <a:pt x="577" y="228"/>
                    <a:pt x="576" y="228"/>
                  </a:cubicBezTo>
                  <a:cubicBezTo>
                    <a:pt x="574" y="230"/>
                    <a:pt x="576" y="231"/>
                    <a:pt x="574" y="233"/>
                  </a:cubicBezTo>
                  <a:cubicBezTo>
                    <a:pt x="574" y="230"/>
                    <a:pt x="576" y="226"/>
                    <a:pt x="573" y="225"/>
                  </a:cubicBezTo>
                  <a:cubicBezTo>
                    <a:pt x="574" y="222"/>
                    <a:pt x="574" y="221"/>
                    <a:pt x="575" y="219"/>
                  </a:cubicBezTo>
                  <a:cubicBezTo>
                    <a:pt x="574" y="220"/>
                    <a:pt x="575" y="217"/>
                    <a:pt x="575" y="216"/>
                  </a:cubicBezTo>
                  <a:cubicBezTo>
                    <a:pt x="574" y="215"/>
                    <a:pt x="574" y="217"/>
                    <a:pt x="573" y="217"/>
                  </a:cubicBezTo>
                  <a:cubicBezTo>
                    <a:pt x="572" y="218"/>
                    <a:pt x="573" y="220"/>
                    <a:pt x="572" y="220"/>
                  </a:cubicBezTo>
                  <a:cubicBezTo>
                    <a:pt x="572" y="217"/>
                    <a:pt x="573" y="215"/>
                    <a:pt x="573" y="213"/>
                  </a:cubicBezTo>
                  <a:cubicBezTo>
                    <a:pt x="572" y="214"/>
                    <a:pt x="572" y="211"/>
                    <a:pt x="571" y="210"/>
                  </a:cubicBezTo>
                  <a:cubicBezTo>
                    <a:pt x="571" y="211"/>
                    <a:pt x="571" y="211"/>
                    <a:pt x="571" y="210"/>
                  </a:cubicBezTo>
                  <a:cubicBezTo>
                    <a:pt x="571" y="211"/>
                    <a:pt x="570" y="212"/>
                    <a:pt x="570" y="213"/>
                  </a:cubicBezTo>
                  <a:cubicBezTo>
                    <a:pt x="570" y="210"/>
                    <a:pt x="569" y="213"/>
                    <a:pt x="568" y="213"/>
                  </a:cubicBezTo>
                  <a:cubicBezTo>
                    <a:pt x="568" y="213"/>
                    <a:pt x="568" y="211"/>
                    <a:pt x="567" y="211"/>
                  </a:cubicBezTo>
                  <a:cubicBezTo>
                    <a:pt x="567" y="212"/>
                    <a:pt x="566" y="214"/>
                    <a:pt x="567" y="215"/>
                  </a:cubicBezTo>
                  <a:cubicBezTo>
                    <a:pt x="567" y="212"/>
                    <a:pt x="569" y="215"/>
                    <a:pt x="569" y="216"/>
                  </a:cubicBezTo>
                  <a:cubicBezTo>
                    <a:pt x="568" y="217"/>
                    <a:pt x="568" y="222"/>
                    <a:pt x="566" y="222"/>
                  </a:cubicBezTo>
                  <a:cubicBezTo>
                    <a:pt x="566" y="223"/>
                    <a:pt x="566" y="223"/>
                    <a:pt x="567" y="224"/>
                  </a:cubicBezTo>
                  <a:cubicBezTo>
                    <a:pt x="566" y="226"/>
                    <a:pt x="565" y="227"/>
                    <a:pt x="564" y="226"/>
                  </a:cubicBezTo>
                  <a:cubicBezTo>
                    <a:pt x="563" y="227"/>
                    <a:pt x="563" y="227"/>
                    <a:pt x="562" y="227"/>
                  </a:cubicBezTo>
                  <a:cubicBezTo>
                    <a:pt x="562" y="227"/>
                    <a:pt x="563" y="224"/>
                    <a:pt x="564" y="224"/>
                  </a:cubicBezTo>
                  <a:cubicBezTo>
                    <a:pt x="564" y="223"/>
                    <a:pt x="564" y="222"/>
                    <a:pt x="564" y="221"/>
                  </a:cubicBezTo>
                  <a:cubicBezTo>
                    <a:pt x="564" y="221"/>
                    <a:pt x="563" y="220"/>
                    <a:pt x="563" y="219"/>
                  </a:cubicBezTo>
                  <a:cubicBezTo>
                    <a:pt x="564" y="217"/>
                    <a:pt x="563" y="217"/>
                    <a:pt x="564" y="215"/>
                  </a:cubicBezTo>
                  <a:cubicBezTo>
                    <a:pt x="562" y="215"/>
                    <a:pt x="562" y="215"/>
                    <a:pt x="562" y="215"/>
                  </a:cubicBezTo>
                  <a:cubicBezTo>
                    <a:pt x="561" y="216"/>
                    <a:pt x="562" y="217"/>
                    <a:pt x="561" y="217"/>
                  </a:cubicBezTo>
                  <a:cubicBezTo>
                    <a:pt x="561" y="216"/>
                    <a:pt x="560" y="214"/>
                    <a:pt x="559" y="215"/>
                  </a:cubicBezTo>
                  <a:cubicBezTo>
                    <a:pt x="559" y="215"/>
                    <a:pt x="559" y="214"/>
                    <a:pt x="559" y="214"/>
                  </a:cubicBezTo>
                  <a:cubicBezTo>
                    <a:pt x="559" y="214"/>
                    <a:pt x="557" y="215"/>
                    <a:pt x="557" y="213"/>
                  </a:cubicBezTo>
                  <a:cubicBezTo>
                    <a:pt x="557" y="215"/>
                    <a:pt x="557" y="215"/>
                    <a:pt x="556" y="215"/>
                  </a:cubicBezTo>
                  <a:cubicBezTo>
                    <a:pt x="556" y="216"/>
                    <a:pt x="556" y="216"/>
                    <a:pt x="556" y="217"/>
                  </a:cubicBezTo>
                  <a:cubicBezTo>
                    <a:pt x="555" y="217"/>
                    <a:pt x="555" y="217"/>
                    <a:pt x="554" y="217"/>
                  </a:cubicBezTo>
                  <a:cubicBezTo>
                    <a:pt x="555" y="216"/>
                    <a:pt x="553" y="215"/>
                    <a:pt x="552" y="214"/>
                  </a:cubicBezTo>
                  <a:cubicBezTo>
                    <a:pt x="552" y="214"/>
                    <a:pt x="552" y="215"/>
                    <a:pt x="552" y="215"/>
                  </a:cubicBezTo>
                  <a:cubicBezTo>
                    <a:pt x="552" y="216"/>
                    <a:pt x="550" y="216"/>
                    <a:pt x="551" y="218"/>
                  </a:cubicBezTo>
                  <a:cubicBezTo>
                    <a:pt x="550" y="218"/>
                    <a:pt x="550" y="218"/>
                    <a:pt x="549" y="217"/>
                  </a:cubicBezTo>
                  <a:cubicBezTo>
                    <a:pt x="549" y="217"/>
                    <a:pt x="550" y="216"/>
                    <a:pt x="549" y="216"/>
                  </a:cubicBezTo>
                  <a:cubicBezTo>
                    <a:pt x="549" y="217"/>
                    <a:pt x="549" y="219"/>
                    <a:pt x="549" y="220"/>
                  </a:cubicBezTo>
                  <a:cubicBezTo>
                    <a:pt x="549" y="221"/>
                    <a:pt x="548" y="223"/>
                    <a:pt x="548" y="221"/>
                  </a:cubicBezTo>
                  <a:cubicBezTo>
                    <a:pt x="548" y="221"/>
                    <a:pt x="548" y="221"/>
                    <a:pt x="548" y="221"/>
                  </a:cubicBezTo>
                  <a:cubicBezTo>
                    <a:pt x="547" y="221"/>
                    <a:pt x="546" y="223"/>
                    <a:pt x="546" y="224"/>
                  </a:cubicBezTo>
                  <a:cubicBezTo>
                    <a:pt x="545" y="224"/>
                    <a:pt x="545" y="227"/>
                    <a:pt x="544" y="225"/>
                  </a:cubicBezTo>
                  <a:cubicBezTo>
                    <a:pt x="544" y="227"/>
                    <a:pt x="546" y="226"/>
                    <a:pt x="545" y="227"/>
                  </a:cubicBezTo>
                  <a:cubicBezTo>
                    <a:pt x="544" y="228"/>
                    <a:pt x="543" y="230"/>
                    <a:pt x="543" y="233"/>
                  </a:cubicBezTo>
                  <a:cubicBezTo>
                    <a:pt x="542" y="235"/>
                    <a:pt x="542" y="238"/>
                    <a:pt x="541" y="240"/>
                  </a:cubicBezTo>
                  <a:cubicBezTo>
                    <a:pt x="541" y="240"/>
                    <a:pt x="542" y="239"/>
                    <a:pt x="542" y="240"/>
                  </a:cubicBezTo>
                  <a:cubicBezTo>
                    <a:pt x="541" y="241"/>
                    <a:pt x="540" y="243"/>
                    <a:pt x="539" y="245"/>
                  </a:cubicBezTo>
                  <a:cubicBezTo>
                    <a:pt x="538" y="247"/>
                    <a:pt x="537" y="249"/>
                    <a:pt x="538" y="251"/>
                  </a:cubicBezTo>
                  <a:cubicBezTo>
                    <a:pt x="537" y="252"/>
                    <a:pt x="537" y="250"/>
                    <a:pt x="537" y="251"/>
                  </a:cubicBezTo>
                  <a:cubicBezTo>
                    <a:pt x="537" y="251"/>
                    <a:pt x="537" y="252"/>
                    <a:pt x="536" y="252"/>
                  </a:cubicBezTo>
                  <a:cubicBezTo>
                    <a:pt x="536" y="251"/>
                    <a:pt x="536" y="251"/>
                    <a:pt x="536" y="251"/>
                  </a:cubicBezTo>
                  <a:cubicBezTo>
                    <a:pt x="536" y="250"/>
                    <a:pt x="537" y="249"/>
                    <a:pt x="536" y="249"/>
                  </a:cubicBezTo>
                  <a:cubicBezTo>
                    <a:pt x="535" y="252"/>
                    <a:pt x="533" y="255"/>
                    <a:pt x="532" y="258"/>
                  </a:cubicBezTo>
                  <a:cubicBezTo>
                    <a:pt x="530" y="261"/>
                    <a:pt x="529" y="264"/>
                    <a:pt x="527" y="266"/>
                  </a:cubicBezTo>
                  <a:cubicBezTo>
                    <a:pt x="526" y="267"/>
                    <a:pt x="527" y="269"/>
                    <a:pt x="525" y="269"/>
                  </a:cubicBezTo>
                  <a:cubicBezTo>
                    <a:pt x="526" y="269"/>
                    <a:pt x="526" y="269"/>
                    <a:pt x="527" y="269"/>
                  </a:cubicBezTo>
                  <a:cubicBezTo>
                    <a:pt x="526" y="269"/>
                    <a:pt x="527" y="270"/>
                    <a:pt x="526" y="271"/>
                  </a:cubicBezTo>
                  <a:cubicBezTo>
                    <a:pt x="526" y="271"/>
                    <a:pt x="525" y="272"/>
                    <a:pt x="524" y="273"/>
                  </a:cubicBezTo>
                  <a:cubicBezTo>
                    <a:pt x="524" y="274"/>
                    <a:pt x="523" y="276"/>
                    <a:pt x="523" y="277"/>
                  </a:cubicBezTo>
                  <a:cubicBezTo>
                    <a:pt x="521" y="279"/>
                    <a:pt x="520" y="281"/>
                    <a:pt x="519" y="283"/>
                  </a:cubicBezTo>
                  <a:cubicBezTo>
                    <a:pt x="518" y="285"/>
                    <a:pt x="517" y="287"/>
                    <a:pt x="515" y="288"/>
                  </a:cubicBezTo>
                  <a:cubicBezTo>
                    <a:pt x="515" y="289"/>
                    <a:pt x="514" y="290"/>
                    <a:pt x="514" y="291"/>
                  </a:cubicBezTo>
                  <a:cubicBezTo>
                    <a:pt x="513" y="292"/>
                    <a:pt x="512" y="293"/>
                    <a:pt x="511" y="294"/>
                  </a:cubicBezTo>
                  <a:cubicBezTo>
                    <a:pt x="509" y="297"/>
                    <a:pt x="507" y="299"/>
                    <a:pt x="506" y="301"/>
                  </a:cubicBezTo>
                  <a:cubicBezTo>
                    <a:pt x="506" y="302"/>
                    <a:pt x="505" y="302"/>
                    <a:pt x="505" y="302"/>
                  </a:cubicBezTo>
                  <a:cubicBezTo>
                    <a:pt x="504" y="303"/>
                    <a:pt x="506" y="303"/>
                    <a:pt x="504" y="305"/>
                  </a:cubicBezTo>
                  <a:cubicBezTo>
                    <a:pt x="504" y="305"/>
                    <a:pt x="503" y="304"/>
                    <a:pt x="503" y="305"/>
                  </a:cubicBezTo>
                  <a:cubicBezTo>
                    <a:pt x="502" y="307"/>
                    <a:pt x="502" y="307"/>
                    <a:pt x="502" y="307"/>
                  </a:cubicBezTo>
                  <a:cubicBezTo>
                    <a:pt x="501" y="308"/>
                    <a:pt x="501" y="308"/>
                    <a:pt x="499" y="309"/>
                  </a:cubicBezTo>
                  <a:cubicBezTo>
                    <a:pt x="500" y="310"/>
                    <a:pt x="498" y="311"/>
                    <a:pt x="497" y="311"/>
                  </a:cubicBezTo>
                  <a:cubicBezTo>
                    <a:pt x="496" y="313"/>
                    <a:pt x="495" y="314"/>
                    <a:pt x="494" y="315"/>
                  </a:cubicBezTo>
                  <a:cubicBezTo>
                    <a:pt x="493" y="317"/>
                    <a:pt x="491" y="318"/>
                    <a:pt x="490" y="319"/>
                  </a:cubicBezTo>
                  <a:cubicBezTo>
                    <a:pt x="489" y="321"/>
                    <a:pt x="487" y="322"/>
                    <a:pt x="486" y="324"/>
                  </a:cubicBezTo>
                  <a:cubicBezTo>
                    <a:pt x="485" y="325"/>
                    <a:pt x="483" y="327"/>
                    <a:pt x="482" y="329"/>
                  </a:cubicBezTo>
                  <a:cubicBezTo>
                    <a:pt x="484" y="328"/>
                    <a:pt x="486" y="326"/>
                    <a:pt x="485" y="328"/>
                  </a:cubicBezTo>
                  <a:cubicBezTo>
                    <a:pt x="485" y="325"/>
                    <a:pt x="488" y="324"/>
                    <a:pt x="488" y="322"/>
                  </a:cubicBezTo>
                  <a:cubicBezTo>
                    <a:pt x="490" y="322"/>
                    <a:pt x="492" y="319"/>
                    <a:pt x="492" y="317"/>
                  </a:cubicBezTo>
                  <a:cubicBezTo>
                    <a:pt x="494" y="317"/>
                    <a:pt x="494" y="317"/>
                    <a:pt x="495" y="315"/>
                  </a:cubicBezTo>
                  <a:cubicBezTo>
                    <a:pt x="495" y="316"/>
                    <a:pt x="496" y="315"/>
                    <a:pt x="496" y="315"/>
                  </a:cubicBezTo>
                  <a:cubicBezTo>
                    <a:pt x="496" y="316"/>
                    <a:pt x="496" y="317"/>
                    <a:pt x="495" y="317"/>
                  </a:cubicBezTo>
                  <a:cubicBezTo>
                    <a:pt x="495" y="318"/>
                    <a:pt x="494" y="319"/>
                    <a:pt x="493" y="319"/>
                  </a:cubicBezTo>
                  <a:cubicBezTo>
                    <a:pt x="492" y="321"/>
                    <a:pt x="491" y="322"/>
                    <a:pt x="489" y="324"/>
                  </a:cubicBezTo>
                  <a:cubicBezTo>
                    <a:pt x="494" y="321"/>
                    <a:pt x="496" y="318"/>
                    <a:pt x="499" y="314"/>
                  </a:cubicBezTo>
                  <a:cubicBezTo>
                    <a:pt x="500" y="315"/>
                    <a:pt x="500" y="315"/>
                    <a:pt x="501" y="314"/>
                  </a:cubicBezTo>
                  <a:cubicBezTo>
                    <a:pt x="501" y="313"/>
                    <a:pt x="502" y="311"/>
                    <a:pt x="504" y="309"/>
                  </a:cubicBezTo>
                  <a:cubicBezTo>
                    <a:pt x="506" y="307"/>
                    <a:pt x="508" y="305"/>
                    <a:pt x="509" y="305"/>
                  </a:cubicBezTo>
                  <a:cubicBezTo>
                    <a:pt x="510" y="304"/>
                    <a:pt x="510" y="303"/>
                    <a:pt x="511" y="302"/>
                  </a:cubicBezTo>
                  <a:cubicBezTo>
                    <a:pt x="511" y="301"/>
                    <a:pt x="511" y="301"/>
                    <a:pt x="512" y="300"/>
                  </a:cubicBezTo>
                  <a:cubicBezTo>
                    <a:pt x="512" y="299"/>
                    <a:pt x="513" y="298"/>
                    <a:pt x="515" y="297"/>
                  </a:cubicBezTo>
                  <a:cubicBezTo>
                    <a:pt x="514" y="297"/>
                    <a:pt x="517" y="291"/>
                    <a:pt x="518" y="292"/>
                  </a:cubicBezTo>
                  <a:cubicBezTo>
                    <a:pt x="519" y="292"/>
                    <a:pt x="518" y="293"/>
                    <a:pt x="518" y="293"/>
                  </a:cubicBezTo>
                  <a:cubicBezTo>
                    <a:pt x="519" y="292"/>
                    <a:pt x="519" y="290"/>
                    <a:pt x="521" y="290"/>
                  </a:cubicBezTo>
                  <a:cubicBezTo>
                    <a:pt x="520" y="288"/>
                    <a:pt x="522" y="287"/>
                    <a:pt x="523" y="285"/>
                  </a:cubicBezTo>
                  <a:cubicBezTo>
                    <a:pt x="524" y="283"/>
                    <a:pt x="526" y="281"/>
                    <a:pt x="525" y="279"/>
                  </a:cubicBezTo>
                  <a:cubicBezTo>
                    <a:pt x="526" y="278"/>
                    <a:pt x="527" y="279"/>
                    <a:pt x="527" y="279"/>
                  </a:cubicBezTo>
                  <a:cubicBezTo>
                    <a:pt x="528" y="277"/>
                    <a:pt x="528" y="277"/>
                    <a:pt x="529" y="274"/>
                  </a:cubicBezTo>
                  <a:cubicBezTo>
                    <a:pt x="531" y="274"/>
                    <a:pt x="532" y="271"/>
                    <a:pt x="534" y="268"/>
                  </a:cubicBezTo>
                  <a:cubicBezTo>
                    <a:pt x="535" y="266"/>
                    <a:pt x="536" y="263"/>
                    <a:pt x="538" y="262"/>
                  </a:cubicBezTo>
                  <a:cubicBezTo>
                    <a:pt x="537" y="264"/>
                    <a:pt x="536" y="265"/>
                    <a:pt x="536" y="267"/>
                  </a:cubicBezTo>
                  <a:cubicBezTo>
                    <a:pt x="535" y="269"/>
                    <a:pt x="534" y="271"/>
                    <a:pt x="533" y="273"/>
                  </a:cubicBezTo>
                  <a:cubicBezTo>
                    <a:pt x="531" y="277"/>
                    <a:pt x="529" y="281"/>
                    <a:pt x="528" y="285"/>
                  </a:cubicBezTo>
                  <a:cubicBezTo>
                    <a:pt x="529" y="282"/>
                    <a:pt x="532" y="280"/>
                    <a:pt x="532" y="278"/>
                  </a:cubicBezTo>
                  <a:cubicBezTo>
                    <a:pt x="533" y="279"/>
                    <a:pt x="534" y="275"/>
                    <a:pt x="535" y="275"/>
                  </a:cubicBezTo>
                  <a:cubicBezTo>
                    <a:pt x="535" y="276"/>
                    <a:pt x="534" y="277"/>
                    <a:pt x="534" y="278"/>
                  </a:cubicBezTo>
                  <a:cubicBezTo>
                    <a:pt x="533" y="279"/>
                    <a:pt x="532" y="280"/>
                    <a:pt x="532" y="281"/>
                  </a:cubicBezTo>
                  <a:cubicBezTo>
                    <a:pt x="531" y="284"/>
                    <a:pt x="529" y="285"/>
                    <a:pt x="528" y="286"/>
                  </a:cubicBezTo>
                  <a:cubicBezTo>
                    <a:pt x="529" y="286"/>
                    <a:pt x="530" y="285"/>
                    <a:pt x="530" y="285"/>
                  </a:cubicBezTo>
                  <a:cubicBezTo>
                    <a:pt x="529" y="288"/>
                    <a:pt x="525" y="289"/>
                    <a:pt x="525" y="293"/>
                  </a:cubicBezTo>
                  <a:cubicBezTo>
                    <a:pt x="525" y="292"/>
                    <a:pt x="525" y="292"/>
                    <a:pt x="524" y="293"/>
                  </a:cubicBezTo>
                  <a:cubicBezTo>
                    <a:pt x="522" y="296"/>
                    <a:pt x="518" y="300"/>
                    <a:pt x="517" y="302"/>
                  </a:cubicBezTo>
                  <a:cubicBezTo>
                    <a:pt x="516" y="303"/>
                    <a:pt x="514" y="304"/>
                    <a:pt x="513" y="305"/>
                  </a:cubicBezTo>
                  <a:cubicBezTo>
                    <a:pt x="512" y="306"/>
                    <a:pt x="512" y="307"/>
                    <a:pt x="511" y="308"/>
                  </a:cubicBezTo>
                  <a:cubicBezTo>
                    <a:pt x="510" y="309"/>
                    <a:pt x="507" y="312"/>
                    <a:pt x="508" y="311"/>
                  </a:cubicBezTo>
                  <a:cubicBezTo>
                    <a:pt x="506" y="312"/>
                    <a:pt x="504" y="314"/>
                    <a:pt x="504" y="316"/>
                  </a:cubicBezTo>
                  <a:cubicBezTo>
                    <a:pt x="503" y="315"/>
                    <a:pt x="501" y="319"/>
                    <a:pt x="500" y="318"/>
                  </a:cubicBezTo>
                  <a:cubicBezTo>
                    <a:pt x="499" y="320"/>
                    <a:pt x="500" y="321"/>
                    <a:pt x="498" y="322"/>
                  </a:cubicBezTo>
                  <a:cubicBezTo>
                    <a:pt x="497" y="322"/>
                    <a:pt x="496" y="322"/>
                    <a:pt x="494" y="323"/>
                  </a:cubicBezTo>
                  <a:cubicBezTo>
                    <a:pt x="493" y="325"/>
                    <a:pt x="492" y="326"/>
                    <a:pt x="491" y="328"/>
                  </a:cubicBezTo>
                  <a:cubicBezTo>
                    <a:pt x="490" y="330"/>
                    <a:pt x="488" y="331"/>
                    <a:pt x="485" y="333"/>
                  </a:cubicBezTo>
                  <a:cubicBezTo>
                    <a:pt x="486" y="333"/>
                    <a:pt x="486" y="333"/>
                    <a:pt x="486" y="334"/>
                  </a:cubicBezTo>
                  <a:cubicBezTo>
                    <a:pt x="483" y="337"/>
                    <a:pt x="481" y="340"/>
                    <a:pt x="478" y="340"/>
                  </a:cubicBezTo>
                  <a:cubicBezTo>
                    <a:pt x="478" y="342"/>
                    <a:pt x="475" y="343"/>
                    <a:pt x="473" y="344"/>
                  </a:cubicBezTo>
                  <a:cubicBezTo>
                    <a:pt x="471" y="345"/>
                    <a:pt x="468" y="350"/>
                    <a:pt x="467" y="348"/>
                  </a:cubicBezTo>
                  <a:cubicBezTo>
                    <a:pt x="466" y="349"/>
                    <a:pt x="467" y="350"/>
                    <a:pt x="466" y="350"/>
                  </a:cubicBezTo>
                  <a:cubicBezTo>
                    <a:pt x="466" y="350"/>
                    <a:pt x="464" y="350"/>
                    <a:pt x="464" y="351"/>
                  </a:cubicBezTo>
                  <a:cubicBezTo>
                    <a:pt x="464" y="353"/>
                    <a:pt x="458" y="355"/>
                    <a:pt x="457" y="356"/>
                  </a:cubicBezTo>
                  <a:cubicBezTo>
                    <a:pt x="452" y="357"/>
                    <a:pt x="450" y="362"/>
                    <a:pt x="445" y="364"/>
                  </a:cubicBezTo>
                  <a:cubicBezTo>
                    <a:pt x="444" y="363"/>
                    <a:pt x="444" y="363"/>
                    <a:pt x="443" y="363"/>
                  </a:cubicBezTo>
                  <a:cubicBezTo>
                    <a:pt x="444" y="364"/>
                    <a:pt x="445" y="364"/>
                    <a:pt x="444" y="365"/>
                  </a:cubicBezTo>
                  <a:cubicBezTo>
                    <a:pt x="442" y="366"/>
                    <a:pt x="441" y="366"/>
                    <a:pt x="439" y="366"/>
                  </a:cubicBezTo>
                  <a:cubicBezTo>
                    <a:pt x="440" y="367"/>
                    <a:pt x="441" y="367"/>
                    <a:pt x="439" y="368"/>
                  </a:cubicBezTo>
                  <a:cubicBezTo>
                    <a:pt x="438" y="368"/>
                    <a:pt x="433" y="369"/>
                    <a:pt x="433" y="370"/>
                  </a:cubicBezTo>
                  <a:cubicBezTo>
                    <a:pt x="430" y="372"/>
                    <a:pt x="427" y="373"/>
                    <a:pt x="425" y="374"/>
                  </a:cubicBezTo>
                  <a:cubicBezTo>
                    <a:pt x="422" y="375"/>
                    <a:pt x="420" y="376"/>
                    <a:pt x="418" y="377"/>
                  </a:cubicBezTo>
                  <a:cubicBezTo>
                    <a:pt x="417" y="376"/>
                    <a:pt x="413" y="379"/>
                    <a:pt x="410" y="379"/>
                  </a:cubicBezTo>
                  <a:cubicBezTo>
                    <a:pt x="409" y="380"/>
                    <a:pt x="408" y="379"/>
                    <a:pt x="406" y="379"/>
                  </a:cubicBezTo>
                  <a:cubicBezTo>
                    <a:pt x="405" y="379"/>
                    <a:pt x="402" y="381"/>
                    <a:pt x="400" y="381"/>
                  </a:cubicBezTo>
                  <a:cubicBezTo>
                    <a:pt x="395" y="382"/>
                    <a:pt x="393" y="383"/>
                    <a:pt x="388" y="384"/>
                  </a:cubicBezTo>
                  <a:cubicBezTo>
                    <a:pt x="388" y="384"/>
                    <a:pt x="390" y="384"/>
                    <a:pt x="389" y="383"/>
                  </a:cubicBezTo>
                  <a:cubicBezTo>
                    <a:pt x="388" y="384"/>
                    <a:pt x="388" y="385"/>
                    <a:pt x="386" y="385"/>
                  </a:cubicBezTo>
                  <a:cubicBezTo>
                    <a:pt x="385" y="385"/>
                    <a:pt x="380" y="387"/>
                    <a:pt x="381" y="385"/>
                  </a:cubicBezTo>
                  <a:cubicBezTo>
                    <a:pt x="379" y="385"/>
                    <a:pt x="379" y="387"/>
                    <a:pt x="377" y="387"/>
                  </a:cubicBezTo>
                  <a:cubicBezTo>
                    <a:pt x="376" y="388"/>
                    <a:pt x="376" y="387"/>
                    <a:pt x="374" y="387"/>
                  </a:cubicBezTo>
                  <a:cubicBezTo>
                    <a:pt x="374" y="388"/>
                    <a:pt x="373" y="388"/>
                    <a:pt x="371" y="388"/>
                  </a:cubicBezTo>
                  <a:cubicBezTo>
                    <a:pt x="371" y="388"/>
                    <a:pt x="371" y="388"/>
                    <a:pt x="371" y="388"/>
                  </a:cubicBezTo>
                  <a:cubicBezTo>
                    <a:pt x="368" y="389"/>
                    <a:pt x="366" y="389"/>
                    <a:pt x="364" y="389"/>
                  </a:cubicBezTo>
                  <a:cubicBezTo>
                    <a:pt x="362" y="389"/>
                    <a:pt x="361" y="388"/>
                    <a:pt x="358" y="389"/>
                  </a:cubicBezTo>
                  <a:cubicBezTo>
                    <a:pt x="358" y="389"/>
                    <a:pt x="358" y="390"/>
                    <a:pt x="356" y="390"/>
                  </a:cubicBezTo>
                  <a:cubicBezTo>
                    <a:pt x="357" y="389"/>
                    <a:pt x="352" y="389"/>
                    <a:pt x="351" y="389"/>
                  </a:cubicBezTo>
                  <a:cubicBezTo>
                    <a:pt x="350" y="390"/>
                    <a:pt x="353" y="388"/>
                    <a:pt x="353" y="390"/>
                  </a:cubicBezTo>
                  <a:cubicBezTo>
                    <a:pt x="351" y="390"/>
                    <a:pt x="350" y="389"/>
                    <a:pt x="350" y="390"/>
                  </a:cubicBezTo>
                  <a:cubicBezTo>
                    <a:pt x="349" y="390"/>
                    <a:pt x="350" y="389"/>
                    <a:pt x="348" y="389"/>
                  </a:cubicBezTo>
                  <a:cubicBezTo>
                    <a:pt x="348" y="390"/>
                    <a:pt x="348" y="391"/>
                    <a:pt x="347" y="391"/>
                  </a:cubicBezTo>
                  <a:cubicBezTo>
                    <a:pt x="347" y="390"/>
                    <a:pt x="346" y="390"/>
                    <a:pt x="346" y="389"/>
                  </a:cubicBezTo>
                  <a:cubicBezTo>
                    <a:pt x="344" y="390"/>
                    <a:pt x="342" y="390"/>
                    <a:pt x="340" y="390"/>
                  </a:cubicBezTo>
                  <a:cubicBezTo>
                    <a:pt x="339" y="390"/>
                    <a:pt x="338" y="390"/>
                    <a:pt x="337" y="390"/>
                  </a:cubicBezTo>
                  <a:cubicBezTo>
                    <a:pt x="336" y="390"/>
                    <a:pt x="335" y="390"/>
                    <a:pt x="333" y="390"/>
                  </a:cubicBezTo>
                  <a:cubicBezTo>
                    <a:pt x="331" y="390"/>
                    <a:pt x="329" y="390"/>
                    <a:pt x="326" y="390"/>
                  </a:cubicBezTo>
                  <a:cubicBezTo>
                    <a:pt x="324" y="390"/>
                    <a:pt x="321" y="390"/>
                    <a:pt x="318" y="390"/>
                  </a:cubicBezTo>
                  <a:cubicBezTo>
                    <a:pt x="316" y="390"/>
                    <a:pt x="313" y="389"/>
                    <a:pt x="311" y="388"/>
                  </a:cubicBezTo>
                  <a:cubicBezTo>
                    <a:pt x="309" y="388"/>
                    <a:pt x="308" y="388"/>
                    <a:pt x="307" y="388"/>
                  </a:cubicBezTo>
                  <a:cubicBezTo>
                    <a:pt x="305" y="388"/>
                    <a:pt x="304" y="388"/>
                    <a:pt x="303" y="388"/>
                  </a:cubicBezTo>
                  <a:cubicBezTo>
                    <a:pt x="300" y="387"/>
                    <a:pt x="298" y="387"/>
                    <a:pt x="296" y="387"/>
                  </a:cubicBezTo>
                  <a:cubicBezTo>
                    <a:pt x="293" y="386"/>
                    <a:pt x="291" y="386"/>
                    <a:pt x="288" y="386"/>
                  </a:cubicBezTo>
                  <a:cubicBezTo>
                    <a:pt x="287" y="385"/>
                    <a:pt x="286" y="384"/>
                    <a:pt x="284" y="384"/>
                  </a:cubicBezTo>
                  <a:cubicBezTo>
                    <a:pt x="285" y="385"/>
                    <a:pt x="284" y="385"/>
                    <a:pt x="284" y="385"/>
                  </a:cubicBezTo>
                  <a:cubicBezTo>
                    <a:pt x="283" y="384"/>
                    <a:pt x="283" y="384"/>
                    <a:pt x="282" y="383"/>
                  </a:cubicBezTo>
                  <a:cubicBezTo>
                    <a:pt x="281" y="383"/>
                    <a:pt x="281" y="383"/>
                    <a:pt x="280" y="383"/>
                  </a:cubicBezTo>
                  <a:cubicBezTo>
                    <a:pt x="279" y="382"/>
                    <a:pt x="278" y="382"/>
                    <a:pt x="276" y="382"/>
                  </a:cubicBezTo>
                  <a:cubicBezTo>
                    <a:pt x="275" y="382"/>
                    <a:pt x="273" y="382"/>
                    <a:pt x="272" y="380"/>
                  </a:cubicBezTo>
                  <a:cubicBezTo>
                    <a:pt x="270" y="381"/>
                    <a:pt x="269" y="380"/>
                    <a:pt x="267" y="380"/>
                  </a:cubicBezTo>
                  <a:cubicBezTo>
                    <a:pt x="265" y="379"/>
                    <a:pt x="264" y="379"/>
                    <a:pt x="262" y="378"/>
                  </a:cubicBezTo>
                  <a:cubicBezTo>
                    <a:pt x="260" y="377"/>
                    <a:pt x="258" y="377"/>
                    <a:pt x="257" y="376"/>
                  </a:cubicBezTo>
                  <a:cubicBezTo>
                    <a:pt x="255" y="376"/>
                    <a:pt x="254" y="376"/>
                    <a:pt x="252" y="376"/>
                  </a:cubicBezTo>
                  <a:cubicBezTo>
                    <a:pt x="254" y="377"/>
                    <a:pt x="255" y="375"/>
                    <a:pt x="256" y="377"/>
                  </a:cubicBezTo>
                  <a:cubicBezTo>
                    <a:pt x="254" y="378"/>
                    <a:pt x="252" y="377"/>
                    <a:pt x="250" y="376"/>
                  </a:cubicBezTo>
                  <a:cubicBezTo>
                    <a:pt x="248" y="376"/>
                    <a:pt x="246" y="375"/>
                    <a:pt x="243" y="374"/>
                  </a:cubicBezTo>
                  <a:cubicBezTo>
                    <a:pt x="243" y="374"/>
                    <a:pt x="243" y="374"/>
                    <a:pt x="243" y="375"/>
                  </a:cubicBezTo>
                  <a:cubicBezTo>
                    <a:pt x="241" y="375"/>
                    <a:pt x="236" y="373"/>
                    <a:pt x="236" y="371"/>
                  </a:cubicBezTo>
                  <a:cubicBezTo>
                    <a:pt x="234" y="371"/>
                    <a:pt x="232" y="370"/>
                    <a:pt x="230" y="368"/>
                  </a:cubicBezTo>
                  <a:cubicBezTo>
                    <a:pt x="229" y="368"/>
                    <a:pt x="227" y="367"/>
                    <a:pt x="226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3" y="363"/>
                    <a:pt x="222" y="363"/>
                    <a:pt x="222" y="363"/>
                  </a:cubicBezTo>
                  <a:cubicBezTo>
                    <a:pt x="222" y="363"/>
                    <a:pt x="222" y="362"/>
                    <a:pt x="222" y="361"/>
                  </a:cubicBezTo>
                  <a:cubicBezTo>
                    <a:pt x="221" y="362"/>
                    <a:pt x="219" y="361"/>
                    <a:pt x="218" y="360"/>
                  </a:cubicBezTo>
                  <a:cubicBezTo>
                    <a:pt x="217" y="359"/>
                    <a:pt x="215" y="357"/>
                    <a:pt x="214" y="358"/>
                  </a:cubicBezTo>
                  <a:cubicBezTo>
                    <a:pt x="213" y="355"/>
                    <a:pt x="209" y="354"/>
                    <a:pt x="208" y="351"/>
                  </a:cubicBezTo>
                  <a:cubicBezTo>
                    <a:pt x="206" y="352"/>
                    <a:pt x="203" y="349"/>
                    <a:pt x="201" y="348"/>
                  </a:cubicBezTo>
                  <a:cubicBezTo>
                    <a:pt x="201" y="348"/>
                    <a:pt x="201" y="349"/>
                    <a:pt x="201" y="349"/>
                  </a:cubicBezTo>
                  <a:cubicBezTo>
                    <a:pt x="200" y="348"/>
                    <a:pt x="200" y="349"/>
                    <a:pt x="199" y="349"/>
                  </a:cubicBezTo>
                  <a:cubicBezTo>
                    <a:pt x="196" y="347"/>
                    <a:pt x="197" y="346"/>
                    <a:pt x="195" y="345"/>
                  </a:cubicBezTo>
                  <a:cubicBezTo>
                    <a:pt x="196" y="345"/>
                    <a:pt x="197" y="344"/>
                    <a:pt x="196" y="344"/>
                  </a:cubicBezTo>
                  <a:cubicBezTo>
                    <a:pt x="195" y="345"/>
                    <a:pt x="194" y="345"/>
                    <a:pt x="193" y="344"/>
                  </a:cubicBezTo>
                  <a:cubicBezTo>
                    <a:pt x="192" y="344"/>
                    <a:pt x="191" y="343"/>
                    <a:pt x="191" y="343"/>
                  </a:cubicBezTo>
                  <a:cubicBezTo>
                    <a:pt x="190" y="342"/>
                    <a:pt x="189" y="341"/>
                    <a:pt x="189" y="341"/>
                  </a:cubicBezTo>
                  <a:cubicBezTo>
                    <a:pt x="189" y="342"/>
                    <a:pt x="188" y="339"/>
                    <a:pt x="187" y="340"/>
                  </a:cubicBezTo>
                  <a:cubicBezTo>
                    <a:pt x="186" y="340"/>
                    <a:pt x="187" y="341"/>
                    <a:pt x="187" y="342"/>
                  </a:cubicBezTo>
                  <a:cubicBezTo>
                    <a:pt x="188" y="342"/>
                    <a:pt x="188" y="342"/>
                    <a:pt x="189" y="342"/>
                  </a:cubicBezTo>
                  <a:cubicBezTo>
                    <a:pt x="190" y="344"/>
                    <a:pt x="190" y="345"/>
                    <a:pt x="191" y="347"/>
                  </a:cubicBezTo>
                  <a:cubicBezTo>
                    <a:pt x="190" y="346"/>
                    <a:pt x="189" y="345"/>
                    <a:pt x="189" y="346"/>
                  </a:cubicBezTo>
                  <a:cubicBezTo>
                    <a:pt x="192" y="349"/>
                    <a:pt x="193" y="349"/>
                    <a:pt x="196" y="352"/>
                  </a:cubicBezTo>
                  <a:cubicBezTo>
                    <a:pt x="196" y="353"/>
                    <a:pt x="197" y="353"/>
                    <a:pt x="197" y="354"/>
                  </a:cubicBezTo>
                  <a:cubicBezTo>
                    <a:pt x="198" y="355"/>
                    <a:pt x="199" y="355"/>
                    <a:pt x="201" y="356"/>
                  </a:cubicBezTo>
                  <a:cubicBezTo>
                    <a:pt x="201" y="357"/>
                    <a:pt x="202" y="358"/>
                    <a:pt x="204" y="359"/>
                  </a:cubicBezTo>
                  <a:cubicBezTo>
                    <a:pt x="205" y="361"/>
                    <a:pt x="207" y="362"/>
                    <a:pt x="208" y="363"/>
                  </a:cubicBezTo>
                  <a:cubicBezTo>
                    <a:pt x="210" y="364"/>
                    <a:pt x="213" y="365"/>
                    <a:pt x="213" y="367"/>
                  </a:cubicBezTo>
                  <a:cubicBezTo>
                    <a:pt x="214" y="368"/>
                    <a:pt x="214" y="367"/>
                    <a:pt x="215" y="367"/>
                  </a:cubicBezTo>
                  <a:cubicBezTo>
                    <a:pt x="216" y="368"/>
                    <a:pt x="214" y="369"/>
                    <a:pt x="215" y="369"/>
                  </a:cubicBezTo>
                  <a:cubicBezTo>
                    <a:pt x="216" y="369"/>
                    <a:pt x="217" y="370"/>
                    <a:pt x="218" y="370"/>
                  </a:cubicBezTo>
                  <a:cubicBezTo>
                    <a:pt x="218" y="371"/>
                    <a:pt x="221" y="372"/>
                    <a:pt x="221" y="374"/>
                  </a:cubicBezTo>
                  <a:cubicBezTo>
                    <a:pt x="219" y="373"/>
                    <a:pt x="216" y="372"/>
                    <a:pt x="217" y="374"/>
                  </a:cubicBezTo>
                  <a:cubicBezTo>
                    <a:pt x="221" y="373"/>
                    <a:pt x="227" y="377"/>
                    <a:pt x="227" y="381"/>
                  </a:cubicBezTo>
                  <a:cubicBezTo>
                    <a:pt x="229" y="381"/>
                    <a:pt x="227" y="379"/>
                    <a:pt x="228" y="380"/>
                  </a:cubicBezTo>
                  <a:cubicBezTo>
                    <a:pt x="229" y="381"/>
                    <a:pt x="230" y="382"/>
                    <a:pt x="230" y="383"/>
                  </a:cubicBezTo>
                  <a:cubicBezTo>
                    <a:pt x="229" y="383"/>
                    <a:pt x="228" y="383"/>
                    <a:pt x="228" y="383"/>
                  </a:cubicBezTo>
                  <a:cubicBezTo>
                    <a:pt x="226" y="385"/>
                    <a:pt x="230" y="386"/>
                    <a:pt x="233" y="388"/>
                  </a:cubicBezTo>
                  <a:cubicBezTo>
                    <a:pt x="231" y="389"/>
                    <a:pt x="230" y="388"/>
                    <a:pt x="228" y="387"/>
                  </a:cubicBezTo>
                  <a:cubicBezTo>
                    <a:pt x="226" y="386"/>
                    <a:pt x="224" y="385"/>
                    <a:pt x="222" y="383"/>
                  </a:cubicBezTo>
                  <a:cubicBezTo>
                    <a:pt x="221" y="384"/>
                    <a:pt x="222" y="384"/>
                    <a:pt x="223" y="385"/>
                  </a:cubicBezTo>
                  <a:cubicBezTo>
                    <a:pt x="221" y="385"/>
                    <a:pt x="219" y="384"/>
                    <a:pt x="217" y="382"/>
                  </a:cubicBezTo>
                  <a:cubicBezTo>
                    <a:pt x="215" y="381"/>
                    <a:pt x="214" y="379"/>
                    <a:pt x="212" y="380"/>
                  </a:cubicBezTo>
                  <a:cubicBezTo>
                    <a:pt x="213" y="380"/>
                    <a:pt x="214" y="381"/>
                    <a:pt x="215" y="383"/>
                  </a:cubicBezTo>
                  <a:cubicBezTo>
                    <a:pt x="211" y="380"/>
                    <a:pt x="208" y="378"/>
                    <a:pt x="205" y="376"/>
                  </a:cubicBezTo>
                  <a:cubicBezTo>
                    <a:pt x="203" y="374"/>
                    <a:pt x="200" y="372"/>
                    <a:pt x="196" y="369"/>
                  </a:cubicBezTo>
                  <a:cubicBezTo>
                    <a:pt x="196" y="369"/>
                    <a:pt x="197" y="369"/>
                    <a:pt x="197" y="369"/>
                  </a:cubicBezTo>
                  <a:cubicBezTo>
                    <a:pt x="195" y="368"/>
                    <a:pt x="194" y="368"/>
                    <a:pt x="192" y="367"/>
                  </a:cubicBezTo>
                  <a:cubicBezTo>
                    <a:pt x="192" y="366"/>
                    <a:pt x="192" y="366"/>
                    <a:pt x="192" y="365"/>
                  </a:cubicBezTo>
                  <a:cubicBezTo>
                    <a:pt x="192" y="366"/>
                    <a:pt x="191" y="365"/>
                    <a:pt x="191" y="365"/>
                  </a:cubicBezTo>
                  <a:cubicBezTo>
                    <a:pt x="190" y="365"/>
                    <a:pt x="192" y="366"/>
                    <a:pt x="191" y="367"/>
                  </a:cubicBezTo>
                  <a:cubicBezTo>
                    <a:pt x="190" y="366"/>
                    <a:pt x="188" y="365"/>
                    <a:pt x="187" y="364"/>
                  </a:cubicBezTo>
                  <a:cubicBezTo>
                    <a:pt x="185" y="362"/>
                    <a:pt x="184" y="361"/>
                    <a:pt x="182" y="360"/>
                  </a:cubicBezTo>
                  <a:cubicBezTo>
                    <a:pt x="181" y="358"/>
                    <a:pt x="179" y="357"/>
                    <a:pt x="179" y="355"/>
                  </a:cubicBezTo>
                  <a:cubicBezTo>
                    <a:pt x="177" y="356"/>
                    <a:pt x="178" y="357"/>
                    <a:pt x="176" y="356"/>
                  </a:cubicBezTo>
                  <a:cubicBezTo>
                    <a:pt x="176" y="354"/>
                    <a:pt x="175" y="352"/>
                    <a:pt x="178" y="353"/>
                  </a:cubicBezTo>
                  <a:cubicBezTo>
                    <a:pt x="178" y="353"/>
                    <a:pt x="178" y="352"/>
                    <a:pt x="178" y="352"/>
                  </a:cubicBezTo>
                  <a:cubicBezTo>
                    <a:pt x="177" y="353"/>
                    <a:pt x="175" y="350"/>
                    <a:pt x="173" y="349"/>
                  </a:cubicBezTo>
                  <a:cubicBezTo>
                    <a:pt x="172" y="350"/>
                    <a:pt x="169" y="347"/>
                    <a:pt x="170" y="346"/>
                  </a:cubicBezTo>
                  <a:cubicBezTo>
                    <a:pt x="169" y="347"/>
                    <a:pt x="168" y="346"/>
                    <a:pt x="167" y="345"/>
                  </a:cubicBezTo>
                  <a:cubicBezTo>
                    <a:pt x="167" y="342"/>
                    <a:pt x="169" y="345"/>
                    <a:pt x="169" y="344"/>
                  </a:cubicBezTo>
                  <a:cubicBezTo>
                    <a:pt x="168" y="343"/>
                    <a:pt x="167" y="341"/>
                    <a:pt x="166" y="341"/>
                  </a:cubicBezTo>
                  <a:cubicBezTo>
                    <a:pt x="168" y="344"/>
                    <a:pt x="164" y="339"/>
                    <a:pt x="165" y="342"/>
                  </a:cubicBezTo>
                  <a:cubicBezTo>
                    <a:pt x="165" y="343"/>
                    <a:pt x="165" y="342"/>
                    <a:pt x="167" y="343"/>
                  </a:cubicBezTo>
                  <a:cubicBezTo>
                    <a:pt x="166" y="344"/>
                    <a:pt x="165" y="344"/>
                    <a:pt x="164" y="343"/>
                  </a:cubicBezTo>
                  <a:cubicBezTo>
                    <a:pt x="163" y="341"/>
                    <a:pt x="164" y="340"/>
                    <a:pt x="164" y="340"/>
                  </a:cubicBezTo>
                  <a:cubicBezTo>
                    <a:pt x="163" y="339"/>
                    <a:pt x="162" y="336"/>
                    <a:pt x="160" y="336"/>
                  </a:cubicBezTo>
                  <a:cubicBezTo>
                    <a:pt x="162" y="337"/>
                    <a:pt x="162" y="338"/>
                    <a:pt x="163" y="339"/>
                  </a:cubicBezTo>
                  <a:cubicBezTo>
                    <a:pt x="163" y="340"/>
                    <a:pt x="163" y="341"/>
                    <a:pt x="162" y="341"/>
                  </a:cubicBezTo>
                  <a:cubicBezTo>
                    <a:pt x="161" y="339"/>
                    <a:pt x="163" y="340"/>
                    <a:pt x="162" y="339"/>
                  </a:cubicBezTo>
                  <a:cubicBezTo>
                    <a:pt x="161" y="338"/>
                    <a:pt x="158" y="336"/>
                    <a:pt x="160" y="335"/>
                  </a:cubicBezTo>
                  <a:cubicBezTo>
                    <a:pt x="158" y="334"/>
                    <a:pt x="158" y="335"/>
                    <a:pt x="158" y="336"/>
                  </a:cubicBezTo>
                  <a:cubicBezTo>
                    <a:pt x="156" y="334"/>
                    <a:pt x="157" y="334"/>
                    <a:pt x="158" y="334"/>
                  </a:cubicBezTo>
                  <a:cubicBezTo>
                    <a:pt x="157" y="333"/>
                    <a:pt x="158" y="333"/>
                    <a:pt x="157" y="332"/>
                  </a:cubicBezTo>
                  <a:cubicBezTo>
                    <a:pt x="156" y="332"/>
                    <a:pt x="157" y="334"/>
                    <a:pt x="156" y="334"/>
                  </a:cubicBezTo>
                  <a:cubicBezTo>
                    <a:pt x="155" y="333"/>
                    <a:pt x="156" y="332"/>
                    <a:pt x="156" y="332"/>
                  </a:cubicBezTo>
                  <a:cubicBezTo>
                    <a:pt x="154" y="330"/>
                    <a:pt x="153" y="330"/>
                    <a:pt x="152" y="328"/>
                  </a:cubicBezTo>
                  <a:cubicBezTo>
                    <a:pt x="152" y="326"/>
                    <a:pt x="149" y="325"/>
                    <a:pt x="150" y="322"/>
                  </a:cubicBezTo>
                  <a:cubicBezTo>
                    <a:pt x="149" y="323"/>
                    <a:pt x="149" y="324"/>
                    <a:pt x="148" y="323"/>
                  </a:cubicBezTo>
                  <a:cubicBezTo>
                    <a:pt x="148" y="322"/>
                    <a:pt x="149" y="322"/>
                    <a:pt x="148" y="321"/>
                  </a:cubicBezTo>
                  <a:cubicBezTo>
                    <a:pt x="148" y="321"/>
                    <a:pt x="147" y="322"/>
                    <a:pt x="147" y="321"/>
                  </a:cubicBezTo>
                  <a:cubicBezTo>
                    <a:pt x="147" y="321"/>
                    <a:pt x="147" y="320"/>
                    <a:pt x="146" y="320"/>
                  </a:cubicBezTo>
                  <a:cubicBezTo>
                    <a:pt x="147" y="320"/>
                    <a:pt x="147" y="321"/>
                    <a:pt x="148" y="320"/>
                  </a:cubicBezTo>
                  <a:cubicBezTo>
                    <a:pt x="143" y="315"/>
                    <a:pt x="142" y="314"/>
                    <a:pt x="142" y="309"/>
                  </a:cubicBezTo>
                  <a:cubicBezTo>
                    <a:pt x="140" y="309"/>
                    <a:pt x="139" y="306"/>
                    <a:pt x="139" y="305"/>
                  </a:cubicBezTo>
                  <a:cubicBezTo>
                    <a:pt x="138" y="306"/>
                    <a:pt x="137" y="305"/>
                    <a:pt x="137" y="305"/>
                  </a:cubicBezTo>
                  <a:cubicBezTo>
                    <a:pt x="138" y="307"/>
                    <a:pt x="137" y="306"/>
                    <a:pt x="136" y="307"/>
                  </a:cubicBezTo>
                  <a:cubicBezTo>
                    <a:pt x="137" y="308"/>
                    <a:pt x="138" y="309"/>
                    <a:pt x="138" y="311"/>
                  </a:cubicBezTo>
                  <a:cubicBezTo>
                    <a:pt x="139" y="310"/>
                    <a:pt x="140" y="312"/>
                    <a:pt x="141" y="313"/>
                  </a:cubicBezTo>
                  <a:cubicBezTo>
                    <a:pt x="140" y="313"/>
                    <a:pt x="141" y="315"/>
                    <a:pt x="141" y="315"/>
                  </a:cubicBezTo>
                  <a:cubicBezTo>
                    <a:pt x="141" y="315"/>
                    <a:pt x="144" y="318"/>
                    <a:pt x="144" y="319"/>
                  </a:cubicBezTo>
                  <a:cubicBezTo>
                    <a:pt x="143" y="319"/>
                    <a:pt x="142" y="315"/>
                    <a:pt x="141" y="317"/>
                  </a:cubicBezTo>
                  <a:cubicBezTo>
                    <a:pt x="143" y="319"/>
                    <a:pt x="142" y="319"/>
                    <a:pt x="141" y="318"/>
                  </a:cubicBezTo>
                  <a:cubicBezTo>
                    <a:pt x="144" y="324"/>
                    <a:pt x="144" y="324"/>
                    <a:pt x="148" y="328"/>
                  </a:cubicBezTo>
                  <a:cubicBezTo>
                    <a:pt x="148" y="329"/>
                    <a:pt x="146" y="328"/>
                    <a:pt x="146" y="329"/>
                  </a:cubicBezTo>
                  <a:cubicBezTo>
                    <a:pt x="148" y="329"/>
                    <a:pt x="149" y="333"/>
                    <a:pt x="150" y="335"/>
                  </a:cubicBezTo>
                  <a:cubicBezTo>
                    <a:pt x="150" y="335"/>
                    <a:pt x="149" y="333"/>
                    <a:pt x="149" y="334"/>
                  </a:cubicBezTo>
                  <a:cubicBezTo>
                    <a:pt x="149" y="335"/>
                    <a:pt x="150" y="335"/>
                    <a:pt x="150" y="336"/>
                  </a:cubicBezTo>
                  <a:cubicBezTo>
                    <a:pt x="149" y="335"/>
                    <a:pt x="149" y="336"/>
                    <a:pt x="149" y="337"/>
                  </a:cubicBezTo>
                  <a:cubicBezTo>
                    <a:pt x="151" y="337"/>
                    <a:pt x="151" y="336"/>
                    <a:pt x="151" y="336"/>
                  </a:cubicBezTo>
                  <a:cubicBezTo>
                    <a:pt x="153" y="338"/>
                    <a:pt x="155" y="341"/>
                    <a:pt x="156" y="343"/>
                  </a:cubicBezTo>
                  <a:cubicBezTo>
                    <a:pt x="157" y="346"/>
                    <a:pt x="159" y="348"/>
                    <a:pt x="158" y="350"/>
                  </a:cubicBezTo>
                  <a:cubicBezTo>
                    <a:pt x="157" y="347"/>
                    <a:pt x="154" y="347"/>
                    <a:pt x="154" y="344"/>
                  </a:cubicBezTo>
                  <a:cubicBezTo>
                    <a:pt x="153" y="345"/>
                    <a:pt x="152" y="344"/>
                    <a:pt x="152" y="345"/>
                  </a:cubicBezTo>
                  <a:cubicBezTo>
                    <a:pt x="154" y="348"/>
                    <a:pt x="156" y="349"/>
                    <a:pt x="158" y="353"/>
                  </a:cubicBezTo>
                  <a:cubicBezTo>
                    <a:pt x="157" y="353"/>
                    <a:pt x="157" y="353"/>
                    <a:pt x="158" y="354"/>
                  </a:cubicBezTo>
                  <a:cubicBezTo>
                    <a:pt x="158" y="354"/>
                    <a:pt x="158" y="353"/>
                    <a:pt x="159" y="354"/>
                  </a:cubicBezTo>
                  <a:cubicBezTo>
                    <a:pt x="158" y="354"/>
                    <a:pt x="158" y="354"/>
                    <a:pt x="159" y="355"/>
                  </a:cubicBezTo>
                  <a:cubicBezTo>
                    <a:pt x="159" y="355"/>
                    <a:pt x="161" y="356"/>
                    <a:pt x="161" y="357"/>
                  </a:cubicBezTo>
                  <a:cubicBezTo>
                    <a:pt x="158" y="355"/>
                    <a:pt x="159" y="358"/>
                    <a:pt x="157" y="357"/>
                  </a:cubicBezTo>
                  <a:cubicBezTo>
                    <a:pt x="156" y="355"/>
                    <a:pt x="158" y="354"/>
                    <a:pt x="156" y="354"/>
                  </a:cubicBezTo>
                  <a:cubicBezTo>
                    <a:pt x="157" y="355"/>
                    <a:pt x="155" y="354"/>
                    <a:pt x="156" y="356"/>
                  </a:cubicBezTo>
                  <a:cubicBezTo>
                    <a:pt x="156" y="355"/>
                    <a:pt x="153" y="354"/>
                    <a:pt x="153" y="353"/>
                  </a:cubicBezTo>
                  <a:cubicBezTo>
                    <a:pt x="155" y="353"/>
                    <a:pt x="154" y="352"/>
                    <a:pt x="154" y="351"/>
                  </a:cubicBezTo>
                  <a:cubicBezTo>
                    <a:pt x="154" y="352"/>
                    <a:pt x="153" y="352"/>
                    <a:pt x="152" y="353"/>
                  </a:cubicBezTo>
                  <a:cubicBezTo>
                    <a:pt x="151" y="352"/>
                    <a:pt x="150" y="350"/>
                    <a:pt x="149" y="350"/>
                  </a:cubicBezTo>
                  <a:cubicBezTo>
                    <a:pt x="149" y="349"/>
                    <a:pt x="148" y="348"/>
                    <a:pt x="148" y="347"/>
                  </a:cubicBezTo>
                  <a:cubicBezTo>
                    <a:pt x="149" y="348"/>
                    <a:pt x="149" y="347"/>
                    <a:pt x="150" y="347"/>
                  </a:cubicBezTo>
                  <a:cubicBezTo>
                    <a:pt x="149" y="345"/>
                    <a:pt x="149" y="348"/>
                    <a:pt x="148" y="346"/>
                  </a:cubicBezTo>
                  <a:cubicBezTo>
                    <a:pt x="148" y="346"/>
                    <a:pt x="147" y="345"/>
                    <a:pt x="146" y="345"/>
                  </a:cubicBezTo>
                  <a:cubicBezTo>
                    <a:pt x="147" y="346"/>
                    <a:pt x="148" y="346"/>
                    <a:pt x="148" y="347"/>
                  </a:cubicBezTo>
                  <a:cubicBezTo>
                    <a:pt x="147" y="346"/>
                    <a:pt x="146" y="346"/>
                    <a:pt x="145" y="345"/>
                  </a:cubicBezTo>
                  <a:cubicBezTo>
                    <a:pt x="146" y="344"/>
                    <a:pt x="145" y="343"/>
                    <a:pt x="146" y="342"/>
                  </a:cubicBezTo>
                  <a:cubicBezTo>
                    <a:pt x="147" y="344"/>
                    <a:pt x="147" y="342"/>
                    <a:pt x="147" y="342"/>
                  </a:cubicBezTo>
                  <a:cubicBezTo>
                    <a:pt x="146" y="342"/>
                    <a:pt x="144" y="339"/>
                    <a:pt x="145" y="341"/>
                  </a:cubicBezTo>
                  <a:cubicBezTo>
                    <a:pt x="145" y="341"/>
                    <a:pt x="146" y="342"/>
                    <a:pt x="146" y="342"/>
                  </a:cubicBezTo>
                  <a:cubicBezTo>
                    <a:pt x="145" y="341"/>
                    <a:pt x="145" y="343"/>
                    <a:pt x="144" y="342"/>
                  </a:cubicBezTo>
                  <a:cubicBezTo>
                    <a:pt x="144" y="341"/>
                    <a:pt x="143" y="340"/>
                    <a:pt x="143" y="339"/>
                  </a:cubicBezTo>
                  <a:cubicBezTo>
                    <a:pt x="143" y="339"/>
                    <a:pt x="144" y="340"/>
                    <a:pt x="145" y="340"/>
                  </a:cubicBezTo>
                  <a:cubicBezTo>
                    <a:pt x="144" y="338"/>
                    <a:pt x="140" y="337"/>
                    <a:pt x="141" y="335"/>
                  </a:cubicBezTo>
                  <a:cubicBezTo>
                    <a:pt x="142" y="336"/>
                    <a:pt x="143" y="338"/>
                    <a:pt x="143" y="337"/>
                  </a:cubicBezTo>
                  <a:cubicBezTo>
                    <a:pt x="143" y="335"/>
                    <a:pt x="141" y="334"/>
                    <a:pt x="140" y="332"/>
                  </a:cubicBezTo>
                  <a:cubicBezTo>
                    <a:pt x="140" y="332"/>
                    <a:pt x="139" y="332"/>
                    <a:pt x="139" y="332"/>
                  </a:cubicBezTo>
                  <a:cubicBezTo>
                    <a:pt x="139" y="331"/>
                    <a:pt x="138" y="329"/>
                    <a:pt x="137" y="328"/>
                  </a:cubicBezTo>
                  <a:cubicBezTo>
                    <a:pt x="137" y="327"/>
                    <a:pt x="138" y="328"/>
                    <a:pt x="138" y="327"/>
                  </a:cubicBezTo>
                  <a:cubicBezTo>
                    <a:pt x="137" y="327"/>
                    <a:pt x="135" y="324"/>
                    <a:pt x="135" y="325"/>
                  </a:cubicBezTo>
                  <a:cubicBezTo>
                    <a:pt x="135" y="325"/>
                    <a:pt x="136" y="326"/>
                    <a:pt x="135" y="326"/>
                  </a:cubicBezTo>
                  <a:cubicBezTo>
                    <a:pt x="134" y="325"/>
                    <a:pt x="135" y="325"/>
                    <a:pt x="133" y="323"/>
                  </a:cubicBezTo>
                  <a:cubicBezTo>
                    <a:pt x="132" y="323"/>
                    <a:pt x="134" y="325"/>
                    <a:pt x="134" y="326"/>
                  </a:cubicBezTo>
                  <a:cubicBezTo>
                    <a:pt x="132" y="323"/>
                    <a:pt x="133" y="326"/>
                    <a:pt x="133" y="326"/>
                  </a:cubicBezTo>
                  <a:cubicBezTo>
                    <a:pt x="131" y="326"/>
                    <a:pt x="132" y="323"/>
                    <a:pt x="132" y="323"/>
                  </a:cubicBezTo>
                  <a:cubicBezTo>
                    <a:pt x="131" y="324"/>
                    <a:pt x="129" y="323"/>
                    <a:pt x="130" y="325"/>
                  </a:cubicBezTo>
                  <a:cubicBezTo>
                    <a:pt x="132" y="325"/>
                    <a:pt x="131" y="327"/>
                    <a:pt x="133" y="328"/>
                  </a:cubicBezTo>
                  <a:cubicBezTo>
                    <a:pt x="133" y="328"/>
                    <a:pt x="132" y="329"/>
                    <a:pt x="133" y="329"/>
                  </a:cubicBezTo>
                  <a:cubicBezTo>
                    <a:pt x="134" y="330"/>
                    <a:pt x="133" y="328"/>
                    <a:pt x="135" y="329"/>
                  </a:cubicBezTo>
                  <a:cubicBezTo>
                    <a:pt x="137" y="334"/>
                    <a:pt x="133" y="333"/>
                    <a:pt x="131" y="329"/>
                  </a:cubicBezTo>
                  <a:cubicBezTo>
                    <a:pt x="132" y="331"/>
                    <a:pt x="132" y="331"/>
                    <a:pt x="133" y="332"/>
                  </a:cubicBezTo>
                  <a:cubicBezTo>
                    <a:pt x="131" y="331"/>
                    <a:pt x="133" y="334"/>
                    <a:pt x="133" y="335"/>
                  </a:cubicBezTo>
                  <a:cubicBezTo>
                    <a:pt x="132" y="334"/>
                    <a:pt x="130" y="330"/>
                    <a:pt x="129" y="330"/>
                  </a:cubicBezTo>
                  <a:cubicBezTo>
                    <a:pt x="131" y="333"/>
                    <a:pt x="133" y="336"/>
                    <a:pt x="134" y="337"/>
                  </a:cubicBezTo>
                  <a:cubicBezTo>
                    <a:pt x="133" y="337"/>
                    <a:pt x="131" y="336"/>
                    <a:pt x="130" y="334"/>
                  </a:cubicBezTo>
                  <a:cubicBezTo>
                    <a:pt x="129" y="332"/>
                    <a:pt x="128" y="331"/>
                    <a:pt x="126" y="329"/>
                  </a:cubicBezTo>
                  <a:cubicBezTo>
                    <a:pt x="127" y="329"/>
                    <a:pt x="127" y="328"/>
                    <a:pt x="126" y="327"/>
                  </a:cubicBezTo>
                  <a:cubicBezTo>
                    <a:pt x="125" y="327"/>
                    <a:pt x="124" y="324"/>
                    <a:pt x="122" y="323"/>
                  </a:cubicBezTo>
                  <a:cubicBezTo>
                    <a:pt x="123" y="322"/>
                    <a:pt x="121" y="319"/>
                    <a:pt x="120" y="318"/>
                  </a:cubicBezTo>
                  <a:cubicBezTo>
                    <a:pt x="120" y="319"/>
                    <a:pt x="119" y="320"/>
                    <a:pt x="120" y="321"/>
                  </a:cubicBezTo>
                  <a:cubicBezTo>
                    <a:pt x="119" y="320"/>
                    <a:pt x="121" y="320"/>
                    <a:pt x="121" y="321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122" y="324"/>
                    <a:pt x="124" y="325"/>
                    <a:pt x="123" y="327"/>
                  </a:cubicBezTo>
                  <a:cubicBezTo>
                    <a:pt x="124" y="326"/>
                    <a:pt x="124" y="326"/>
                    <a:pt x="124" y="325"/>
                  </a:cubicBezTo>
                  <a:cubicBezTo>
                    <a:pt x="127" y="331"/>
                    <a:pt x="128" y="333"/>
                    <a:pt x="130" y="336"/>
                  </a:cubicBezTo>
                  <a:cubicBezTo>
                    <a:pt x="133" y="338"/>
                    <a:pt x="137" y="343"/>
                    <a:pt x="138" y="346"/>
                  </a:cubicBezTo>
                  <a:cubicBezTo>
                    <a:pt x="138" y="346"/>
                    <a:pt x="138" y="345"/>
                    <a:pt x="138" y="346"/>
                  </a:cubicBezTo>
                  <a:cubicBezTo>
                    <a:pt x="138" y="347"/>
                    <a:pt x="140" y="348"/>
                    <a:pt x="142" y="350"/>
                  </a:cubicBezTo>
                  <a:cubicBezTo>
                    <a:pt x="141" y="350"/>
                    <a:pt x="141" y="351"/>
                    <a:pt x="142" y="352"/>
                  </a:cubicBezTo>
                  <a:cubicBezTo>
                    <a:pt x="143" y="350"/>
                    <a:pt x="144" y="354"/>
                    <a:pt x="144" y="354"/>
                  </a:cubicBezTo>
                  <a:cubicBezTo>
                    <a:pt x="144" y="354"/>
                    <a:pt x="145" y="354"/>
                    <a:pt x="145" y="354"/>
                  </a:cubicBezTo>
                  <a:cubicBezTo>
                    <a:pt x="145" y="355"/>
                    <a:pt x="142" y="353"/>
                    <a:pt x="143" y="354"/>
                  </a:cubicBezTo>
                  <a:cubicBezTo>
                    <a:pt x="144" y="354"/>
                    <a:pt x="145" y="356"/>
                    <a:pt x="145" y="356"/>
                  </a:cubicBezTo>
                  <a:cubicBezTo>
                    <a:pt x="145" y="355"/>
                    <a:pt x="145" y="354"/>
                    <a:pt x="145" y="354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9" y="356"/>
                    <a:pt x="150" y="356"/>
                    <a:pt x="149" y="354"/>
                  </a:cubicBezTo>
                  <a:cubicBezTo>
                    <a:pt x="148" y="355"/>
                    <a:pt x="149" y="356"/>
                    <a:pt x="148" y="356"/>
                  </a:cubicBezTo>
                  <a:cubicBezTo>
                    <a:pt x="147" y="355"/>
                    <a:pt x="145" y="352"/>
                    <a:pt x="146" y="352"/>
                  </a:cubicBezTo>
                  <a:cubicBezTo>
                    <a:pt x="145" y="352"/>
                    <a:pt x="142" y="346"/>
                    <a:pt x="143" y="349"/>
                  </a:cubicBezTo>
                  <a:cubicBezTo>
                    <a:pt x="142" y="348"/>
                    <a:pt x="141" y="347"/>
                    <a:pt x="141" y="347"/>
                  </a:cubicBezTo>
                  <a:cubicBezTo>
                    <a:pt x="142" y="346"/>
                    <a:pt x="143" y="346"/>
                    <a:pt x="143" y="346"/>
                  </a:cubicBezTo>
                  <a:cubicBezTo>
                    <a:pt x="142" y="344"/>
                    <a:pt x="142" y="343"/>
                    <a:pt x="142" y="342"/>
                  </a:cubicBezTo>
                  <a:cubicBezTo>
                    <a:pt x="142" y="343"/>
                    <a:pt x="142" y="342"/>
                    <a:pt x="143" y="343"/>
                  </a:cubicBezTo>
                  <a:cubicBezTo>
                    <a:pt x="144" y="344"/>
                    <a:pt x="145" y="344"/>
                    <a:pt x="145" y="345"/>
                  </a:cubicBezTo>
                  <a:cubicBezTo>
                    <a:pt x="144" y="345"/>
                    <a:pt x="143" y="343"/>
                    <a:pt x="143" y="344"/>
                  </a:cubicBezTo>
                  <a:cubicBezTo>
                    <a:pt x="144" y="345"/>
                    <a:pt x="144" y="346"/>
                    <a:pt x="145" y="348"/>
                  </a:cubicBezTo>
                  <a:cubicBezTo>
                    <a:pt x="146" y="347"/>
                    <a:pt x="148" y="349"/>
                    <a:pt x="150" y="351"/>
                  </a:cubicBezTo>
                  <a:cubicBezTo>
                    <a:pt x="151" y="352"/>
                    <a:pt x="152" y="354"/>
                    <a:pt x="151" y="354"/>
                  </a:cubicBezTo>
                  <a:cubicBezTo>
                    <a:pt x="153" y="355"/>
                    <a:pt x="154" y="356"/>
                    <a:pt x="153" y="354"/>
                  </a:cubicBezTo>
                  <a:cubicBezTo>
                    <a:pt x="154" y="356"/>
                    <a:pt x="157" y="359"/>
                    <a:pt x="157" y="357"/>
                  </a:cubicBezTo>
                  <a:cubicBezTo>
                    <a:pt x="157" y="358"/>
                    <a:pt x="158" y="359"/>
                    <a:pt x="158" y="359"/>
                  </a:cubicBezTo>
                  <a:cubicBezTo>
                    <a:pt x="157" y="360"/>
                    <a:pt x="155" y="357"/>
                    <a:pt x="155" y="358"/>
                  </a:cubicBezTo>
                  <a:cubicBezTo>
                    <a:pt x="155" y="358"/>
                    <a:pt x="156" y="359"/>
                    <a:pt x="156" y="360"/>
                  </a:cubicBezTo>
                  <a:cubicBezTo>
                    <a:pt x="157" y="360"/>
                    <a:pt x="158" y="361"/>
                    <a:pt x="158" y="361"/>
                  </a:cubicBezTo>
                  <a:cubicBezTo>
                    <a:pt x="157" y="360"/>
                    <a:pt x="157" y="362"/>
                    <a:pt x="155" y="360"/>
                  </a:cubicBezTo>
                  <a:cubicBezTo>
                    <a:pt x="157" y="361"/>
                    <a:pt x="155" y="359"/>
                    <a:pt x="154" y="358"/>
                  </a:cubicBezTo>
                  <a:cubicBezTo>
                    <a:pt x="155" y="359"/>
                    <a:pt x="155" y="357"/>
                    <a:pt x="153" y="356"/>
                  </a:cubicBezTo>
                  <a:cubicBezTo>
                    <a:pt x="154" y="358"/>
                    <a:pt x="153" y="358"/>
                    <a:pt x="151" y="357"/>
                  </a:cubicBezTo>
                  <a:cubicBezTo>
                    <a:pt x="153" y="358"/>
                    <a:pt x="154" y="359"/>
                    <a:pt x="155" y="361"/>
                  </a:cubicBezTo>
                  <a:cubicBezTo>
                    <a:pt x="156" y="362"/>
                    <a:pt x="157" y="363"/>
                    <a:pt x="158" y="364"/>
                  </a:cubicBezTo>
                  <a:cubicBezTo>
                    <a:pt x="157" y="363"/>
                    <a:pt x="160" y="365"/>
                    <a:pt x="160" y="365"/>
                  </a:cubicBezTo>
                  <a:cubicBezTo>
                    <a:pt x="164" y="367"/>
                    <a:pt x="164" y="369"/>
                    <a:pt x="167" y="372"/>
                  </a:cubicBezTo>
                  <a:cubicBezTo>
                    <a:pt x="166" y="371"/>
                    <a:pt x="167" y="374"/>
                    <a:pt x="166" y="373"/>
                  </a:cubicBezTo>
                  <a:cubicBezTo>
                    <a:pt x="167" y="372"/>
                    <a:pt x="163" y="369"/>
                    <a:pt x="163" y="369"/>
                  </a:cubicBezTo>
                  <a:cubicBezTo>
                    <a:pt x="163" y="370"/>
                    <a:pt x="163" y="370"/>
                    <a:pt x="162" y="370"/>
                  </a:cubicBezTo>
                  <a:cubicBezTo>
                    <a:pt x="167" y="373"/>
                    <a:pt x="166" y="376"/>
                    <a:pt x="162" y="372"/>
                  </a:cubicBezTo>
                  <a:cubicBezTo>
                    <a:pt x="162" y="372"/>
                    <a:pt x="162" y="371"/>
                    <a:pt x="162" y="371"/>
                  </a:cubicBezTo>
                  <a:cubicBezTo>
                    <a:pt x="161" y="370"/>
                    <a:pt x="160" y="368"/>
                    <a:pt x="159" y="369"/>
                  </a:cubicBezTo>
                  <a:cubicBezTo>
                    <a:pt x="163" y="372"/>
                    <a:pt x="159" y="371"/>
                    <a:pt x="161" y="374"/>
                  </a:cubicBezTo>
                  <a:cubicBezTo>
                    <a:pt x="162" y="374"/>
                    <a:pt x="162" y="373"/>
                    <a:pt x="164" y="374"/>
                  </a:cubicBezTo>
                  <a:cubicBezTo>
                    <a:pt x="164" y="375"/>
                    <a:pt x="162" y="375"/>
                    <a:pt x="163" y="376"/>
                  </a:cubicBezTo>
                  <a:cubicBezTo>
                    <a:pt x="165" y="377"/>
                    <a:pt x="164" y="376"/>
                    <a:pt x="165" y="376"/>
                  </a:cubicBezTo>
                  <a:cubicBezTo>
                    <a:pt x="167" y="377"/>
                    <a:pt x="168" y="379"/>
                    <a:pt x="165" y="378"/>
                  </a:cubicBezTo>
                  <a:cubicBezTo>
                    <a:pt x="167" y="379"/>
                    <a:pt x="167" y="380"/>
                    <a:pt x="167" y="380"/>
                  </a:cubicBezTo>
                  <a:cubicBezTo>
                    <a:pt x="167" y="380"/>
                    <a:pt x="167" y="380"/>
                    <a:pt x="166" y="380"/>
                  </a:cubicBezTo>
                  <a:cubicBezTo>
                    <a:pt x="164" y="378"/>
                    <a:pt x="162" y="376"/>
                    <a:pt x="160" y="374"/>
                  </a:cubicBezTo>
                  <a:cubicBezTo>
                    <a:pt x="159" y="373"/>
                    <a:pt x="157" y="371"/>
                    <a:pt x="156" y="369"/>
                  </a:cubicBezTo>
                  <a:cubicBezTo>
                    <a:pt x="157" y="370"/>
                    <a:pt x="157" y="372"/>
                    <a:pt x="156" y="371"/>
                  </a:cubicBezTo>
                  <a:cubicBezTo>
                    <a:pt x="155" y="370"/>
                    <a:pt x="154" y="369"/>
                    <a:pt x="154" y="368"/>
                  </a:cubicBezTo>
                  <a:cubicBezTo>
                    <a:pt x="154" y="369"/>
                    <a:pt x="154" y="368"/>
                    <a:pt x="153" y="367"/>
                  </a:cubicBezTo>
                  <a:cubicBezTo>
                    <a:pt x="152" y="367"/>
                    <a:pt x="153" y="368"/>
                    <a:pt x="152" y="368"/>
                  </a:cubicBezTo>
                  <a:cubicBezTo>
                    <a:pt x="149" y="366"/>
                    <a:pt x="147" y="364"/>
                    <a:pt x="146" y="362"/>
                  </a:cubicBezTo>
                  <a:cubicBezTo>
                    <a:pt x="148" y="363"/>
                    <a:pt x="147" y="360"/>
                    <a:pt x="147" y="359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3" y="366"/>
                    <a:pt x="155" y="368"/>
                    <a:pt x="156" y="368"/>
                  </a:cubicBezTo>
                  <a:cubicBezTo>
                    <a:pt x="156" y="367"/>
                    <a:pt x="153" y="365"/>
                    <a:pt x="153" y="364"/>
                  </a:cubicBezTo>
                  <a:cubicBezTo>
                    <a:pt x="156" y="367"/>
                    <a:pt x="156" y="369"/>
                    <a:pt x="158" y="371"/>
                  </a:cubicBezTo>
                  <a:cubicBezTo>
                    <a:pt x="159" y="370"/>
                    <a:pt x="157" y="368"/>
                    <a:pt x="156" y="366"/>
                  </a:cubicBezTo>
                  <a:cubicBezTo>
                    <a:pt x="157" y="364"/>
                    <a:pt x="160" y="369"/>
                    <a:pt x="163" y="368"/>
                  </a:cubicBezTo>
                  <a:cubicBezTo>
                    <a:pt x="160" y="366"/>
                    <a:pt x="157" y="365"/>
                    <a:pt x="155" y="364"/>
                  </a:cubicBezTo>
                  <a:cubicBezTo>
                    <a:pt x="154" y="361"/>
                    <a:pt x="153" y="360"/>
                    <a:pt x="151" y="357"/>
                  </a:cubicBezTo>
                  <a:cubicBezTo>
                    <a:pt x="151" y="359"/>
                    <a:pt x="152" y="358"/>
                    <a:pt x="150" y="359"/>
                  </a:cubicBezTo>
                  <a:cubicBezTo>
                    <a:pt x="151" y="360"/>
                    <a:pt x="152" y="360"/>
                    <a:pt x="152" y="360"/>
                  </a:cubicBezTo>
                  <a:cubicBezTo>
                    <a:pt x="151" y="360"/>
                    <a:pt x="149" y="358"/>
                    <a:pt x="148" y="359"/>
                  </a:cubicBezTo>
                  <a:cubicBezTo>
                    <a:pt x="148" y="357"/>
                    <a:pt x="148" y="357"/>
                    <a:pt x="146" y="356"/>
                  </a:cubicBezTo>
                  <a:cubicBezTo>
                    <a:pt x="146" y="356"/>
                    <a:pt x="148" y="359"/>
                    <a:pt x="145" y="358"/>
                  </a:cubicBezTo>
                  <a:cubicBezTo>
                    <a:pt x="144" y="356"/>
                    <a:pt x="145" y="358"/>
                    <a:pt x="143" y="356"/>
                  </a:cubicBezTo>
                  <a:cubicBezTo>
                    <a:pt x="142" y="354"/>
                    <a:pt x="144" y="355"/>
                    <a:pt x="142" y="353"/>
                  </a:cubicBezTo>
                  <a:cubicBezTo>
                    <a:pt x="142" y="354"/>
                    <a:pt x="139" y="352"/>
                    <a:pt x="139" y="350"/>
                  </a:cubicBezTo>
                  <a:cubicBezTo>
                    <a:pt x="139" y="350"/>
                    <a:pt x="140" y="352"/>
                    <a:pt x="140" y="350"/>
                  </a:cubicBezTo>
                  <a:cubicBezTo>
                    <a:pt x="138" y="350"/>
                    <a:pt x="137" y="347"/>
                    <a:pt x="136" y="348"/>
                  </a:cubicBezTo>
                  <a:cubicBezTo>
                    <a:pt x="135" y="345"/>
                    <a:pt x="133" y="346"/>
                    <a:pt x="132" y="342"/>
                  </a:cubicBezTo>
                  <a:cubicBezTo>
                    <a:pt x="131" y="342"/>
                    <a:pt x="132" y="343"/>
                    <a:pt x="131" y="343"/>
                  </a:cubicBezTo>
                  <a:cubicBezTo>
                    <a:pt x="131" y="341"/>
                    <a:pt x="128" y="341"/>
                    <a:pt x="128" y="339"/>
                  </a:cubicBezTo>
                  <a:cubicBezTo>
                    <a:pt x="128" y="339"/>
                    <a:pt x="129" y="340"/>
                    <a:pt x="129" y="340"/>
                  </a:cubicBezTo>
                  <a:cubicBezTo>
                    <a:pt x="127" y="337"/>
                    <a:pt x="130" y="339"/>
                    <a:pt x="129" y="337"/>
                  </a:cubicBezTo>
                  <a:cubicBezTo>
                    <a:pt x="126" y="338"/>
                    <a:pt x="121" y="330"/>
                    <a:pt x="125" y="330"/>
                  </a:cubicBezTo>
                  <a:cubicBezTo>
                    <a:pt x="125" y="331"/>
                    <a:pt x="127" y="333"/>
                    <a:pt x="126" y="331"/>
                  </a:cubicBezTo>
                  <a:cubicBezTo>
                    <a:pt x="126" y="332"/>
                    <a:pt x="125" y="330"/>
                    <a:pt x="125" y="330"/>
                  </a:cubicBezTo>
                  <a:cubicBezTo>
                    <a:pt x="123" y="329"/>
                    <a:pt x="122" y="329"/>
                    <a:pt x="121" y="327"/>
                  </a:cubicBezTo>
                  <a:cubicBezTo>
                    <a:pt x="121" y="327"/>
                    <a:pt x="123" y="328"/>
                    <a:pt x="123" y="326"/>
                  </a:cubicBezTo>
                  <a:cubicBezTo>
                    <a:pt x="121" y="327"/>
                    <a:pt x="121" y="324"/>
                    <a:pt x="121" y="323"/>
                  </a:cubicBezTo>
                  <a:cubicBezTo>
                    <a:pt x="120" y="324"/>
                    <a:pt x="119" y="323"/>
                    <a:pt x="118" y="322"/>
                  </a:cubicBezTo>
                  <a:cubicBezTo>
                    <a:pt x="118" y="323"/>
                    <a:pt x="119" y="326"/>
                    <a:pt x="118" y="325"/>
                  </a:cubicBezTo>
                  <a:cubicBezTo>
                    <a:pt x="117" y="323"/>
                    <a:pt x="118" y="323"/>
                    <a:pt x="117" y="322"/>
                  </a:cubicBezTo>
                  <a:cubicBezTo>
                    <a:pt x="118" y="321"/>
                    <a:pt x="118" y="321"/>
                    <a:pt x="118" y="321"/>
                  </a:cubicBezTo>
                  <a:cubicBezTo>
                    <a:pt x="116" y="320"/>
                    <a:pt x="115" y="318"/>
                    <a:pt x="114" y="316"/>
                  </a:cubicBezTo>
                  <a:cubicBezTo>
                    <a:pt x="113" y="315"/>
                    <a:pt x="112" y="312"/>
                    <a:pt x="111" y="310"/>
                  </a:cubicBezTo>
                  <a:cubicBezTo>
                    <a:pt x="110" y="310"/>
                    <a:pt x="110" y="308"/>
                    <a:pt x="109" y="308"/>
                  </a:cubicBezTo>
                  <a:cubicBezTo>
                    <a:pt x="109" y="308"/>
                    <a:pt x="110" y="311"/>
                    <a:pt x="109" y="309"/>
                  </a:cubicBezTo>
                  <a:cubicBezTo>
                    <a:pt x="108" y="307"/>
                    <a:pt x="109" y="306"/>
                    <a:pt x="107" y="304"/>
                  </a:cubicBezTo>
                  <a:cubicBezTo>
                    <a:pt x="108" y="304"/>
                    <a:pt x="108" y="303"/>
                    <a:pt x="107" y="302"/>
                  </a:cubicBezTo>
                  <a:cubicBezTo>
                    <a:pt x="106" y="303"/>
                    <a:pt x="106" y="300"/>
                    <a:pt x="106" y="302"/>
                  </a:cubicBezTo>
                  <a:cubicBezTo>
                    <a:pt x="106" y="301"/>
                    <a:pt x="104" y="300"/>
                    <a:pt x="104" y="299"/>
                  </a:cubicBezTo>
                  <a:cubicBezTo>
                    <a:pt x="103" y="297"/>
                    <a:pt x="106" y="299"/>
                    <a:pt x="105" y="297"/>
                  </a:cubicBezTo>
                  <a:cubicBezTo>
                    <a:pt x="104" y="297"/>
                    <a:pt x="102" y="291"/>
                    <a:pt x="100" y="291"/>
                  </a:cubicBezTo>
                  <a:cubicBezTo>
                    <a:pt x="100" y="290"/>
                    <a:pt x="101" y="291"/>
                    <a:pt x="102" y="290"/>
                  </a:cubicBezTo>
                  <a:cubicBezTo>
                    <a:pt x="99" y="288"/>
                    <a:pt x="99" y="284"/>
                    <a:pt x="96" y="281"/>
                  </a:cubicBezTo>
                  <a:cubicBezTo>
                    <a:pt x="97" y="283"/>
                    <a:pt x="98" y="286"/>
                    <a:pt x="99" y="289"/>
                  </a:cubicBezTo>
                  <a:cubicBezTo>
                    <a:pt x="100" y="291"/>
                    <a:pt x="101" y="294"/>
                    <a:pt x="103" y="296"/>
                  </a:cubicBezTo>
                  <a:cubicBezTo>
                    <a:pt x="104" y="301"/>
                    <a:pt x="106" y="306"/>
                    <a:pt x="109" y="310"/>
                  </a:cubicBezTo>
                  <a:cubicBezTo>
                    <a:pt x="110" y="312"/>
                    <a:pt x="111" y="315"/>
                    <a:pt x="112" y="317"/>
                  </a:cubicBezTo>
                  <a:cubicBezTo>
                    <a:pt x="113" y="319"/>
                    <a:pt x="115" y="322"/>
                    <a:pt x="116" y="324"/>
                  </a:cubicBezTo>
                  <a:cubicBezTo>
                    <a:pt x="116" y="324"/>
                    <a:pt x="116" y="323"/>
                    <a:pt x="116" y="324"/>
                  </a:cubicBezTo>
                  <a:cubicBezTo>
                    <a:pt x="117" y="325"/>
                    <a:pt x="117" y="326"/>
                    <a:pt x="118" y="327"/>
                  </a:cubicBezTo>
                  <a:cubicBezTo>
                    <a:pt x="118" y="328"/>
                    <a:pt x="119" y="329"/>
                    <a:pt x="120" y="330"/>
                  </a:cubicBezTo>
                  <a:cubicBezTo>
                    <a:pt x="121" y="329"/>
                    <a:pt x="118" y="328"/>
                    <a:pt x="119" y="328"/>
                  </a:cubicBezTo>
                  <a:cubicBezTo>
                    <a:pt x="121" y="329"/>
                    <a:pt x="122" y="331"/>
                    <a:pt x="123" y="334"/>
                  </a:cubicBezTo>
                  <a:cubicBezTo>
                    <a:pt x="122" y="334"/>
                    <a:pt x="123" y="337"/>
                    <a:pt x="125" y="338"/>
                  </a:cubicBezTo>
                  <a:cubicBezTo>
                    <a:pt x="124" y="337"/>
                    <a:pt x="125" y="337"/>
                    <a:pt x="126" y="338"/>
                  </a:cubicBezTo>
                  <a:cubicBezTo>
                    <a:pt x="126" y="340"/>
                    <a:pt x="128" y="340"/>
                    <a:pt x="128" y="342"/>
                  </a:cubicBezTo>
                  <a:cubicBezTo>
                    <a:pt x="127" y="340"/>
                    <a:pt x="125" y="338"/>
                    <a:pt x="124" y="339"/>
                  </a:cubicBezTo>
                  <a:cubicBezTo>
                    <a:pt x="127" y="342"/>
                    <a:pt x="128" y="343"/>
                    <a:pt x="129" y="345"/>
                  </a:cubicBezTo>
                  <a:cubicBezTo>
                    <a:pt x="129" y="345"/>
                    <a:pt x="130" y="345"/>
                    <a:pt x="130" y="346"/>
                  </a:cubicBezTo>
                  <a:cubicBezTo>
                    <a:pt x="130" y="349"/>
                    <a:pt x="135" y="351"/>
                    <a:pt x="136" y="352"/>
                  </a:cubicBezTo>
                  <a:cubicBezTo>
                    <a:pt x="136" y="353"/>
                    <a:pt x="137" y="355"/>
                    <a:pt x="137" y="356"/>
                  </a:cubicBezTo>
                  <a:cubicBezTo>
                    <a:pt x="138" y="356"/>
                    <a:pt x="137" y="355"/>
                    <a:pt x="138" y="356"/>
                  </a:cubicBezTo>
                  <a:cubicBezTo>
                    <a:pt x="139" y="357"/>
                    <a:pt x="139" y="358"/>
                    <a:pt x="140" y="359"/>
                  </a:cubicBezTo>
                  <a:cubicBezTo>
                    <a:pt x="141" y="358"/>
                    <a:pt x="141" y="360"/>
                    <a:pt x="144" y="362"/>
                  </a:cubicBezTo>
                  <a:cubicBezTo>
                    <a:pt x="143" y="362"/>
                    <a:pt x="143" y="362"/>
                    <a:pt x="142" y="362"/>
                  </a:cubicBezTo>
                  <a:cubicBezTo>
                    <a:pt x="144" y="363"/>
                    <a:pt x="147" y="366"/>
                    <a:pt x="147" y="367"/>
                  </a:cubicBezTo>
                  <a:cubicBezTo>
                    <a:pt x="147" y="368"/>
                    <a:pt x="146" y="367"/>
                    <a:pt x="145" y="367"/>
                  </a:cubicBezTo>
                  <a:cubicBezTo>
                    <a:pt x="146" y="368"/>
                    <a:pt x="147" y="369"/>
                    <a:pt x="146" y="369"/>
                  </a:cubicBezTo>
                  <a:cubicBezTo>
                    <a:pt x="147" y="369"/>
                    <a:pt x="148" y="371"/>
                    <a:pt x="149" y="371"/>
                  </a:cubicBezTo>
                  <a:cubicBezTo>
                    <a:pt x="149" y="370"/>
                    <a:pt x="147" y="368"/>
                    <a:pt x="148" y="367"/>
                  </a:cubicBezTo>
                  <a:cubicBezTo>
                    <a:pt x="149" y="369"/>
                    <a:pt x="148" y="368"/>
                    <a:pt x="150" y="369"/>
                  </a:cubicBezTo>
                  <a:cubicBezTo>
                    <a:pt x="149" y="369"/>
                    <a:pt x="151" y="372"/>
                    <a:pt x="149" y="370"/>
                  </a:cubicBezTo>
                  <a:cubicBezTo>
                    <a:pt x="150" y="372"/>
                    <a:pt x="152" y="373"/>
                    <a:pt x="151" y="373"/>
                  </a:cubicBezTo>
                  <a:cubicBezTo>
                    <a:pt x="150" y="373"/>
                    <a:pt x="149" y="372"/>
                    <a:pt x="148" y="371"/>
                  </a:cubicBezTo>
                  <a:cubicBezTo>
                    <a:pt x="148" y="373"/>
                    <a:pt x="147" y="372"/>
                    <a:pt x="145" y="371"/>
                  </a:cubicBezTo>
                  <a:cubicBezTo>
                    <a:pt x="146" y="373"/>
                    <a:pt x="148" y="373"/>
                    <a:pt x="149" y="373"/>
                  </a:cubicBezTo>
                  <a:cubicBezTo>
                    <a:pt x="148" y="372"/>
                    <a:pt x="148" y="372"/>
                    <a:pt x="149" y="372"/>
                  </a:cubicBezTo>
                  <a:cubicBezTo>
                    <a:pt x="150" y="373"/>
                    <a:pt x="151" y="373"/>
                    <a:pt x="151" y="375"/>
                  </a:cubicBezTo>
                  <a:cubicBezTo>
                    <a:pt x="151" y="375"/>
                    <a:pt x="151" y="374"/>
                    <a:pt x="152" y="374"/>
                  </a:cubicBezTo>
                  <a:cubicBezTo>
                    <a:pt x="153" y="375"/>
                    <a:pt x="153" y="376"/>
                    <a:pt x="153" y="376"/>
                  </a:cubicBezTo>
                  <a:cubicBezTo>
                    <a:pt x="151" y="376"/>
                    <a:pt x="148" y="375"/>
                    <a:pt x="145" y="372"/>
                  </a:cubicBezTo>
                  <a:cubicBezTo>
                    <a:pt x="145" y="372"/>
                    <a:pt x="145" y="374"/>
                    <a:pt x="144" y="373"/>
                  </a:cubicBezTo>
                  <a:cubicBezTo>
                    <a:pt x="144" y="372"/>
                    <a:pt x="143" y="372"/>
                    <a:pt x="143" y="371"/>
                  </a:cubicBezTo>
                  <a:cubicBezTo>
                    <a:pt x="144" y="370"/>
                    <a:pt x="145" y="371"/>
                    <a:pt x="144" y="369"/>
                  </a:cubicBezTo>
                  <a:cubicBezTo>
                    <a:pt x="141" y="371"/>
                    <a:pt x="137" y="364"/>
                    <a:pt x="135" y="362"/>
                  </a:cubicBezTo>
                  <a:cubicBezTo>
                    <a:pt x="134" y="360"/>
                    <a:pt x="136" y="363"/>
                    <a:pt x="134" y="362"/>
                  </a:cubicBezTo>
                  <a:cubicBezTo>
                    <a:pt x="133" y="360"/>
                    <a:pt x="131" y="357"/>
                    <a:pt x="130" y="355"/>
                  </a:cubicBezTo>
                  <a:cubicBezTo>
                    <a:pt x="130" y="355"/>
                    <a:pt x="130" y="355"/>
                    <a:pt x="130" y="354"/>
                  </a:cubicBezTo>
                  <a:cubicBezTo>
                    <a:pt x="127" y="355"/>
                    <a:pt x="124" y="345"/>
                    <a:pt x="121" y="344"/>
                  </a:cubicBezTo>
                  <a:cubicBezTo>
                    <a:pt x="122" y="345"/>
                    <a:pt x="122" y="345"/>
                    <a:pt x="122" y="345"/>
                  </a:cubicBezTo>
                  <a:cubicBezTo>
                    <a:pt x="120" y="343"/>
                    <a:pt x="122" y="343"/>
                    <a:pt x="121" y="341"/>
                  </a:cubicBezTo>
                  <a:cubicBezTo>
                    <a:pt x="120" y="341"/>
                    <a:pt x="121" y="344"/>
                    <a:pt x="120" y="343"/>
                  </a:cubicBezTo>
                  <a:cubicBezTo>
                    <a:pt x="120" y="341"/>
                    <a:pt x="119" y="342"/>
                    <a:pt x="118" y="341"/>
                  </a:cubicBezTo>
                  <a:cubicBezTo>
                    <a:pt x="118" y="340"/>
                    <a:pt x="117" y="338"/>
                    <a:pt x="117" y="337"/>
                  </a:cubicBezTo>
                  <a:cubicBezTo>
                    <a:pt x="115" y="336"/>
                    <a:pt x="114" y="334"/>
                    <a:pt x="113" y="332"/>
                  </a:cubicBezTo>
                  <a:cubicBezTo>
                    <a:pt x="112" y="330"/>
                    <a:pt x="111" y="327"/>
                    <a:pt x="110" y="326"/>
                  </a:cubicBezTo>
                  <a:cubicBezTo>
                    <a:pt x="111" y="325"/>
                    <a:pt x="110" y="323"/>
                    <a:pt x="109" y="321"/>
                  </a:cubicBezTo>
                  <a:cubicBezTo>
                    <a:pt x="108" y="321"/>
                    <a:pt x="110" y="324"/>
                    <a:pt x="109" y="325"/>
                  </a:cubicBezTo>
                  <a:cubicBezTo>
                    <a:pt x="107" y="319"/>
                    <a:pt x="102" y="313"/>
                    <a:pt x="99" y="308"/>
                  </a:cubicBezTo>
                  <a:cubicBezTo>
                    <a:pt x="99" y="307"/>
                    <a:pt x="100" y="309"/>
                    <a:pt x="100" y="309"/>
                  </a:cubicBezTo>
                  <a:cubicBezTo>
                    <a:pt x="99" y="306"/>
                    <a:pt x="99" y="308"/>
                    <a:pt x="98" y="306"/>
                  </a:cubicBezTo>
                  <a:cubicBezTo>
                    <a:pt x="97" y="303"/>
                    <a:pt x="97" y="299"/>
                    <a:pt x="94" y="297"/>
                  </a:cubicBezTo>
                  <a:cubicBezTo>
                    <a:pt x="95" y="297"/>
                    <a:pt x="95" y="299"/>
                    <a:pt x="95" y="299"/>
                  </a:cubicBezTo>
                  <a:cubicBezTo>
                    <a:pt x="94" y="298"/>
                    <a:pt x="91" y="294"/>
                    <a:pt x="92" y="291"/>
                  </a:cubicBezTo>
                  <a:cubicBezTo>
                    <a:pt x="92" y="291"/>
                    <a:pt x="93" y="291"/>
                    <a:pt x="93" y="292"/>
                  </a:cubicBezTo>
                  <a:cubicBezTo>
                    <a:pt x="93" y="293"/>
                    <a:pt x="93" y="294"/>
                    <a:pt x="94" y="295"/>
                  </a:cubicBezTo>
                  <a:cubicBezTo>
                    <a:pt x="95" y="294"/>
                    <a:pt x="95" y="296"/>
                    <a:pt x="96" y="296"/>
                  </a:cubicBezTo>
                  <a:cubicBezTo>
                    <a:pt x="95" y="293"/>
                    <a:pt x="95" y="295"/>
                    <a:pt x="94" y="293"/>
                  </a:cubicBezTo>
                  <a:cubicBezTo>
                    <a:pt x="95" y="293"/>
                    <a:pt x="95" y="294"/>
                    <a:pt x="95" y="292"/>
                  </a:cubicBezTo>
                  <a:cubicBezTo>
                    <a:pt x="94" y="292"/>
                    <a:pt x="93" y="288"/>
                    <a:pt x="92" y="290"/>
                  </a:cubicBezTo>
                  <a:cubicBezTo>
                    <a:pt x="93" y="287"/>
                    <a:pt x="89" y="284"/>
                    <a:pt x="90" y="281"/>
                  </a:cubicBezTo>
                  <a:cubicBezTo>
                    <a:pt x="91" y="281"/>
                    <a:pt x="90" y="284"/>
                    <a:pt x="92" y="284"/>
                  </a:cubicBezTo>
                  <a:cubicBezTo>
                    <a:pt x="91" y="282"/>
                    <a:pt x="91" y="280"/>
                    <a:pt x="90" y="279"/>
                  </a:cubicBezTo>
                  <a:cubicBezTo>
                    <a:pt x="89" y="279"/>
                    <a:pt x="91" y="280"/>
                    <a:pt x="90" y="280"/>
                  </a:cubicBezTo>
                  <a:cubicBezTo>
                    <a:pt x="89" y="281"/>
                    <a:pt x="87" y="275"/>
                    <a:pt x="87" y="277"/>
                  </a:cubicBezTo>
                  <a:cubicBezTo>
                    <a:pt x="89" y="280"/>
                    <a:pt x="89" y="286"/>
                    <a:pt x="91" y="286"/>
                  </a:cubicBezTo>
                  <a:cubicBezTo>
                    <a:pt x="91" y="287"/>
                    <a:pt x="92" y="290"/>
                    <a:pt x="91" y="291"/>
                  </a:cubicBezTo>
                  <a:cubicBezTo>
                    <a:pt x="90" y="289"/>
                    <a:pt x="90" y="290"/>
                    <a:pt x="88" y="286"/>
                  </a:cubicBezTo>
                  <a:cubicBezTo>
                    <a:pt x="89" y="285"/>
                    <a:pt x="89" y="280"/>
                    <a:pt x="87" y="281"/>
                  </a:cubicBezTo>
                  <a:cubicBezTo>
                    <a:pt x="88" y="283"/>
                    <a:pt x="88" y="284"/>
                    <a:pt x="87" y="284"/>
                  </a:cubicBezTo>
                  <a:cubicBezTo>
                    <a:pt x="87" y="282"/>
                    <a:pt x="86" y="282"/>
                    <a:pt x="86" y="280"/>
                  </a:cubicBezTo>
                  <a:cubicBezTo>
                    <a:pt x="85" y="280"/>
                    <a:pt x="87" y="285"/>
                    <a:pt x="88" y="286"/>
                  </a:cubicBezTo>
                  <a:cubicBezTo>
                    <a:pt x="88" y="286"/>
                    <a:pt x="87" y="285"/>
                    <a:pt x="87" y="285"/>
                  </a:cubicBezTo>
                  <a:cubicBezTo>
                    <a:pt x="90" y="293"/>
                    <a:pt x="91" y="298"/>
                    <a:pt x="93" y="305"/>
                  </a:cubicBezTo>
                  <a:cubicBezTo>
                    <a:pt x="95" y="304"/>
                    <a:pt x="92" y="300"/>
                    <a:pt x="93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3" y="301"/>
                    <a:pt x="94" y="303"/>
                    <a:pt x="95" y="305"/>
                  </a:cubicBezTo>
                  <a:cubicBezTo>
                    <a:pt x="94" y="305"/>
                    <a:pt x="95" y="307"/>
                    <a:pt x="95" y="308"/>
                  </a:cubicBezTo>
                  <a:cubicBezTo>
                    <a:pt x="97" y="309"/>
                    <a:pt x="99" y="315"/>
                    <a:pt x="100" y="319"/>
                  </a:cubicBezTo>
                  <a:cubicBezTo>
                    <a:pt x="100" y="319"/>
                    <a:pt x="100" y="318"/>
                    <a:pt x="99" y="318"/>
                  </a:cubicBezTo>
                  <a:cubicBezTo>
                    <a:pt x="101" y="322"/>
                    <a:pt x="102" y="324"/>
                    <a:pt x="103" y="324"/>
                  </a:cubicBezTo>
                  <a:cubicBezTo>
                    <a:pt x="103" y="324"/>
                    <a:pt x="106" y="327"/>
                    <a:pt x="105" y="328"/>
                  </a:cubicBezTo>
                  <a:cubicBezTo>
                    <a:pt x="105" y="328"/>
                    <a:pt x="103" y="326"/>
                    <a:pt x="104" y="328"/>
                  </a:cubicBezTo>
                  <a:cubicBezTo>
                    <a:pt x="105" y="328"/>
                    <a:pt x="107" y="331"/>
                    <a:pt x="108" y="333"/>
                  </a:cubicBezTo>
                  <a:cubicBezTo>
                    <a:pt x="108" y="334"/>
                    <a:pt x="108" y="335"/>
                    <a:pt x="108" y="336"/>
                  </a:cubicBezTo>
                  <a:cubicBezTo>
                    <a:pt x="110" y="337"/>
                    <a:pt x="109" y="334"/>
                    <a:pt x="110" y="335"/>
                  </a:cubicBezTo>
                  <a:cubicBezTo>
                    <a:pt x="110" y="337"/>
                    <a:pt x="113" y="340"/>
                    <a:pt x="113" y="343"/>
                  </a:cubicBezTo>
                  <a:cubicBezTo>
                    <a:pt x="114" y="342"/>
                    <a:pt x="114" y="342"/>
                    <a:pt x="115" y="344"/>
                  </a:cubicBezTo>
                  <a:cubicBezTo>
                    <a:pt x="115" y="344"/>
                    <a:pt x="113" y="344"/>
                    <a:pt x="114" y="345"/>
                  </a:cubicBezTo>
                  <a:cubicBezTo>
                    <a:pt x="115" y="344"/>
                    <a:pt x="118" y="348"/>
                    <a:pt x="117" y="348"/>
                  </a:cubicBezTo>
                  <a:cubicBezTo>
                    <a:pt x="114" y="344"/>
                    <a:pt x="114" y="348"/>
                    <a:pt x="111" y="345"/>
                  </a:cubicBezTo>
                  <a:cubicBezTo>
                    <a:pt x="112" y="344"/>
                    <a:pt x="111" y="344"/>
                    <a:pt x="111" y="344"/>
                  </a:cubicBezTo>
                  <a:cubicBezTo>
                    <a:pt x="112" y="343"/>
                    <a:pt x="113" y="345"/>
                    <a:pt x="113" y="344"/>
                  </a:cubicBezTo>
                  <a:cubicBezTo>
                    <a:pt x="112" y="341"/>
                    <a:pt x="112" y="341"/>
                    <a:pt x="110" y="340"/>
                  </a:cubicBezTo>
                  <a:cubicBezTo>
                    <a:pt x="110" y="338"/>
                    <a:pt x="109" y="337"/>
                    <a:pt x="111" y="338"/>
                  </a:cubicBezTo>
                  <a:cubicBezTo>
                    <a:pt x="109" y="335"/>
                    <a:pt x="109" y="337"/>
                    <a:pt x="108" y="336"/>
                  </a:cubicBezTo>
                  <a:cubicBezTo>
                    <a:pt x="107" y="335"/>
                    <a:pt x="107" y="334"/>
                    <a:pt x="106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04" y="329"/>
                    <a:pt x="106" y="330"/>
                    <a:pt x="103" y="328"/>
                  </a:cubicBezTo>
                  <a:cubicBezTo>
                    <a:pt x="102" y="326"/>
                    <a:pt x="103" y="325"/>
                    <a:pt x="103" y="324"/>
                  </a:cubicBezTo>
                  <a:cubicBezTo>
                    <a:pt x="103" y="323"/>
                    <a:pt x="102" y="326"/>
                    <a:pt x="101" y="324"/>
                  </a:cubicBezTo>
                  <a:cubicBezTo>
                    <a:pt x="99" y="321"/>
                    <a:pt x="98" y="320"/>
                    <a:pt x="98" y="317"/>
                  </a:cubicBezTo>
                  <a:cubicBezTo>
                    <a:pt x="98" y="317"/>
                    <a:pt x="99" y="319"/>
                    <a:pt x="99" y="319"/>
                  </a:cubicBezTo>
                  <a:cubicBezTo>
                    <a:pt x="98" y="316"/>
                    <a:pt x="98" y="316"/>
                    <a:pt x="98" y="316"/>
                  </a:cubicBezTo>
                  <a:cubicBezTo>
                    <a:pt x="97" y="317"/>
                    <a:pt x="98" y="318"/>
                    <a:pt x="97" y="317"/>
                  </a:cubicBezTo>
                  <a:cubicBezTo>
                    <a:pt x="100" y="323"/>
                    <a:pt x="102" y="329"/>
                    <a:pt x="106" y="334"/>
                  </a:cubicBezTo>
                  <a:cubicBezTo>
                    <a:pt x="106" y="334"/>
                    <a:pt x="106" y="335"/>
                    <a:pt x="105" y="335"/>
                  </a:cubicBezTo>
                  <a:cubicBezTo>
                    <a:pt x="107" y="338"/>
                    <a:pt x="109" y="340"/>
                    <a:pt x="107" y="336"/>
                  </a:cubicBezTo>
                  <a:cubicBezTo>
                    <a:pt x="108" y="337"/>
                    <a:pt x="108" y="337"/>
                    <a:pt x="109" y="338"/>
                  </a:cubicBezTo>
                  <a:cubicBezTo>
                    <a:pt x="108" y="339"/>
                    <a:pt x="110" y="342"/>
                    <a:pt x="110" y="341"/>
                  </a:cubicBezTo>
                  <a:cubicBezTo>
                    <a:pt x="110" y="342"/>
                    <a:pt x="112" y="342"/>
                    <a:pt x="111" y="343"/>
                  </a:cubicBezTo>
                  <a:cubicBezTo>
                    <a:pt x="111" y="344"/>
                    <a:pt x="109" y="341"/>
                    <a:pt x="107" y="339"/>
                  </a:cubicBezTo>
                  <a:cubicBezTo>
                    <a:pt x="108" y="342"/>
                    <a:pt x="111" y="345"/>
                    <a:pt x="113" y="347"/>
                  </a:cubicBezTo>
                  <a:cubicBezTo>
                    <a:pt x="111" y="346"/>
                    <a:pt x="116" y="351"/>
                    <a:pt x="116" y="352"/>
                  </a:cubicBezTo>
                  <a:cubicBezTo>
                    <a:pt x="115" y="352"/>
                    <a:pt x="113" y="349"/>
                    <a:pt x="114" y="351"/>
                  </a:cubicBezTo>
                  <a:cubicBezTo>
                    <a:pt x="116" y="353"/>
                    <a:pt x="117" y="356"/>
                    <a:pt x="120" y="356"/>
                  </a:cubicBezTo>
                  <a:cubicBezTo>
                    <a:pt x="120" y="359"/>
                    <a:pt x="122" y="360"/>
                    <a:pt x="125" y="362"/>
                  </a:cubicBezTo>
                  <a:cubicBezTo>
                    <a:pt x="127" y="364"/>
                    <a:pt x="129" y="367"/>
                    <a:pt x="130" y="370"/>
                  </a:cubicBezTo>
                  <a:cubicBezTo>
                    <a:pt x="131" y="370"/>
                    <a:pt x="133" y="372"/>
                    <a:pt x="134" y="374"/>
                  </a:cubicBezTo>
                  <a:cubicBezTo>
                    <a:pt x="133" y="374"/>
                    <a:pt x="131" y="371"/>
                    <a:pt x="131" y="373"/>
                  </a:cubicBezTo>
                  <a:cubicBezTo>
                    <a:pt x="133" y="374"/>
                    <a:pt x="134" y="375"/>
                    <a:pt x="135" y="375"/>
                  </a:cubicBezTo>
                  <a:cubicBezTo>
                    <a:pt x="136" y="376"/>
                    <a:pt x="136" y="377"/>
                    <a:pt x="136" y="378"/>
                  </a:cubicBezTo>
                  <a:cubicBezTo>
                    <a:pt x="137" y="377"/>
                    <a:pt x="140" y="379"/>
                    <a:pt x="139" y="380"/>
                  </a:cubicBezTo>
                  <a:cubicBezTo>
                    <a:pt x="139" y="380"/>
                    <a:pt x="138" y="379"/>
                    <a:pt x="138" y="379"/>
                  </a:cubicBezTo>
                  <a:cubicBezTo>
                    <a:pt x="137" y="379"/>
                    <a:pt x="138" y="380"/>
                    <a:pt x="138" y="381"/>
                  </a:cubicBezTo>
                  <a:cubicBezTo>
                    <a:pt x="139" y="381"/>
                    <a:pt x="139" y="380"/>
                    <a:pt x="140" y="380"/>
                  </a:cubicBezTo>
                  <a:cubicBezTo>
                    <a:pt x="139" y="382"/>
                    <a:pt x="142" y="385"/>
                    <a:pt x="144" y="389"/>
                  </a:cubicBezTo>
                  <a:cubicBezTo>
                    <a:pt x="145" y="388"/>
                    <a:pt x="146" y="392"/>
                    <a:pt x="147" y="390"/>
                  </a:cubicBezTo>
                  <a:cubicBezTo>
                    <a:pt x="145" y="388"/>
                    <a:pt x="142" y="386"/>
                    <a:pt x="145" y="388"/>
                  </a:cubicBezTo>
                  <a:cubicBezTo>
                    <a:pt x="144" y="386"/>
                    <a:pt x="142" y="385"/>
                    <a:pt x="141" y="384"/>
                  </a:cubicBezTo>
                  <a:cubicBezTo>
                    <a:pt x="142" y="383"/>
                    <a:pt x="142" y="383"/>
                    <a:pt x="142" y="383"/>
                  </a:cubicBezTo>
                  <a:cubicBezTo>
                    <a:pt x="144" y="385"/>
                    <a:pt x="145" y="389"/>
                    <a:pt x="148" y="390"/>
                  </a:cubicBezTo>
                  <a:cubicBezTo>
                    <a:pt x="147" y="389"/>
                    <a:pt x="146" y="389"/>
                    <a:pt x="147" y="388"/>
                  </a:cubicBezTo>
                  <a:cubicBezTo>
                    <a:pt x="147" y="389"/>
                    <a:pt x="147" y="389"/>
                    <a:pt x="148" y="389"/>
                  </a:cubicBezTo>
                  <a:cubicBezTo>
                    <a:pt x="149" y="390"/>
                    <a:pt x="147" y="390"/>
                    <a:pt x="149" y="391"/>
                  </a:cubicBezTo>
                  <a:cubicBezTo>
                    <a:pt x="149" y="389"/>
                    <a:pt x="154" y="396"/>
                    <a:pt x="155" y="394"/>
                  </a:cubicBezTo>
                  <a:cubicBezTo>
                    <a:pt x="156" y="396"/>
                    <a:pt x="156" y="395"/>
                    <a:pt x="158" y="397"/>
                  </a:cubicBezTo>
                  <a:cubicBezTo>
                    <a:pt x="158" y="397"/>
                    <a:pt x="159" y="397"/>
                    <a:pt x="159" y="397"/>
                  </a:cubicBezTo>
                  <a:cubicBezTo>
                    <a:pt x="158" y="398"/>
                    <a:pt x="155" y="396"/>
                    <a:pt x="157" y="398"/>
                  </a:cubicBezTo>
                  <a:cubicBezTo>
                    <a:pt x="157" y="398"/>
                    <a:pt x="160" y="401"/>
                    <a:pt x="160" y="400"/>
                  </a:cubicBezTo>
                  <a:cubicBezTo>
                    <a:pt x="159" y="399"/>
                    <a:pt x="158" y="397"/>
                    <a:pt x="160" y="398"/>
                  </a:cubicBezTo>
                  <a:cubicBezTo>
                    <a:pt x="162" y="400"/>
                    <a:pt x="161" y="402"/>
                    <a:pt x="163" y="402"/>
                  </a:cubicBezTo>
                  <a:cubicBezTo>
                    <a:pt x="163" y="402"/>
                    <a:pt x="162" y="401"/>
                    <a:pt x="163" y="401"/>
                  </a:cubicBezTo>
                  <a:cubicBezTo>
                    <a:pt x="165" y="404"/>
                    <a:pt x="167" y="405"/>
                    <a:pt x="170" y="407"/>
                  </a:cubicBezTo>
                  <a:cubicBezTo>
                    <a:pt x="168" y="406"/>
                    <a:pt x="166" y="404"/>
                    <a:pt x="165" y="405"/>
                  </a:cubicBezTo>
                  <a:cubicBezTo>
                    <a:pt x="167" y="406"/>
                    <a:pt x="168" y="408"/>
                    <a:pt x="169" y="409"/>
                  </a:cubicBezTo>
                  <a:cubicBezTo>
                    <a:pt x="170" y="408"/>
                    <a:pt x="168" y="406"/>
                    <a:pt x="170" y="407"/>
                  </a:cubicBezTo>
                  <a:cubicBezTo>
                    <a:pt x="170" y="408"/>
                    <a:pt x="173" y="410"/>
                    <a:pt x="173" y="411"/>
                  </a:cubicBezTo>
                  <a:cubicBezTo>
                    <a:pt x="172" y="409"/>
                    <a:pt x="175" y="411"/>
                    <a:pt x="174" y="410"/>
                  </a:cubicBezTo>
                  <a:cubicBezTo>
                    <a:pt x="172" y="409"/>
                    <a:pt x="174" y="409"/>
                    <a:pt x="173" y="408"/>
                  </a:cubicBezTo>
                  <a:cubicBezTo>
                    <a:pt x="173" y="409"/>
                    <a:pt x="170" y="407"/>
                    <a:pt x="171" y="406"/>
                  </a:cubicBezTo>
                  <a:cubicBezTo>
                    <a:pt x="172" y="407"/>
                    <a:pt x="175" y="409"/>
                    <a:pt x="174" y="407"/>
                  </a:cubicBezTo>
                  <a:cubicBezTo>
                    <a:pt x="173" y="408"/>
                    <a:pt x="172" y="406"/>
                    <a:pt x="172" y="406"/>
                  </a:cubicBezTo>
                  <a:cubicBezTo>
                    <a:pt x="174" y="406"/>
                    <a:pt x="174" y="407"/>
                    <a:pt x="176" y="408"/>
                  </a:cubicBezTo>
                  <a:cubicBezTo>
                    <a:pt x="176" y="408"/>
                    <a:pt x="174" y="406"/>
                    <a:pt x="176" y="407"/>
                  </a:cubicBezTo>
                  <a:cubicBezTo>
                    <a:pt x="179" y="410"/>
                    <a:pt x="181" y="412"/>
                    <a:pt x="186" y="414"/>
                  </a:cubicBezTo>
                  <a:cubicBezTo>
                    <a:pt x="183" y="414"/>
                    <a:pt x="188" y="417"/>
                    <a:pt x="186" y="417"/>
                  </a:cubicBezTo>
                  <a:cubicBezTo>
                    <a:pt x="185" y="415"/>
                    <a:pt x="182" y="413"/>
                    <a:pt x="180" y="413"/>
                  </a:cubicBezTo>
                  <a:cubicBezTo>
                    <a:pt x="183" y="415"/>
                    <a:pt x="188" y="418"/>
                    <a:pt x="190" y="420"/>
                  </a:cubicBezTo>
                  <a:cubicBezTo>
                    <a:pt x="186" y="418"/>
                    <a:pt x="185" y="417"/>
                    <a:pt x="183" y="415"/>
                  </a:cubicBezTo>
                  <a:cubicBezTo>
                    <a:pt x="183" y="417"/>
                    <a:pt x="181" y="416"/>
                    <a:pt x="180" y="417"/>
                  </a:cubicBezTo>
                  <a:cubicBezTo>
                    <a:pt x="182" y="419"/>
                    <a:pt x="184" y="419"/>
                    <a:pt x="184" y="419"/>
                  </a:cubicBezTo>
                  <a:cubicBezTo>
                    <a:pt x="182" y="417"/>
                    <a:pt x="181" y="419"/>
                    <a:pt x="181" y="417"/>
                  </a:cubicBezTo>
                  <a:cubicBezTo>
                    <a:pt x="182" y="417"/>
                    <a:pt x="183" y="417"/>
                    <a:pt x="185" y="418"/>
                  </a:cubicBezTo>
                  <a:cubicBezTo>
                    <a:pt x="186" y="419"/>
                    <a:pt x="187" y="419"/>
                    <a:pt x="189" y="421"/>
                  </a:cubicBezTo>
                  <a:cubicBezTo>
                    <a:pt x="188" y="422"/>
                    <a:pt x="190" y="423"/>
                    <a:pt x="190" y="423"/>
                  </a:cubicBezTo>
                  <a:cubicBezTo>
                    <a:pt x="189" y="423"/>
                    <a:pt x="189" y="422"/>
                    <a:pt x="187" y="422"/>
                  </a:cubicBezTo>
                  <a:cubicBezTo>
                    <a:pt x="187" y="424"/>
                    <a:pt x="190" y="423"/>
                    <a:pt x="191" y="424"/>
                  </a:cubicBezTo>
                  <a:cubicBezTo>
                    <a:pt x="191" y="424"/>
                    <a:pt x="191" y="425"/>
                    <a:pt x="190" y="425"/>
                  </a:cubicBezTo>
                  <a:cubicBezTo>
                    <a:pt x="191" y="425"/>
                    <a:pt x="192" y="426"/>
                    <a:pt x="193" y="425"/>
                  </a:cubicBezTo>
                  <a:cubicBezTo>
                    <a:pt x="190" y="424"/>
                    <a:pt x="194" y="423"/>
                    <a:pt x="197" y="425"/>
                  </a:cubicBezTo>
                  <a:cubicBezTo>
                    <a:pt x="198" y="427"/>
                    <a:pt x="198" y="427"/>
                    <a:pt x="197" y="427"/>
                  </a:cubicBezTo>
                  <a:cubicBezTo>
                    <a:pt x="198" y="428"/>
                    <a:pt x="199" y="428"/>
                    <a:pt x="200" y="428"/>
                  </a:cubicBezTo>
                  <a:cubicBezTo>
                    <a:pt x="199" y="429"/>
                    <a:pt x="202" y="430"/>
                    <a:pt x="201" y="431"/>
                  </a:cubicBezTo>
                  <a:cubicBezTo>
                    <a:pt x="204" y="432"/>
                    <a:pt x="204" y="433"/>
                    <a:pt x="205" y="432"/>
                  </a:cubicBezTo>
                  <a:cubicBezTo>
                    <a:pt x="205" y="431"/>
                    <a:pt x="203" y="431"/>
                    <a:pt x="203" y="430"/>
                  </a:cubicBezTo>
                  <a:cubicBezTo>
                    <a:pt x="203" y="430"/>
                    <a:pt x="206" y="431"/>
                    <a:pt x="207" y="432"/>
                  </a:cubicBezTo>
                  <a:cubicBezTo>
                    <a:pt x="206" y="433"/>
                    <a:pt x="205" y="432"/>
                    <a:pt x="207" y="434"/>
                  </a:cubicBezTo>
                  <a:cubicBezTo>
                    <a:pt x="206" y="432"/>
                    <a:pt x="208" y="434"/>
                    <a:pt x="209" y="434"/>
                  </a:cubicBezTo>
                  <a:cubicBezTo>
                    <a:pt x="209" y="433"/>
                    <a:pt x="207" y="432"/>
                    <a:pt x="208" y="431"/>
                  </a:cubicBezTo>
                  <a:cubicBezTo>
                    <a:pt x="212" y="433"/>
                    <a:pt x="213" y="434"/>
                    <a:pt x="214" y="435"/>
                  </a:cubicBezTo>
                  <a:cubicBezTo>
                    <a:pt x="213" y="434"/>
                    <a:pt x="210" y="433"/>
                    <a:pt x="209" y="433"/>
                  </a:cubicBezTo>
                  <a:cubicBezTo>
                    <a:pt x="212" y="436"/>
                    <a:pt x="217" y="436"/>
                    <a:pt x="218" y="438"/>
                  </a:cubicBezTo>
                  <a:cubicBezTo>
                    <a:pt x="216" y="437"/>
                    <a:pt x="215" y="438"/>
                    <a:pt x="214" y="438"/>
                  </a:cubicBezTo>
                  <a:cubicBezTo>
                    <a:pt x="213" y="437"/>
                    <a:pt x="213" y="436"/>
                    <a:pt x="211" y="436"/>
                  </a:cubicBezTo>
                  <a:cubicBezTo>
                    <a:pt x="211" y="437"/>
                    <a:pt x="211" y="436"/>
                    <a:pt x="209" y="435"/>
                  </a:cubicBezTo>
                  <a:cubicBezTo>
                    <a:pt x="209" y="436"/>
                    <a:pt x="208" y="436"/>
                    <a:pt x="207" y="435"/>
                  </a:cubicBezTo>
                  <a:cubicBezTo>
                    <a:pt x="206" y="434"/>
                    <a:pt x="206" y="434"/>
                    <a:pt x="204" y="433"/>
                  </a:cubicBezTo>
                  <a:cubicBezTo>
                    <a:pt x="204" y="434"/>
                    <a:pt x="206" y="435"/>
                    <a:pt x="207" y="436"/>
                  </a:cubicBezTo>
                  <a:cubicBezTo>
                    <a:pt x="207" y="435"/>
                    <a:pt x="209" y="436"/>
                    <a:pt x="209" y="436"/>
                  </a:cubicBezTo>
                  <a:cubicBezTo>
                    <a:pt x="211" y="437"/>
                    <a:pt x="210" y="437"/>
                    <a:pt x="211" y="438"/>
                  </a:cubicBezTo>
                  <a:cubicBezTo>
                    <a:pt x="211" y="437"/>
                    <a:pt x="212" y="437"/>
                    <a:pt x="214" y="438"/>
                  </a:cubicBezTo>
                  <a:cubicBezTo>
                    <a:pt x="215" y="439"/>
                    <a:pt x="212" y="438"/>
                    <a:pt x="214" y="439"/>
                  </a:cubicBezTo>
                  <a:cubicBezTo>
                    <a:pt x="214" y="438"/>
                    <a:pt x="215" y="439"/>
                    <a:pt x="216" y="439"/>
                  </a:cubicBezTo>
                  <a:cubicBezTo>
                    <a:pt x="216" y="440"/>
                    <a:pt x="219" y="442"/>
                    <a:pt x="218" y="442"/>
                  </a:cubicBezTo>
                  <a:cubicBezTo>
                    <a:pt x="221" y="443"/>
                    <a:pt x="225" y="443"/>
                    <a:pt x="228" y="446"/>
                  </a:cubicBezTo>
                  <a:cubicBezTo>
                    <a:pt x="226" y="446"/>
                    <a:pt x="226" y="445"/>
                    <a:pt x="225" y="445"/>
                  </a:cubicBezTo>
                  <a:cubicBezTo>
                    <a:pt x="226" y="445"/>
                    <a:pt x="226" y="446"/>
                    <a:pt x="225" y="446"/>
                  </a:cubicBezTo>
                  <a:cubicBezTo>
                    <a:pt x="224" y="445"/>
                    <a:pt x="226" y="444"/>
                    <a:pt x="224" y="444"/>
                  </a:cubicBezTo>
                  <a:cubicBezTo>
                    <a:pt x="222" y="445"/>
                    <a:pt x="218" y="443"/>
                    <a:pt x="215" y="442"/>
                  </a:cubicBezTo>
                  <a:cubicBezTo>
                    <a:pt x="216" y="442"/>
                    <a:pt x="214" y="441"/>
                    <a:pt x="213" y="441"/>
                  </a:cubicBezTo>
                  <a:cubicBezTo>
                    <a:pt x="214" y="442"/>
                    <a:pt x="210" y="440"/>
                    <a:pt x="212" y="442"/>
                  </a:cubicBezTo>
                  <a:cubicBezTo>
                    <a:pt x="214" y="441"/>
                    <a:pt x="214" y="443"/>
                    <a:pt x="215" y="443"/>
                  </a:cubicBezTo>
                  <a:cubicBezTo>
                    <a:pt x="216" y="442"/>
                    <a:pt x="220" y="445"/>
                    <a:pt x="222" y="445"/>
                  </a:cubicBezTo>
                  <a:cubicBezTo>
                    <a:pt x="222" y="446"/>
                    <a:pt x="222" y="447"/>
                    <a:pt x="222" y="446"/>
                  </a:cubicBezTo>
                  <a:cubicBezTo>
                    <a:pt x="221" y="446"/>
                    <a:pt x="219" y="445"/>
                    <a:pt x="219" y="445"/>
                  </a:cubicBezTo>
                  <a:cubicBezTo>
                    <a:pt x="220" y="446"/>
                    <a:pt x="221" y="447"/>
                    <a:pt x="223" y="447"/>
                  </a:cubicBezTo>
                  <a:cubicBezTo>
                    <a:pt x="223" y="447"/>
                    <a:pt x="224" y="447"/>
                    <a:pt x="225" y="448"/>
                  </a:cubicBezTo>
                  <a:cubicBezTo>
                    <a:pt x="225" y="446"/>
                    <a:pt x="225" y="446"/>
                    <a:pt x="227" y="447"/>
                  </a:cubicBezTo>
                  <a:cubicBezTo>
                    <a:pt x="227" y="448"/>
                    <a:pt x="225" y="447"/>
                    <a:pt x="227" y="448"/>
                  </a:cubicBezTo>
                  <a:cubicBezTo>
                    <a:pt x="228" y="447"/>
                    <a:pt x="230" y="447"/>
                    <a:pt x="232" y="447"/>
                  </a:cubicBezTo>
                  <a:cubicBezTo>
                    <a:pt x="231" y="448"/>
                    <a:pt x="233" y="448"/>
                    <a:pt x="233" y="449"/>
                  </a:cubicBezTo>
                  <a:cubicBezTo>
                    <a:pt x="233" y="449"/>
                    <a:pt x="232" y="448"/>
                    <a:pt x="232" y="449"/>
                  </a:cubicBezTo>
                  <a:cubicBezTo>
                    <a:pt x="235" y="449"/>
                    <a:pt x="231" y="449"/>
                    <a:pt x="233" y="450"/>
                  </a:cubicBezTo>
                  <a:cubicBezTo>
                    <a:pt x="234" y="449"/>
                    <a:pt x="235" y="450"/>
                    <a:pt x="238" y="450"/>
                  </a:cubicBezTo>
                  <a:cubicBezTo>
                    <a:pt x="237" y="451"/>
                    <a:pt x="237" y="450"/>
                    <a:pt x="238" y="451"/>
                  </a:cubicBezTo>
                  <a:cubicBezTo>
                    <a:pt x="235" y="450"/>
                    <a:pt x="238" y="451"/>
                    <a:pt x="237" y="452"/>
                  </a:cubicBezTo>
                  <a:cubicBezTo>
                    <a:pt x="237" y="452"/>
                    <a:pt x="237" y="452"/>
                    <a:pt x="236" y="452"/>
                  </a:cubicBezTo>
                  <a:cubicBezTo>
                    <a:pt x="237" y="451"/>
                    <a:pt x="233" y="450"/>
                    <a:pt x="234" y="451"/>
                  </a:cubicBezTo>
                  <a:cubicBezTo>
                    <a:pt x="235" y="451"/>
                    <a:pt x="234" y="452"/>
                    <a:pt x="233" y="452"/>
                  </a:cubicBezTo>
                  <a:cubicBezTo>
                    <a:pt x="236" y="453"/>
                    <a:pt x="238" y="454"/>
                    <a:pt x="239" y="453"/>
                  </a:cubicBezTo>
                  <a:cubicBezTo>
                    <a:pt x="242" y="454"/>
                    <a:pt x="245" y="455"/>
                    <a:pt x="243" y="456"/>
                  </a:cubicBezTo>
                  <a:cubicBezTo>
                    <a:pt x="242" y="456"/>
                    <a:pt x="242" y="455"/>
                    <a:pt x="241" y="455"/>
                  </a:cubicBezTo>
                  <a:cubicBezTo>
                    <a:pt x="238" y="454"/>
                    <a:pt x="235" y="454"/>
                    <a:pt x="234" y="454"/>
                  </a:cubicBezTo>
                  <a:cubicBezTo>
                    <a:pt x="236" y="454"/>
                    <a:pt x="235" y="455"/>
                    <a:pt x="234" y="455"/>
                  </a:cubicBezTo>
                  <a:cubicBezTo>
                    <a:pt x="232" y="454"/>
                    <a:pt x="230" y="452"/>
                    <a:pt x="230" y="453"/>
                  </a:cubicBezTo>
                  <a:cubicBezTo>
                    <a:pt x="229" y="451"/>
                    <a:pt x="224" y="450"/>
                    <a:pt x="224" y="449"/>
                  </a:cubicBezTo>
                  <a:cubicBezTo>
                    <a:pt x="222" y="448"/>
                    <a:pt x="222" y="448"/>
                    <a:pt x="221" y="448"/>
                  </a:cubicBezTo>
                  <a:cubicBezTo>
                    <a:pt x="221" y="448"/>
                    <a:pt x="219" y="447"/>
                    <a:pt x="218" y="446"/>
                  </a:cubicBezTo>
                  <a:cubicBezTo>
                    <a:pt x="219" y="446"/>
                    <a:pt x="218" y="445"/>
                    <a:pt x="217" y="444"/>
                  </a:cubicBezTo>
                  <a:cubicBezTo>
                    <a:pt x="217" y="445"/>
                    <a:pt x="213" y="442"/>
                    <a:pt x="215" y="443"/>
                  </a:cubicBezTo>
                  <a:cubicBezTo>
                    <a:pt x="215" y="444"/>
                    <a:pt x="216" y="444"/>
                    <a:pt x="216" y="445"/>
                  </a:cubicBezTo>
                  <a:cubicBezTo>
                    <a:pt x="214" y="444"/>
                    <a:pt x="214" y="444"/>
                    <a:pt x="212" y="444"/>
                  </a:cubicBezTo>
                  <a:cubicBezTo>
                    <a:pt x="212" y="445"/>
                    <a:pt x="215" y="445"/>
                    <a:pt x="214" y="446"/>
                  </a:cubicBezTo>
                  <a:cubicBezTo>
                    <a:pt x="213" y="446"/>
                    <a:pt x="211" y="445"/>
                    <a:pt x="211" y="444"/>
                  </a:cubicBezTo>
                  <a:cubicBezTo>
                    <a:pt x="212" y="445"/>
                    <a:pt x="209" y="443"/>
                    <a:pt x="210" y="443"/>
                  </a:cubicBezTo>
                  <a:cubicBezTo>
                    <a:pt x="207" y="442"/>
                    <a:pt x="207" y="441"/>
                    <a:pt x="204" y="440"/>
                  </a:cubicBezTo>
                  <a:cubicBezTo>
                    <a:pt x="203" y="441"/>
                    <a:pt x="207" y="441"/>
                    <a:pt x="209" y="443"/>
                  </a:cubicBezTo>
                  <a:cubicBezTo>
                    <a:pt x="209" y="444"/>
                    <a:pt x="210" y="445"/>
                    <a:pt x="211" y="446"/>
                  </a:cubicBezTo>
                  <a:cubicBezTo>
                    <a:pt x="213" y="447"/>
                    <a:pt x="214" y="448"/>
                    <a:pt x="214" y="450"/>
                  </a:cubicBezTo>
                  <a:cubicBezTo>
                    <a:pt x="217" y="450"/>
                    <a:pt x="217" y="449"/>
                    <a:pt x="218" y="451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7" y="448"/>
                    <a:pt x="217" y="450"/>
                    <a:pt x="215" y="448"/>
                  </a:cubicBezTo>
                  <a:cubicBezTo>
                    <a:pt x="214" y="448"/>
                    <a:pt x="212" y="447"/>
                    <a:pt x="212" y="446"/>
                  </a:cubicBezTo>
                  <a:cubicBezTo>
                    <a:pt x="214" y="447"/>
                    <a:pt x="215" y="447"/>
                    <a:pt x="218" y="448"/>
                  </a:cubicBezTo>
                  <a:cubicBezTo>
                    <a:pt x="217" y="449"/>
                    <a:pt x="221" y="450"/>
                    <a:pt x="220" y="450"/>
                  </a:cubicBezTo>
                  <a:cubicBezTo>
                    <a:pt x="220" y="448"/>
                    <a:pt x="215" y="447"/>
                    <a:pt x="214" y="444"/>
                  </a:cubicBezTo>
                  <a:cubicBezTo>
                    <a:pt x="217" y="446"/>
                    <a:pt x="221" y="448"/>
                    <a:pt x="224" y="452"/>
                  </a:cubicBezTo>
                  <a:cubicBezTo>
                    <a:pt x="225" y="452"/>
                    <a:pt x="223" y="451"/>
                    <a:pt x="224" y="451"/>
                  </a:cubicBezTo>
                  <a:cubicBezTo>
                    <a:pt x="224" y="452"/>
                    <a:pt x="225" y="452"/>
                    <a:pt x="226" y="452"/>
                  </a:cubicBezTo>
                  <a:cubicBezTo>
                    <a:pt x="224" y="452"/>
                    <a:pt x="223" y="450"/>
                    <a:pt x="224" y="450"/>
                  </a:cubicBezTo>
                  <a:cubicBezTo>
                    <a:pt x="225" y="451"/>
                    <a:pt x="228" y="452"/>
                    <a:pt x="229" y="453"/>
                  </a:cubicBezTo>
                  <a:cubicBezTo>
                    <a:pt x="228" y="454"/>
                    <a:pt x="226" y="453"/>
                    <a:pt x="226" y="453"/>
                  </a:cubicBezTo>
                  <a:cubicBezTo>
                    <a:pt x="227" y="454"/>
                    <a:pt x="228" y="454"/>
                    <a:pt x="228" y="455"/>
                  </a:cubicBezTo>
                  <a:cubicBezTo>
                    <a:pt x="229" y="454"/>
                    <a:pt x="231" y="454"/>
                    <a:pt x="232" y="455"/>
                  </a:cubicBezTo>
                  <a:cubicBezTo>
                    <a:pt x="228" y="454"/>
                    <a:pt x="238" y="458"/>
                    <a:pt x="235" y="459"/>
                  </a:cubicBezTo>
                  <a:cubicBezTo>
                    <a:pt x="237" y="459"/>
                    <a:pt x="237" y="458"/>
                    <a:pt x="240" y="460"/>
                  </a:cubicBezTo>
                  <a:cubicBezTo>
                    <a:pt x="238" y="460"/>
                    <a:pt x="241" y="460"/>
                    <a:pt x="242" y="461"/>
                  </a:cubicBezTo>
                  <a:cubicBezTo>
                    <a:pt x="240" y="461"/>
                    <a:pt x="238" y="460"/>
                    <a:pt x="236" y="460"/>
                  </a:cubicBezTo>
                  <a:cubicBezTo>
                    <a:pt x="234" y="459"/>
                    <a:pt x="232" y="458"/>
                    <a:pt x="230" y="458"/>
                  </a:cubicBezTo>
                  <a:cubicBezTo>
                    <a:pt x="226" y="456"/>
                    <a:pt x="223" y="455"/>
                    <a:pt x="223" y="453"/>
                  </a:cubicBezTo>
                  <a:cubicBezTo>
                    <a:pt x="218" y="452"/>
                    <a:pt x="217" y="451"/>
                    <a:pt x="214" y="450"/>
                  </a:cubicBezTo>
                  <a:cubicBezTo>
                    <a:pt x="214" y="450"/>
                    <a:pt x="214" y="451"/>
                    <a:pt x="213" y="451"/>
                  </a:cubicBezTo>
                  <a:cubicBezTo>
                    <a:pt x="215" y="452"/>
                    <a:pt x="214" y="453"/>
                    <a:pt x="216" y="453"/>
                  </a:cubicBezTo>
                  <a:cubicBezTo>
                    <a:pt x="216" y="452"/>
                    <a:pt x="216" y="452"/>
                    <a:pt x="217" y="452"/>
                  </a:cubicBezTo>
                  <a:cubicBezTo>
                    <a:pt x="218" y="453"/>
                    <a:pt x="220" y="452"/>
                    <a:pt x="221" y="454"/>
                  </a:cubicBezTo>
                  <a:cubicBezTo>
                    <a:pt x="220" y="454"/>
                    <a:pt x="219" y="453"/>
                    <a:pt x="217" y="452"/>
                  </a:cubicBezTo>
                  <a:cubicBezTo>
                    <a:pt x="218" y="454"/>
                    <a:pt x="221" y="457"/>
                    <a:pt x="224" y="457"/>
                  </a:cubicBezTo>
                  <a:cubicBezTo>
                    <a:pt x="222" y="456"/>
                    <a:pt x="220" y="456"/>
                    <a:pt x="221" y="455"/>
                  </a:cubicBezTo>
                  <a:cubicBezTo>
                    <a:pt x="229" y="459"/>
                    <a:pt x="240" y="461"/>
                    <a:pt x="240" y="464"/>
                  </a:cubicBezTo>
                  <a:cubicBezTo>
                    <a:pt x="241" y="464"/>
                    <a:pt x="242" y="467"/>
                    <a:pt x="245" y="466"/>
                  </a:cubicBezTo>
                  <a:cubicBezTo>
                    <a:pt x="244" y="466"/>
                    <a:pt x="242" y="465"/>
                    <a:pt x="243" y="465"/>
                  </a:cubicBezTo>
                  <a:cubicBezTo>
                    <a:pt x="246" y="466"/>
                    <a:pt x="242" y="464"/>
                    <a:pt x="243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4"/>
                    <a:pt x="244" y="463"/>
                    <a:pt x="244" y="462"/>
                  </a:cubicBezTo>
                  <a:cubicBezTo>
                    <a:pt x="246" y="463"/>
                    <a:pt x="249" y="465"/>
                    <a:pt x="251" y="467"/>
                  </a:cubicBezTo>
                  <a:cubicBezTo>
                    <a:pt x="254" y="468"/>
                    <a:pt x="256" y="469"/>
                    <a:pt x="257" y="467"/>
                  </a:cubicBezTo>
                  <a:cubicBezTo>
                    <a:pt x="258" y="468"/>
                    <a:pt x="258" y="468"/>
                    <a:pt x="258" y="468"/>
                  </a:cubicBezTo>
                  <a:cubicBezTo>
                    <a:pt x="259" y="469"/>
                    <a:pt x="256" y="468"/>
                    <a:pt x="258" y="469"/>
                  </a:cubicBezTo>
                  <a:cubicBezTo>
                    <a:pt x="259" y="469"/>
                    <a:pt x="259" y="468"/>
                    <a:pt x="261" y="469"/>
                  </a:cubicBezTo>
                  <a:cubicBezTo>
                    <a:pt x="261" y="470"/>
                    <a:pt x="264" y="469"/>
                    <a:pt x="266" y="471"/>
                  </a:cubicBezTo>
                  <a:cubicBezTo>
                    <a:pt x="263" y="471"/>
                    <a:pt x="257" y="470"/>
                    <a:pt x="253" y="468"/>
                  </a:cubicBezTo>
                  <a:cubicBezTo>
                    <a:pt x="252" y="469"/>
                    <a:pt x="252" y="469"/>
                    <a:pt x="251" y="469"/>
                  </a:cubicBezTo>
                  <a:cubicBezTo>
                    <a:pt x="250" y="469"/>
                    <a:pt x="254" y="471"/>
                    <a:pt x="252" y="471"/>
                  </a:cubicBezTo>
                  <a:cubicBezTo>
                    <a:pt x="250" y="470"/>
                    <a:pt x="251" y="470"/>
                    <a:pt x="250" y="470"/>
                  </a:cubicBezTo>
                  <a:cubicBezTo>
                    <a:pt x="249" y="469"/>
                    <a:pt x="247" y="468"/>
                    <a:pt x="244" y="467"/>
                  </a:cubicBezTo>
                  <a:cubicBezTo>
                    <a:pt x="244" y="469"/>
                    <a:pt x="247" y="468"/>
                    <a:pt x="248" y="469"/>
                  </a:cubicBezTo>
                  <a:cubicBezTo>
                    <a:pt x="244" y="469"/>
                    <a:pt x="242" y="468"/>
                    <a:pt x="239" y="467"/>
                  </a:cubicBezTo>
                  <a:cubicBezTo>
                    <a:pt x="237" y="466"/>
                    <a:pt x="235" y="465"/>
                    <a:pt x="231" y="464"/>
                  </a:cubicBezTo>
                  <a:cubicBezTo>
                    <a:pt x="230" y="465"/>
                    <a:pt x="228" y="464"/>
                    <a:pt x="228" y="465"/>
                  </a:cubicBezTo>
                  <a:cubicBezTo>
                    <a:pt x="227" y="464"/>
                    <a:pt x="225" y="462"/>
                    <a:pt x="228" y="463"/>
                  </a:cubicBezTo>
                  <a:cubicBezTo>
                    <a:pt x="226" y="462"/>
                    <a:pt x="223" y="462"/>
                    <a:pt x="225" y="463"/>
                  </a:cubicBezTo>
                  <a:cubicBezTo>
                    <a:pt x="226" y="463"/>
                    <a:pt x="223" y="463"/>
                    <a:pt x="226" y="464"/>
                  </a:cubicBezTo>
                  <a:cubicBezTo>
                    <a:pt x="225" y="464"/>
                    <a:pt x="224" y="464"/>
                    <a:pt x="222" y="464"/>
                  </a:cubicBezTo>
                  <a:cubicBezTo>
                    <a:pt x="221" y="463"/>
                    <a:pt x="223" y="463"/>
                    <a:pt x="223" y="462"/>
                  </a:cubicBezTo>
                  <a:cubicBezTo>
                    <a:pt x="220" y="461"/>
                    <a:pt x="221" y="461"/>
                    <a:pt x="218" y="460"/>
                  </a:cubicBezTo>
                  <a:cubicBezTo>
                    <a:pt x="216" y="460"/>
                    <a:pt x="219" y="462"/>
                    <a:pt x="217" y="462"/>
                  </a:cubicBezTo>
                  <a:cubicBezTo>
                    <a:pt x="216" y="460"/>
                    <a:pt x="214" y="459"/>
                    <a:pt x="213" y="458"/>
                  </a:cubicBezTo>
                  <a:cubicBezTo>
                    <a:pt x="211" y="458"/>
                    <a:pt x="209" y="458"/>
                    <a:pt x="206" y="457"/>
                  </a:cubicBezTo>
                  <a:cubicBezTo>
                    <a:pt x="204" y="455"/>
                    <a:pt x="202" y="454"/>
                    <a:pt x="199" y="453"/>
                  </a:cubicBezTo>
                  <a:cubicBezTo>
                    <a:pt x="200" y="452"/>
                    <a:pt x="199" y="450"/>
                    <a:pt x="198" y="451"/>
                  </a:cubicBezTo>
                  <a:cubicBezTo>
                    <a:pt x="199" y="452"/>
                    <a:pt x="199" y="453"/>
                    <a:pt x="199" y="453"/>
                  </a:cubicBezTo>
                  <a:cubicBezTo>
                    <a:pt x="197" y="452"/>
                    <a:pt x="197" y="451"/>
                    <a:pt x="194" y="451"/>
                  </a:cubicBezTo>
                  <a:cubicBezTo>
                    <a:pt x="195" y="449"/>
                    <a:pt x="191" y="449"/>
                    <a:pt x="190" y="447"/>
                  </a:cubicBezTo>
                  <a:cubicBezTo>
                    <a:pt x="190" y="447"/>
                    <a:pt x="190" y="449"/>
                    <a:pt x="189" y="448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188" y="447"/>
                    <a:pt x="189" y="447"/>
                    <a:pt x="190" y="446"/>
                  </a:cubicBezTo>
                  <a:cubicBezTo>
                    <a:pt x="188" y="444"/>
                    <a:pt x="189" y="447"/>
                    <a:pt x="187" y="446"/>
                  </a:cubicBezTo>
                  <a:cubicBezTo>
                    <a:pt x="186" y="446"/>
                    <a:pt x="188" y="447"/>
                    <a:pt x="187" y="447"/>
                  </a:cubicBezTo>
                  <a:cubicBezTo>
                    <a:pt x="185" y="445"/>
                    <a:pt x="181" y="445"/>
                    <a:pt x="179" y="442"/>
                  </a:cubicBezTo>
                  <a:cubicBezTo>
                    <a:pt x="178" y="443"/>
                    <a:pt x="176" y="441"/>
                    <a:pt x="175" y="440"/>
                  </a:cubicBezTo>
                  <a:cubicBezTo>
                    <a:pt x="174" y="440"/>
                    <a:pt x="175" y="439"/>
                    <a:pt x="173" y="438"/>
                  </a:cubicBezTo>
                  <a:cubicBezTo>
                    <a:pt x="173" y="439"/>
                    <a:pt x="172" y="438"/>
                    <a:pt x="172" y="439"/>
                  </a:cubicBezTo>
                  <a:cubicBezTo>
                    <a:pt x="173" y="439"/>
                    <a:pt x="174" y="440"/>
                    <a:pt x="173" y="440"/>
                  </a:cubicBezTo>
                  <a:cubicBezTo>
                    <a:pt x="172" y="441"/>
                    <a:pt x="170" y="439"/>
                    <a:pt x="168" y="438"/>
                  </a:cubicBezTo>
                  <a:cubicBezTo>
                    <a:pt x="166" y="437"/>
                    <a:pt x="164" y="435"/>
                    <a:pt x="162" y="434"/>
                  </a:cubicBezTo>
                  <a:cubicBezTo>
                    <a:pt x="161" y="433"/>
                    <a:pt x="156" y="431"/>
                    <a:pt x="159" y="430"/>
                  </a:cubicBezTo>
                  <a:cubicBezTo>
                    <a:pt x="157" y="430"/>
                    <a:pt x="155" y="428"/>
                    <a:pt x="156" y="427"/>
                  </a:cubicBezTo>
                  <a:cubicBezTo>
                    <a:pt x="157" y="428"/>
                    <a:pt x="157" y="429"/>
                    <a:pt x="159" y="430"/>
                  </a:cubicBezTo>
                  <a:cubicBezTo>
                    <a:pt x="159" y="429"/>
                    <a:pt x="161" y="430"/>
                    <a:pt x="162" y="430"/>
                  </a:cubicBezTo>
                  <a:cubicBezTo>
                    <a:pt x="159" y="428"/>
                    <a:pt x="163" y="430"/>
                    <a:pt x="160" y="428"/>
                  </a:cubicBezTo>
                  <a:cubicBezTo>
                    <a:pt x="158" y="427"/>
                    <a:pt x="161" y="431"/>
                    <a:pt x="159" y="429"/>
                  </a:cubicBezTo>
                  <a:cubicBezTo>
                    <a:pt x="158" y="428"/>
                    <a:pt x="157" y="427"/>
                    <a:pt x="157" y="427"/>
                  </a:cubicBezTo>
                  <a:cubicBezTo>
                    <a:pt x="158" y="427"/>
                    <a:pt x="158" y="427"/>
                    <a:pt x="158" y="427"/>
                  </a:cubicBezTo>
                  <a:cubicBezTo>
                    <a:pt x="157" y="426"/>
                    <a:pt x="155" y="423"/>
                    <a:pt x="154" y="423"/>
                  </a:cubicBezTo>
                  <a:cubicBezTo>
                    <a:pt x="154" y="424"/>
                    <a:pt x="157" y="425"/>
                    <a:pt x="156" y="426"/>
                  </a:cubicBezTo>
                  <a:cubicBezTo>
                    <a:pt x="156" y="426"/>
                    <a:pt x="154" y="427"/>
                    <a:pt x="156" y="426"/>
                  </a:cubicBezTo>
                  <a:cubicBezTo>
                    <a:pt x="153" y="424"/>
                    <a:pt x="154" y="427"/>
                    <a:pt x="152" y="425"/>
                  </a:cubicBezTo>
                  <a:cubicBezTo>
                    <a:pt x="152" y="424"/>
                    <a:pt x="153" y="425"/>
                    <a:pt x="152" y="424"/>
                  </a:cubicBezTo>
                  <a:cubicBezTo>
                    <a:pt x="150" y="422"/>
                    <a:pt x="152" y="425"/>
                    <a:pt x="150" y="423"/>
                  </a:cubicBezTo>
                  <a:cubicBezTo>
                    <a:pt x="148" y="422"/>
                    <a:pt x="149" y="422"/>
                    <a:pt x="149" y="421"/>
                  </a:cubicBezTo>
                  <a:cubicBezTo>
                    <a:pt x="146" y="420"/>
                    <a:pt x="142" y="415"/>
                    <a:pt x="144" y="419"/>
                  </a:cubicBezTo>
                  <a:cubicBezTo>
                    <a:pt x="143" y="418"/>
                    <a:pt x="142" y="417"/>
                    <a:pt x="141" y="416"/>
                  </a:cubicBezTo>
                  <a:cubicBezTo>
                    <a:pt x="143" y="417"/>
                    <a:pt x="142" y="416"/>
                    <a:pt x="143" y="416"/>
                  </a:cubicBezTo>
                  <a:cubicBezTo>
                    <a:pt x="139" y="413"/>
                    <a:pt x="138" y="411"/>
                    <a:pt x="136" y="409"/>
                  </a:cubicBezTo>
                  <a:cubicBezTo>
                    <a:pt x="135" y="409"/>
                    <a:pt x="137" y="411"/>
                    <a:pt x="135" y="410"/>
                  </a:cubicBezTo>
                  <a:cubicBezTo>
                    <a:pt x="135" y="409"/>
                    <a:pt x="134" y="410"/>
                    <a:pt x="133" y="408"/>
                  </a:cubicBezTo>
                  <a:cubicBezTo>
                    <a:pt x="133" y="408"/>
                    <a:pt x="134" y="408"/>
                    <a:pt x="133" y="407"/>
                  </a:cubicBezTo>
                  <a:cubicBezTo>
                    <a:pt x="131" y="405"/>
                    <a:pt x="128" y="403"/>
                    <a:pt x="128" y="402"/>
                  </a:cubicBezTo>
                  <a:cubicBezTo>
                    <a:pt x="129" y="402"/>
                    <a:pt x="131" y="404"/>
                    <a:pt x="131" y="404"/>
                  </a:cubicBezTo>
                  <a:cubicBezTo>
                    <a:pt x="129" y="401"/>
                    <a:pt x="127" y="401"/>
                    <a:pt x="126" y="399"/>
                  </a:cubicBezTo>
                  <a:cubicBezTo>
                    <a:pt x="125" y="400"/>
                    <a:pt x="125" y="400"/>
                    <a:pt x="125" y="400"/>
                  </a:cubicBezTo>
                  <a:cubicBezTo>
                    <a:pt x="123" y="398"/>
                    <a:pt x="121" y="397"/>
                    <a:pt x="122" y="395"/>
                  </a:cubicBezTo>
                  <a:cubicBezTo>
                    <a:pt x="123" y="398"/>
                    <a:pt x="126" y="398"/>
                    <a:pt x="126" y="396"/>
                  </a:cubicBezTo>
                  <a:cubicBezTo>
                    <a:pt x="124" y="395"/>
                    <a:pt x="122" y="393"/>
                    <a:pt x="122" y="392"/>
                  </a:cubicBezTo>
                  <a:cubicBezTo>
                    <a:pt x="120" y="391"/>
                    <a:pt x="122" y="394"/>
                    <a:pt x="121" y="393"/>
                  </a:cubicBezTo>
                  <a:cubicBezTo>
                    <a:pt x="119" y="390"/>
                    <a:pt x="114" y="387"/>
                    <a:pt x="112" y="384"/>
                  </a:cubicBezTo>
                  <a:cubicBezTo>
                    <a:pt x="112" y="385"/>
                    <a:pt x="115" y="387"/>
                    <a:pt x="114" y="387"/>
                  </a:cubicBezTo>
                  <a:cubicBezTo>
                    <a:pt x="112" y="386"/>
                    <a:pt x="110" y="384"/>
                    <a:pt x="109" y="382"/>
                  </a:cubicBezTo>
                  <a:cubicBezTo>
                    <a:pt x="107" y="380"/>
                    <a:pt x="106" y="377"/>
                    <a:pt x="105" y="376"/>
                  </a:cubicBezTo>
                  <a:cubicBezTo>
                    <a:pt x="105" y="377"/>
                    <a:pt x="106" y="379"/>
                    <a:pt x="107" y="380"/>
                  </a:cubicBezTo>
                  <a:cubicBezTo>
                    <a:pt x="104" y="377"/>
                    <a:pt x="103" y="374"/>
                    <a:pt x="100" y="370"/>
                  </a:cubicBezTo>
                  <a:cubicBezTo>
                    <a:pt x="100" y="371"/>
                    <a:pt x="101" y="370"/>
                    <a:pt x="102" y="370"/>
                  </a:cubicBezTo>
                  <a:cubicBezTo>
                    <a:pt x="100" y="367"/>
                    <a:pt x="99" y="368"/>
                    <a:pt x="98" y="367"/>
                  </a:cubicBezTo>
                  <a:cubicBezTo>
                    <a:pt x="99" y="369"/>
                    <a:pt x="99" y="369"/>
                    <a:pt x="100" y="370"/>
                  </a:cubicBezTo>
                  <a:cubicBezTo>
                    <a:pt x="99" y="370"/>
                    <a:pt x="99" y="370"/>
                    <a:pt x="98" y="370"/>
                  </a:cubicBezTo>
                  <a:cubicBezTo>
                    <a:pt x="97" y="367"/>
                    <a:pt x="95" y="363"/>
                    <a:pt x="96" y="361"/>
                  </a:cubicBezTo>
                  <a:cubicBezTo>
                    <a:pt x="94" y="362"/>
                    <a:pt x="96" y="365"/>
                    <a:pt x="97" y="367"/>
                  </a:cubicBezTo>
                  <a:cubicBezTo>
                    <a:pt x="94" y="365"/>
                    <a:pt x="94" y="363"/>
                    <a:pt x="92" y="361"/>
                  </a:cubicBezTo>
                  <a:cubicBezTo>
                    <a:pt x="92" y="362"/>
                    <a:pt x="94" y="364"/>
                    <a:pt x="93" y="364"/>
                  </a:cubicBezTo>
                  <a:cubicBezTo>
                    <a:pt x="95" y="366"/>
                    <a:pt x="97" y="368"/>
                    <a:pt x="99" y="371"/>
                  </a:cubicBezTo>
                  <a:cubicBezTo>
                    <a:pt x="100" y="373"/>
                    <a:pt x="102" y="375"/>
                    <a:pt x="103" y="377"/>
                  </a:cubicBezTo>
                  <a:cubicBezTo>
                    <a:pt x="100" y="373"/>
                    <a:pt x="102" y="376"/>
                    <a:pt x="99" y="375"/>
                  </a:cubicBezTo>
                  <a:cubicBezTo>
                    <a:pt x="98" y="373"/>
                    <a:pt x="97" y="369"/>
                    <a:pt x="96" y="369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4" y="369"/>
                    <a:pt x="93" y="364"/>
                    <a:pt x="93" y="365"/>
                  </a:cubicBezTo>
                  <a:cubicBezTo>
                    <a:pt x="93" y="366"/>
                    <a:pt x="93" y="367"/>
                    <a:pt x="93" y="368"/>
                  </a:cubicBezTo>
                  <a:cubicBezTo>
                    <a:pt x="91" y="365"/>
                    <a:pt x="90" y="363"/>
                    <a:pt x="89" y="361"/>
                  </a:cubicBezTo>
                  <a:cubicBezTo>
                    <a:pt x="88" y="359"/>
                    <a:pt x="87" y="358"/>
                    <a:pt x="85" y="357"/>
                  </a:cubicBezTo>
                  <a:cubicBezTo>
                    <a:pt x="86" y="355"/>
                    <a:pt x="79" y="348"/>
                    <a:pt x="80" y="346"/>
                  </a:cubicBezTo>
                  <a:cubicBezTo>
                    <a:pt x="82" y="349"/>
                    <a:pt x="83" y="351"/>
                    <a:pt x="85" y="353"/>
                  </a:cubicBezTo>
                  <a:cubicBezTo>
                    <a:pt x="86" y="355"/>
                    <a:pt x="87" y="357"/>
                    <a:pt x="89" y="359"/>
                  </a:cubicBezTo>
                  <a:cubicBezTo>
                    <a:pt x="89" y="358"/>
                    <a:pt x="90" y="361"/>
                    <a:pt x="91" y="361"/>
                  </a:cubicBezTo>
                  <a:cubicBezTo>
                    <a:pt x="90" y="357"/>
                    <a:pt x="86" y="354"/>
                    <a:pt x="84" y="351"/>
                  </a:cubicBezTo>
                  <a:cubicBezTo>
                    <a:pt x="84" y="351"/>
                    <a:pt x="83" y="350"/>
                    <a:pt x="84" y="350"/>
                  </a:cubicBezTo>
                  <a:cubicBezTo>
                    <a:pt x="85" y="352"/>
                    <a:pt x="86" y="352"/>
                    <a:pt x="87" y="354"/>
                  </a:cubicBezTo>
                  <a:cubicBezTo>
                    <a:pt x="87" y="354"/>
                    <a:pt x="89" y="353"/>
                    <a:pt x="87" y="352"/>
                  </a:cubicBezTo>
                  <a:cubicBezTo>
                    <a:pt x="87" y="352"/>
                    <a:pt x="87" y="353"/>
                    <a:pt x="87" y="353"/>
                  </a:cubicBezTo>
                  <a:cubicBezTo>
                    <a:pt x="86" y="351"/>
                    <a:pt x="85" y="350"/>
                    <a:pt x="84" y="348"/>
                  </a:cubicBezTo>
                  <a:cubicBezTo>
                    <a:pt x="84" y="346"/>
                    <a:pt x="85" y="347"/>
                    <a:pt x="87" y="346"/>
                  </a:cubicBezTo>
                  <a:cubicBezTo>
                    <a:pt x="87" y="347"/>
                    <a:pt x="87" y="347"/>
                    <a:pt x="88" y="348"/>
                  </a:cubicBezTo>
                  <a:cubicBezTo>
                    <a:pt x="89" y="347"/>
                    <a:pt x="92" y="350"/>
                    <a:pt x="94" y="351"/>
                  </a:cubicBezTo>
                  <a:cubicBezTo>
                    <a:pt x="93" y="349"/>
                    <a:pt x="92" y="350"/>
                    <a:pt x="90" y="347"/>
                  </a:cubicBezTo>
                  <a:cubicBezTo>
                    <a:pt x="90" y="346"/>
                    <a:pt x="91" y="347"/>
                    <a:pt x="91" y="346"/>
                  </a:cubicBezTo>
                  <a:cubicBezTo>
                    <a:pt x="90" y="347"/>
                    <a:pt x="89" y="343"/>
                    <a:pt x="88" y="344"/>
                  </a:cubicBezTo>
                  <a:cubicBezTo>
                    <a:pt x="89" y="346"/>
                    <a:pt x="90" y="347"/>
                    <a:pt x="90" y="348"/>
                  </a:cubicBezTo>
                  <a:cubicBezTo>
                    <a:pt x="89" y="347"/>
                    <a:pt x="89" y="347"/>
                    <a:pt x="88" y="347"/>
                  </a:cubicBezTo>
                  <a:cubicBezTo>
                    <a:pt x="87" y="345"/>
                    <a:pt x="88" y="345"/>
                    <a:pt x="87" y="344"/>
                  </a:cubicBezTo>
                  <a:cubicBezTo>
                    <a:pt x="87" y="344"/>
                    <a:pt x="86" y="344"/>
                    <a:pt x="86" y="343"/>
                  </a:cubicBezTo>
                  <a:cubicBezTo>
                    <a:pt x="85" y="344"/>
                    <a:pt x="88" y="345"/>
                    <a:pt x="86" y="346"/>
                  </a:cubicBezTo>
                  <a:cubicBezTo>
                    <a:pt x="83" y="344"/>
                    <a:pt x="83" y="348"/>
                    <a:pt x="80" y="342"/>
                  </a:cubicBezTo>
                  <a:cubicBezTo>
                    <a:pt x="80" y="339"/>
                    <a:pt x="78" y="337"/>
                    <a:pt x="76" y="334"/>
                  </a:cubicBezTo>
                  <a:cubicBezTo>
                    <a:pt x="76" y="334"/>
                    <a:pt x="77" y="334"/>
                    <a:pt x="77" y="334"/>
                  </a:cubicBezTo>
                  <a:cubicBezTo>
                    <a:pt x="77" y="333"/>
                    <a:pt x="74" y="327"/>
                    <a:pt x="73" y="327"/>
                  </a:cubicBezTo>
                  <a:cubicBezTo>
                    <a:pt x="73" y="328"/>
                    <a:pt x="74" y="329"/>
                    <a:pt x="75" y="331"/>
                  </a:cubicBezTo>
                  <a:cubicBezTo>
                    <a:pt x="74" y="331"/>
                    <a:pt x="76" y="333"/>
                    <a:pt x="75" y="333"/>
                  </a:cubicBezTo>
                  <a:cubicBezTo>
                    <a:pt x="72" y="328"/>
                    <a:pt x="72" y="327"/>
                    <a:pt x="73" y="325"/>
                  </a:cubicBezTo>
                  <a:cubicBezTo>
                    <a:pt x="71" y="322"/>
                    <a:pt x="70" y="320"/>
                    <a:pt x="69" y="317"/>
                  </a:cubicBezTo>
                  <a:cubicBezTo>
                    <a:pt x="68" y="314"/>
                    <a:pt x="67" y="311"/>
                    <a:pt x="65" y="307"/>
                  </a:cubicBezTo>
                  <a:cubicBezTo>
                    <a:pt x="64" y="306"/>
                    <a:pt x="65" y="309"/>
                    <a:pt x="64" y="308"/>
                  </a:cubicBezTo>
                  <a:cubicBezTo>
                    <a:pt x="64" y="305"/>
                    <a:pt x="63" y="305"/>
                    <a:pt x="62" y="302"/>
                  </a:cubicBezTo>
                  <a:cubicBezTo>
                    <a:pt x="63" y="302"/>
                    <a:pt x="63" y="302"/>
                    <a:pt x="62" y="301"/>
                  </a:cubicBezTo>
                  <a:cubicBezTo>
                    <a:pt x="61" y="299"/>
                    <a:pt x="62" y="297"/>
                    <a:pt x="60" y="297"/>
                  </a:cubicBezTo>
                  <a:cubicBezTo>
                    <a:pt x="60" y="295"/>
                    <a:pt x="60" y="294"/>
                    <a:pt x="60" y="293"/>
                  </a:cubicBezTo>
                  <a:cubicBezTo>
                    <a:pt x="60" y="293"/>
                    <a:pt x="59" y="293"/>
                    <a:pt x="59" y="293"/>
                  </a:cubicBezTo>
                  <a:cubicBezTo>
                    <a:pt x="59" y="296"/>
                    <a:pt x="60" y="299"/>
                    <a:pt x="59" y="299"/>
                  </a:cubicBezTo>
                  <a:cubicBezTo>
                    <a:pt x="60" y="300"/>
                    <a:pt x="62" y="304"/>
                    <a:pt x="62" y="306"/>
                  </a:cubicBezTo>
                  <a:cubicBezTo>
                    <a:pt x="61" y="305"/>
                    <a:pt x="59" y="301"/>
                    <a:pt x="58" y="297"/>
                  </a:cubicBezTo>
                  <a:cubicBezTo>
                    <a:pt x="57" y="293"/>
                    <a:pt x="57" y="290"/>
                    <a:pt x="59" y="293"/>
                  </a:cubicBezTo>
                  <a:cubicBezTo>
                    <a:pt x="58" y="291"/>
                    <a:pt x="58" y="290"/>
                    <a:pt x="58" y="289"/>
                  </a:cubicBezTo>
                  <a:cubicBezTo>
                    <a:pt x="57" y="289"/>
                    <a:pt x="57" y="289"/>
                    <a:pt x="56" y="289"/>
                  </a:cubicBezTo>
                  <a:cubicBezTo>
                    <a:pt x="57" y="291"/>
                    <a:pt x="56" y="292"/>
                    <a:pt x="56" y="293"/>
                  </a:cubicBezTo>
                  <a:cubicBezTo>
                    <a:pt x="57" y="295"/>
                    <a:pt x="57" y="294"/>
                    <a:pt x="58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5"/>
                    <a:pt x="56" y="294"/>
                    <a:pt x="55" y="294"/>
                  </a:cubicBezTo>
                  <a:cubicBezTo>
                    <a:pt x="55" y="297"/>
                    <a:pt x="59" y="298"/>
                    <a:pt x="60" y="303"/>
                  </a:cubicBezTo>
                  <a:cubicBezTo>
                    <a:pt x="58" y="299"/>
                    <a:pt x="59" y="303"/>
                    <a:pt x="58" y="302"/>
                  </a:cubicBezTo>
                  <a:cubicBezTo>
                    <a:pt x="59" y="306"/>
                    <a:pt x="60" y="316"/>
                    <a:pt x="57" y="308"/>
                  </a:cubicBezTo>
                  <a:cubicBezTo>
                    <a:pt x="56" y="308"/>
                    <a:pt x="56" y="310"/>
                    <a:pt x="57" y="311"/>
                  </a:cubicBezTo>
                  <a:cubicBezTo>
                    <a:pt x="58" y="310"/>
                    <a:pt x="58" y="311"/>
                    <a:pt x="59" y="313"/>
                  </a:cubicBezTo>
                  <a:cubicBezTo>
                    <a:pt x="59" y="313"/>
                    <a:pt x="60" y="311"/>
                    <a:pt x="61" y="312"/>
                  </a:cubicBezTo>
                  <a:cubicBezTo>
                    <a:pt x="61" y="314"/>
                    <a:pt x="62" y="317"/>
                    <a:pt x="63" y="318"/>
                  </a:cubicBezTo>
                  <a:cubicBezTo>
                    <a:pt x="65" y="324"/>
                    <a:pt x="68" y="330"/>
                    <a:pt x="71" y="336"/>
                  </a:cubicBezTo>
                  <a:cubicBezTo>
                    <a:pt x="73" y="339"/>
                    <a:pt x="75" y="341"/>
                    <a:pt x="76" y="344"/>
                  </a:cubicBezTo>
                  <a:cubicBezTo>
                    <a:pt x="78" y="347"/>
                    <a:pt x="80" y="350"/>
                    <a:pt x="81" y="353"/>
                  </a:cubicBezTo>
                  <a:cubicBezTo>
                    <a:pt x="80" y="351"/>
                    <a:pt x="80" y="351"/>
                    <a:pt x="78" y="348"/>
                  </a:cubicBezTo>
                  <a:cubicBezTo>
                    <a:pt x="77" y="349"/>
                    <a:pt x="76" y="345"/>
                    <a:pt x="75" y="345"/>
                  </a:cubicBezTo>
                  <a:cubicBezTo>
                    <a:pt x="76" y="347"/>
                    <a:pt x="74" y="343"/>
                    <a:pt x="75" y="346"/>
                  </a:cubicBezTo>
                  <a:cubicBezTo>
                    <a:pt x="73" y="343"/>
                    <a:pt x="72" y="341"/>
                    <a:pt x="71" y="339"/>
                  </a:cubicBezTo>
                  <a:cubicBezTo>
                    <a:pt x="69" y="337"/>
                    <a:pt x="68" y="335"/>
                    <a:pt x="67" y="334"/>
                  </a:cubicBezTo>
                  <a:cubicBezTo>
                    <a:pt x="70" y="339"/>
                    <a:pt x="64" y="333"/>
                    <a:pt x="66" y="336"/>
                  </a:cubicBezTo>
                  <a:cubicBezTo>
                    <a:pt x="69" y="338"/>
                    <a:pt x="71" y="342"/>
                    <a:pt x="72" y="346"/>
                  </a:cubicBezTo>
                  <a:cubicBezTo>
                    <a:pt x="73" y="346"/>
                    <a:pt x="73" y="346"/>
                    <a:pt x="73" y="346"/>
                  </a:cubicBezTo>
                  <a:cubicBezTo>
                    <a:pt x="74" y="349"/>
                    <a:pt x="71" y="345"/>
                    <a:pt x="70" y="344"/>
                  </a:cubicBezTo>
                  <a:cubicBezTo>
                    <a:pt x="71" y="346"/>
                    <a:pt x="72" y="349"/>
                    <a:pt x="73" y="351"/>
                  </a:cubicBezTo>
                  <a:cubicBezTo>
                    <a:pt x="73" y="351"/>
                    <a:pt x="72" y="351"/>
                    <a:pt x="71" y="349"/>
                  </a:cubicBezTo>
                  <a:cubicBezTo>
                    <a:pt x="70" y="347"/>
                    <a:pt x="70" y="347"/>
                    <a:pt x="68" y="345"/>
                  </a:cubicBezTo>
                  <a:cubicBezTo>
                    <a:pt x="69" y="344"/>
                    <a:pt x="69" y="345"/>
                    <a:pt x="70" y="345"/>
                  </a:cubicBezTo>
                  <a:cubicBezTo>
                    <a:pt x="69" y="343"/>
                    <a:pt x="68" y="343"/>
                    <a:pt x="67" y="341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6" y="339"/>
                    <a:pt x="64" y="337"/>
                    <a:pt x="62" y="334"/>
                  </a:cubicBezTo>
                  <a:cubicBezTo>
                    <a:pt x="63" y="336"/>
                    <a:pt x="63" y="339"/>
                    <a:pt x="64" y="341"/>
                  </a:cubicBezTo>
                  <a:cubicBezTo>
                    <a:pt x="65" y="344"/>
                    <a:pt x="66" y="346"/>
                    <a:pt x="67" y="348"/>
                  </a:cubicBezTo>
                  <a:cubicBezTo>
                    <a:pt x="67" y="348"/>
                    <a:pt x="67" y="351"/>
                    <a:pt x="66" y="350"/>
                  </a:cubicBezTo>
                  <a:cubicBezTo>
                    <a:pt x="65" y="346"/>
                    <a:pt x="65" y="346"/>
                    <a:pt x="63" y="343"/>
                  </a:cubicBezTo>
                  <a:cubicBezTo>
                    <a:pt x="63" y="343"/>
                    <a:pt x="64" y="344"/>
                    <a:pt x="64" y="344"/>
                  </a:cubicBezTo>
                  <a:cubicBezTo>
                    <a:pt x="61" y="338"/>
                    <a:pt x="64" y="340"/>
                    <a:pt x="61" y="334"/>
                  </a:cubicBezTo>
                  <a:cubicBezTo>
                    <a:pt x="60" y="333"/>
                    <a:pt x="59" y="333"/>
                    <a:pt x="58" y="332"/>
                  </a:cubicBezTo>
                  <a:cubicBezTo>
                    <a:pt x="59" y="334"/>
                    <a:pt x="57" y="333"/>
                    <a:pt x="57" y="332"/>
                  </a:cubicBezTo>
                  <a:cubicBezTo>
                    <a:pt x="57" y="330"/>
                    <a:pt x="56" y="329"/>
                    <a:pt x="56" y="331"/>
                  </a:cubicBezTo>
                  <a:cubicBezTo>
                    <a:pt x="55" y="328"/>
                    <a:pt x="52" y="323"/>
                    <a:pt x="52" y="320"/>
                  </a:cubicBezTo>
                  <a:cubicBezTo>
                    <a:pt x="53" y="320"/>
                    <a:pt x="54" y="321"/>
                    <a:pt x="54" y="320"/>
                  </a:cubicBezTo>
                  <a:cubicBezTo>
                    <a:pt x="55" y="322"/>
                    <a:pt x="57" y="324"/>
                    <a:pt x="58" y="327"/>
                  </a:cubicBezTo>
                  <a:cubicBezTo>
                    <a:pt x="59" y="329"/>
                    <a:pt x="60" y="332"/>
                    <a:pt x="62" y="334"/>
                  </a:cubicBezTo>
                  <a:cubicBezTo>
                    <a:pt x="62" y="334"/>
                    <a:pt x="62" y="333"/>
                    <a:pt x="62" y="332"/>
                  </a:cubicBezTo>
                  <a:cubicBezTo>
                    <a:pt x="61" y="333"/>
                    <a:pt x="61" y="332"/>
                    <a:pt x="60" y="331"/>
                  </a:cubicBezTo>
                  <a:cubicBezTo>
                    <a:pt x="60" y="330"/>
                    <a:pt x="60" y="330"/>
                    <a:pt x="61" y="330"/>
                  </a:cubicBezTo>
                  <a:cubicBezTo>
                    <a:pt x="60" y="328"/>
                    <a:pt x="59" y="327"/>
                    <a:pt x="60" y="326"/>
                  </a:cubicBezTo>
                  <a:cubicBezTo>
                    <a:pt x="60" y="327"/>
                    <a:pt x="61" y="328"/>
                    <a:pt x="61" y="329"/>
                  </a:cubicBezTo>
                  <a:cubicBezTo>
                    <a:pt x="62" y="328"/>
                    <a:pt x="62" y="327"/>
                    <a:pt x="61" y="325"/>
                  </a:cubicBezTo>
                  <a:cubicBezTo>
                    <a:pt x="61" y="324"/>
                    <a:pt x="60" y="322"/>
                    <a:pt x="60" y="321"/>
                  </a:cubicBezTo>
                  <a:cubicBezTo>
                    <a:pt x="60" y="322"/>
                    <a:pt x="60" y="323"/>
                    <a:pt x="60" y="324"/>
                  </a:cubicBezTo>
                  <a:cubicBezTo>
                    <a:pt x="59" y="323"/>
                    <a:pt x="59" y="323"/>
                    <a:pt x="58" y="322"/>
                  </a:cubicBezTo>
                  <a:cubicBezTo>
                    <a:pt x="57" y="319"/>
                    <a:pt x="59" y="320"/>
                    <a:pt x="59" y="319"/>
                  </a:cubicBezTo>
                  <a:cubicBezTo>
                    <a:pt x="57" y="318"/>
                    <a:pt x="59" y="318"/>
                    <a:pt x="59" y="317"/>
                  </a:cubicBezTo>
                  <a:cubicBezTo>
                    <a:pt x="58" y="317"/>
                    <a:pt x="57" y="317"/>
                    <a:pt x="57" y="315"/>
                  </a:cubicBezTo>
                  <a:cubicBezTo>
                    <a:pt x="57" y="315"/>
                    <a:pt x="58" y="315"/>
                    <a:pt x="57" y="314"/>
                  </a:cubicBezTo>
                  <a:cubicBezTo>
                    <a:pt x="55" y="311"/>
                    <a:pt x="54" y="308"/>
                    <a:pt x="53" y="305"/>
                  </a:cubicBezTo>
                  <a:cubicBezTo>
                    <a:pt x="53" y="302"/>
                    <a:pt x="52" y="299"/>
                    <a:pt x="49" y="295"/>
                  </a:cubicBezTo>
                  <a:cubicBezTo>
                    <a:pt x="50" y="295"/>
                    <a:pt x="49" y="293"/>
                    <a:pt x="49" y="291"/>
                  </a:cubicBezTo>
                  <a:cubicBezTo>
                    <a:pt x="48" y="292"/>
                    <a:pt x="48" y="294"/>
                    <a:pt x="48" y="295"/>
                  </a:cubicBezTo>
                  <a:cubicBezTo>
                    <a:pt x="49" y="298"/>
                    <a:pt x="51" y="304"/>
                    <a:pt x="51" y="306"/>
                  </a:cubicBezTo>
                  <a:cubicBezTo>
                    <a:pt x="50" y="305"/>
                    <a:pt x="49" y="302"/>
                    <a:pt x="49" y="301"/>
                  </a:cubicBezTo>
                  <a:cubicBezTo>
                    <a:pt x="48" y="301"/>
                    <a:pt x="48" y="302"/>
                    <a:pt x="48" y="301"/>
                  </a:cubicBezTo>
                  <a:cubicBezTo>
                    <a:pt x="46" y="297"/>
                    <a:pt x="45" y="292"/>
                    <a:pt x="43" y="288"/>
                  </a:cubicBezTo>
                  <a:cubicBezTo>
                    <a:pt x="41" y="283"/>
                    <a:pt x="40" y="279"/>
                    <a:pt x="40" y="275"/>
                  </a:cubicBezTo>
                  <a:cubicBezTo>
                    <a:pt x="40" y="277"/>
                    <a:pt x="39" y="276"/>
                    <a:pt x="39" y="277"/>
                  </a:cubicBezTo>
                  <a:cubicBezTo>
                    <a:pt x="41" y="280"/>
                    <a:pt x="41" y="283"/>
                    <a:pt x="41" y="286"/>
                  </a:cubicBezTo>
                  <a:cubicBezTo>
                    <a:pt x="42" y="288"/>
                    <a:pt x="44" y="291"/>
                    <a:pt x="45" y="295"/>
                  </a:cubicBezTo>
                  <a:cubicBezTo>
                    <a:pt x="45" y="296"/>
                    <a:pt x="46" y="298"/>
                    <a:pt x="46" y="299"/>
                  </a:cubicBezTo>
                  <a:cubicBezTo>
                    <a:pt x="47" y="301"/>
                    <a:pt x="47" y="302"/>
                    <a:pt x="48" y="303"/>
                  </a:cubicBezTo>
                  <a:cubicBezTo>
                    <a:pt x="47" y="304"/>
                    <a:pt x="49" y="311"/>
                    <a:pt x="47" y="310"/>
                  </a:cubicBezTo>
                  <a:cubicBezTo>
                    <a:pt x="48" y="312"/>
                    <a:pt x="50" y="316"/>
                    <a:pt x="50" y="317"/>
                  </a:cubicBezTo>
                  <a:cubicBezTo>
                    <a:pt x="49" y="315"/>
                    <a:pt x="48" y="315"/>
                    <a:pt x="47" y="314"/>
                  </a:cubicBezTo>
                  <a:cubicBezTo>
                    <a:pt x="48" y="316"/>
                    <a:pt x="48" y="317"/>
                    <a:pt x="49" y="320"/>
                  </a:cubicBezTo>
                  <a:cubicBezTo>
                    <a:pt x="49" y="320"/>
                    <a:pt x="48" y="319"/>
                    <a:pt x="48" y="321"/>
                  </a:cubicBezTo>
                  <a:cubicBezTo>
                    <a:pt x="50" y="324"/>
                    <a:pt x="51" y="327"/>
                    <a:pt x="53" y="330"/>
                  </a:cubicBezTo>
                  <a:cubicBezTo>
                    <a:pt x="54" y="333"/>
                    <a:pt x="56" y="337"/>
                    <a:pt x="56" y="340"/>
                  </a:cubicBezTo>
                  <a:cubicBezTo>
                    <a:pt x="54" y="340"/>
                    <a:pt x="53" y="335"/>
                    <a:pt x="51" y="333"/>
                  </a:cubicBezTo>
                  <a:cubicBezTo>
                    <a:pt x="52" y="335"/>
                    <a:pt x="49" y="329"/>
                    <a:pt x="49" y="330"/>
                  </a:cubicBezTo>
                  <a:cubicBezTo>
                    <a:pt x="50" y="332"/>
                    <a:pt x="48" y="333"/>
                    <a:pt x="47" y="331"/>
                  </a:cubicBezTo>
                  <a:cubicBezTo>
                    <a:pt x="47" y="330"/>
                    <a:pt x="47" y="328"/>
                    <a:pt x="48" y="328"/>
                  </a:cubicBezTo>
                  <a:cubicBezTo>
                    <a:pt x="47" y="326"/>
                    <a:pt x="46" y="325"/>
                    <a:pt x="45" y="325"/>
                  </a:cubicBezTo>
                  <a:cubicBezTo>
                    <a:pt x="48" y="329"/>
                    <a:pt x="44" y="327"/>
                    <a:pt x="45" y="328"/>
                  </a:cubicBezTo>
                  <a:cubicBezTo>
                    <a:pt x="46" y="328"/>
                    <a:pt x="46" y="329"/>
                    <a:pt x="47" y="330"/>
                  </a:cubicBezTo>
                  <a:cubicBezTo>
                    <a:pt x="46" y="330"/>
                    <a:pt x="47" y="331"/>
                    <a:pt x="47" y="332"/>
                  </a:cubicBezTo>
                  <a:cubicBezTo>
                    <a:pt x="48" y="333"/>
                    <a:pt x="49" y="334"/>
                    <a:pt x="50" y="334"/>
                  </a:cubicBezTo>
                  <a:cubicBezTo>
                    <a:pt x="50" y="337"/>
                    <a:pt x="55" y="344"/>
                    <a:pt x="56" y="348"/>
                  </a:cubicBezTo>
                  <a:cubicBezTo>
                    <a:pt x="54" y="346"/>
                    <a:pt x="53" y="345"/>
                    <a:pt x="53" y="343"/>
                  </a:cubicBezTo>
                  <a:cubicBezTo>
                    <a:pt x="51" y="343"/>
                    <a:pt x="50" y="341"/>
                    <a:pt x="48" y="339"/>
                  </a:cubicBezTo>
                  <a:cubicBezTo>
                    <a:pt x="48" y="337"/>
                    <a:pt x="49" y="338"/>
                    <a:pt x="49" y="339"/>
                  </a:cubicBezTo>
                  <a:cubicBezTo>
                    <a:pt x="48" y="337"/>
                    <a:pt x="45" y="335"/>
                    <a:pt x="46" y="332"/>
                  </a:cubicBezTo>
                  <a:cubicBezTo>
                    <a:pt x="46" y="334"/>
                    <a:pt x="49" y="336"/>
                    <a:pt x="48" y="335"/>
                  </a:cubicBezTo>
                  <a:cubicBezTo>
                    <a:pt x="45" y="331"/>
                    <a:pt x="42" y="329"/>
                    <a:pt x="40" y="325"/>
                  </a:cubicBezTo>
                  <a:cubicBezTo>
                    <a:pt x="40" y="325"/>
                    <a:pt x="40" y="326"/>
                    <a:pt x="40" y="326"/>
                  </a:cubicBezTo>
                  <a:cubicBezTo>
                    <a:pt x="36" y="320"/>
                    <a:pt x="32" y="314"/>
                    <a:pt x="32" y="310"/>
                  </a:cubicBezTo>
                  <a:cubicBezTo>
                    <a:pt x="32" y="308"/>
                    <a:pt x="31" y="307"/>
                    <a:pt x="30" y="305"/>
                  </a:cubicBezTo>
                  <a:cubicBezTo>
                    <a:pt x="30" y="303"/>
                    <a:pt x="29" y="302"/>
                    <a:pt x="29" y="301"/>
                  </a:cubicBezTo>
                  <a:cubicBezTo>
                    <a:pt x="29" y="304"/>
                    <a:pt x="28" y="305"/>
                    <a:pt x="29" y="307"/>
                  </a:cubicBezTo>
                  <a:cubicBezTo>
                    <a:pt x="28" y="304"/>
                    <a:pt x="27" y="303"/>
                    <a:pt x="25" y="302"/>
                  </a:cubicBezTo>
                  <a:cubicBezTo>
                    <a:pt x="26" y="300"/>
                    <a:pt x="24" y="296"/>
                    <a:pt x="24" y="294"/>
                  </a:cubicBezTo>
                  <a:cubicBezTo>
                    <a:pt x="24" y="293"/>
                    <a:pt x="25" y="298"/>
                    <a:pt x="25" y="297"/>
                  </a:cubicBezTo>
                  <a:cubicBezTo>
                    <a:pt x="25" y="295"/>
                    <a:pt x="25" y="292"/>
                    <a:pt x="24" y="290"/>
                  </a:cubicBezTo>
                  <a:cubicBezTo>
                    <a:pt x="23" y="287"/>
                    <a:pt x="23" y="284"/>
                    <a:pt x="22" y="282"/>
                  </a:cubicBezTo>
                  <a:cubicBezTo>
                    <a:pt x="21" y="279"/>
                    <a:pt x="20" y="276"/>
                    <a:pt x="20" y="273"/>
                  </a:cubicBezTo>
                  <a:cubicBezTo>
                    <a:pt x="19" y="271"/>
                    <a:pt x="19" y="268"/>
                    <a:pt x="19" y="266"/>
                  </a:cubicBezTo>
                  <a:cubicBezTo>
                    <a:pt x="20" y="267"/>
                    <a:pt x="20" y="273"/>
                    <a:pt x="21" y="274"/>
                  </a:cubicBezTo>
                  <a:cubicBezTo>
                    <a:pt x="21" y="270"/>
                    <a:pt x="20" y="267"/>
                    <a:pt x="20" y="262"/>
                  </a:cubicBezTo>
                  <a:cubicBezTo>
                    <a:pt x="21" y="261"/>
                    <a:pt x="21" y="263"/>
                    <a:pt x="22" y="266"/>
                  </a:cubicBezTo>
                  <a:cubicBezTo>
                    <a:pt x="20" y="266"/>
                    <a:pt x="24" y="276"/>
                    <a:pt x="21" y="274"/>
                  </a:cubicBezTo>
                  <a:cubicBezTo>
                    <a:pt x="22" y="277"/>
                    <a:pt x="24" y="282"/>
                    <a:pt x="24" y="285"/>
                  </a:cubicBezTo>
                  <a:cubicBezTo>
                    <a:pt x="24" y="286"/>
                    <a:pt x="25" y="285"/>
                    <a:pt x="25" y="287"/>
                  </a:cubicBezTo>
                  <a:cubicBezTo>
                    <a:pt x="25" y="288"/>
                    <a:pt x="24" y="287"/>
                    <a:pt x="24" y="286"/>
                  </a:cubicBezTo>
                  <a:cubicBezTo>
                    <a:pt x="25" y="288"/>
                    <a:pt x="27" y="293"/>
                    <a:pt x="28" y="297"/>
                  </a:cubicBezTo>
                  <a:cubicBezTo>
                    <a:pt x="29" y="299"/>
                    <a:pt x="30" y="302"/>
                    <a:pt x="31" y="304"/>
                  </a:cubicBezTo>
                  <a:cubicBezTo>
                    <a:pt x="32" y="306"/>
                    <a:pt x="33" y="308"/>
                    <a:pt x="33" y="309"/>
                  </a:cubicBezTo>
                  <a:cubicBezTo>
                    <a:pt x="33" y="309"/>
                    <a:pt x="33" y="310"/>
                    <a:pt x="33" y="311"/>
                  </a:cubicBezTo>
                  <a:cubicBezTo>
                    <a:pt x="34" y="311"/>
                    <a:pt x="35" y="313"/>
                    <a:pt x="35" y="313"/>
                  </a:cubicBezTo>
                  <a:cubicBezTo>
                    <a:pt x="34" y="310"/>
                    <a:pt x="35" y="310"/>
                    <a:pt x="35" y="309"/>
                  </a:cubicBezTo>
                  <a:cubicBezTo>
                    <a:pt x="34" y="309"/>
                    <a:pt x="32" y="306"/>
                    <a:pt x="33" y="305"/>
                  </a:cubicBezTo>
                  <a:cubicBezTo>
                    <a:pt x="33" y="304"/>
                    <a:pt x="34" y="307"/>
                    <a:pt x="34" y="306"/>
                  </a:cubicBezTo>
                  <a:cubicBezTo>
                    <a:pt x="34" y="306"/>
                    <a:pt x="34" y="305"/>
                    <a:pt x="34" y="305"/>
                  </a:cubicBezTo>
                  <a:cubicBezTo>
                    <a:pt x="34" y="305"/>
                    <a:pt x="35" y="306"/>
                    <a:pt x="35" y="306"/>
                  </a:cubicBezTo>
                  <a:cubicBezTo>
                    <a:pt x="34" y="303"/>
                    <a:pt x="31" y="299"/>
                    <a:pt x="31" y="297"/>
                  </a:cubicBezTo>
                  <a:cubicBezTo>
                    <a:pt x="32" y="300"/>
                    <a:pt x="33" y="298"/>
                    <a:pt x="33" y="299"/>
                  </a:cubicBezTo>
                  <a:cubicBezTo>
                    <a:pt x="34" y="303"/>
                    <a:pt x="37" y="308"/>
                    <a:pt x="38" y="309"/>
                  </a:cubicBezTo>
                  <a:cubicBezTo>
                    <a:pt x="36" y="304"/>
                    <a:pt x="38" y="304"/>
                    <a:pt x="37" y="301"/>
                  </a:cubicBezTo>
                  <a:cubicBezTo>
                    <a:pt x="38" y="304"/>
                    <a:pt x="37" y="303"/>
                    <a:pt x="38" y="305"/>
                  </a:cubicBezTo>
                  <a:cubicBezTo>
                    <a:pt x="40" y="305"/>
                    <a:pt x="39" y="303"/>
                    <a:pt x="39" y="300"/>
                  </a:cubicBezTo>
                  <a:cubicBezTo>
                    <a:pt x="40" y="302"/>
                    <a:pt x="40" y="301"/>
                    <a:pt x="41" y="302"/>
                  </a:cubicBezTo>
                  <a:cubicBezTo>
                    <a:pt x="40" y="300"/>
                    <a:pt x="39" y="296"/>
                    <a:pt x="41" y="298"/>
                  </a:cubicBezTo>
                  <a:cubicBezTo>
                    <a:pt x="40" y="295"/>
                    <a:pt x="38" y="292"/>
                    <a:pt x="39" y="291"/>
                  </a:cubicBezTo>
                  <a:cubicBezTo>
                    <a:pt x="40" y="293"/>
                    <a:pt x="41" y="298"/>
                    <a:pt x="42" y="297"/>
                  </a:cubicBezTo>
                  <a:cubicBezTo>
                    <a:pt x="39" y="291"/>
                    <a:pt x="38" y="286"/>
                    <a:pt x="38" y="281"/>
                  </a:cubicBezTo>
                  <a:cubicBezTo>
                    <a:pt x="38" y="276"/>
                    <a:pt x="38" y="272"/>
                    <a:pt x="35" y="266"/>
                  </a:cubicBezTo>
                  <a:cubicBezTo>
                    <a:pt x="37" y="266"/>
                    <a:pt x="36" y="264"/>
                    <a:pt x="36" y="262"/>
                  </a:cubicBezTo>
                  <a:cubicBezTo>
                    <a:pt x="37" y="263"/>
                    <a:pt x="39" y="265"/>
                    <a:pt x="40" y="266"/>
                  </a:cubicBezTo>
                  <a:cubicBezTo>
                    <a:pt x="40" y="268"/>
                    <a:pt x="40" y="268"/>
                    <a:pt x="41" y="270"/>
                  </a:cubicBezTo>
                  <a:cubicBezTo>
                    <a:pt x="41" y="272"/>
                    <a:pt x="40" y="270"/>
                    <a:pt x="40" y="273"/>
                  </a:cubicBezTo>
                  <a:cubicBezTo>
                    <a:pt x="41" y="272"/>
                    <a:pt x="41" y="272"/>
                    <a:pt x="41" y="271"/>
                  </a:cubicBezTo>
                  <a:cubicBezTo>
                    <a:pt x="42" y="275"/>
                    <a:pt x="42" y="276"/>
                    <a:pt x="43" y="281"/>
                  </a:cubicBezTo>
                  <a:cubicBezTo>
                    <a:pt x="45" y="282"/>
                    <a:pt x="45" y="284"/>
                    <a:pt x="46" y="282"/>
                  </a:cubicBezTo>
                  <a:cubicBezTo>
                    <a:pt x="44" y="278"/>
                    <a:pt x="45" y="275"/>
                    <a:pt x="42" y="271"/>
                  </a:cubicBezTo>
                  <a:cubicBezTo>
                    <a:pt x="43" y="273"/>
                    <a:pt x="44" y="268"/>
                    <a:pt x="42" y="267"/>
                  </a:cubicBezTo>
                  <a:cubicBezTo>
                    <a:pt x="43" y="268"/>
                    <a:pt x="43" y="270"/>
                    <a:pt x="43" y="270"/>
                  </a:cubicBezTo>
                  <a:cubicBezTo>
                    <a:pt x="42" y="270"/>
                    <a:pt x="42" y="271"/>
                    <a:pt x="42" y="270"/>
                  </a:cubicBezTo>
                  <a:cubicBezTo>
                    <a:pt x="41" y="267"/>
                    <a:pt x="40" y="265"/>
                    <a:pt x="41" y="264"/>
                  </a:cubicBezTo>
                  <a:cubicBezTo>
                    <a:pt x="41" y="265"/>
                    <a:pt x="41" y="267"/>
                    <a:pt x="42" y="267"/>
                  </a:cubicBezTo>
                  <a:cubicBezTo>
                    <a:pt x="41" y="265"/>
                    <a:pt x="42" y="267"/>
                    <a:pt x="42" y="265"/>
                  </a:cubicBezTo>
                  <a:cubicBezTo>
                    <a:pt x="41" y="263"/>
                    <a:pt x="40" y="257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8"/>
                    <a:pt x="44" y="259"/>
                    <a:pt x="42" y="258"/>
                  </a:cubicBezTo>
                  <a:cubicBezTo>
                    <a:pt x="42" y="253"/>
                    <a:pt x="39" y="251"/>
                    <a:pt x="38" y="251"/>
                  </a:cubicBezTo>
                  <a:cubicBezTo>
                    <a:pt x="37" y="249"/>
                    <a:pt x="39" y="249"/>
                    <a:pt x="39" y="248"/>
                  </a:cubicBezTo>
                  <a:cubicBezTo>
                    <a:pt x="37" y="248"/>
                    <a:pt x="37" y="244"/>
                    <a:pt x="35" y="243"/>
                  </a:cubicBezTo>
                  <a:cubicBezTo>
                    <a:pt x="36" y="244"/>
                    <a:pt x="35" y="246"/>
                    <a:pt x="34" y="244"/>
                  </a:cubicBezTo>
                  <a:cubicBezTo>
                    <a:pt x="34" y="242"/>
                    <a:pt x="34" y="238"/>
                    <a:pt x="33" y="235"/>
                  </a:cubicBezTo>
                  <a:cubicBezTo>
                    <a:pt x="33" y="232"/>
                    <a:pt x="33" y="228"/>
                    <a:pt x="33" y="227"/>
                  </a:cubicBezTo>
                  <a:cubicBezTo>
                    <a:pt x="34" y="227"/>
                    <a:pt x="34" y="229"/>
                    <a:pt x="34" y="226"/>
                  </a:cubicBezTo>
                  <a:cubicBezTo>
                    <a:pt x="32" y="226"/>
                    <a:pt x="34" y="220"/>
                    <a:pt x="33" y="218"/>
                  </a:cubicBezTo>
                  <a:cubicBezTo>
                    <a:pt x="32" y="218"/>
                    <a:pt x="33" y="221"/>
                    <a:pt x="32" y="221"/>
                  </a:cubicBezTo>
                  <a:cubicBezTo>
                    <a:pt x="32" y="217"/>
                    <a:pt x="30" y="218"/>
                    <a:pt x="30" y="216"/>
                  </a:cubicBezTo>
                  <a:cubicBezTo>
                    <a:pt x="31" y="212"/>
                    <a:pt x="30" y="203"/>
                    <a:pt x="30" y="200"/>
                  </a:cubicBezTo>
                  <a:cubicBezTo>
                    <a:pt x="29" y="201"/>
                    <a:pt x="30" y="204"/>
                    <a:pt x="29" y="205"/>
                  </a:cubicBezTo>
                  <a:cubicBezTo>
                    <a:pt x="28" y="204"/>
                    <a:pt x="27" y="205"/>
                    <a:pt x="26" y="204"/>
                  </a:cubicBezTo>
                  <a:cubicBezTo>
                    <a:pt x="27" y="202"/>
                    <a:pt x="26" y="198"/>
                    <a:pt x="26" y="197"/>
                  </a:cubicBezTo>
                  <a:cubicBezTo>
                    <a:pt x="25" y="200"/>
                    <a:pt x="25" y="201"/>
                    <a:pt x="24" y="198"/>
                  </a:cubicBezTo>
                  <a:cubicBezTo>
                    <a:pt x="24" y="201"/>
                    <a:pt x="24" y="204"/>
                    <a:pt x="25" y="206"/>
                  </a:cubicBezTo>
                  <a:cubicBezTo>
                    <a:pt x="25" y="209"/>
                    <a:pt x="25" y="211"/>
                    <a:pt x="25" y="215"/>
                  </a:cubicBezTo>
                  <a:cubicBezTo>
                    <a:pt x="26" y="215"/>
                    <a:pt x="26" y="215"/>
                    <a:pt x="26" y="216"/>
                  </a:cubicBezTo>
                  <a:cubicBezTo>
                    <a:pt x="26" y="216"/>
                    <a:pt x="27" y="219"/>
                    <a:pt x="26" y="220"/>
                  </a:cubicBezTo>
                  <a:cubicBezTo>
                    <a:pt x="25" y="220"/>
                    <a:pt x="25" y="215"/>
                    <a:pt x="24" y="216"/>
                  </a:cubicBezTo>
                  <a:cubicBezTo>
                    <a:pt x="24" y="218"/>
                    <a:pt x="26" y="225"/>
                    <a:pt x="24" y="224"/>
                  </a:cubicBezTo>
                  <a:cubicBezTo>
                    <a:pt x="25" y="225"/>
                    <a:pt x="25" y="227"/>
                    <a:pt x="25" y="228"/>
                  </a:cubicBezTo>
                  <a:cubicBezTo>
                    <a:pt x="27" y="227"/>
                    <a:pt x="27" y="237"/>
                    <a:pt x="25" y="235"/>
                  </a:cubicBezTo>
                  <a:cubicBezTo>
                    <a:pt x="25" y="237"/>
                    <a:pt x="26" y="239"/>
                    <a:pt x="26" y="241"/>
                  </a:cubicBezTo>
                  <a:cubicBezTo>
                    <a:pt x="26" y="243"/>
                    <a:pt x="26" y="244"/>
                    <a:pt x="25" y="245"/>
                  </a:cubicBezTo>
                  <a:cubicBezTo>
                    <a:pt x="25" y="240"/>
                    <a:pt x="24" y="236"/>
                    <a:pt x="23" y="232"/>
                  </a:cubicBezTo>
                  <a:cubicBezTo>
                    <a:pt x="23" y="234"/>
                    <a:pt x="22" y="234"/>
                    <a:pt x="23" y="236"/>
                  </a:cubicBezTo>
                  <a:cubicBezTo>
                    <a:pt x="24" y="236"/>
                    <a:pt x="24" y="238"/>
                    <a:pt x="24" y="239"/>
                  </a:cubicBezTo>
                  <a:cubicBezTo>
                    <a:pt x="24" y="239"/>
                    <a:pt x="24" y="242"/>
                    <a:pt x="24" y="243"/>
                  </a:cubicBezTo>
                  <a:cubicBezTo>
                    <a:pt x="23" y="242"/>
                    <a:pt x="23" y="244"/>
                    <a:pt x="23" y="245"/>
                  </a:cubicBezTo>
                  <a:cubicBezTo>
                    <a:pt x="21" y="241"/>
                    <a:pt x="22" y="237"/>
                    <a:pt x="22" y="234"/>
                  </a:cubicBezTo>
                  <a:cubicBezTo>
                    <a:pt x="21" y="234"/>
                    <a:pt x="22" y="238"/>
                    <a:pt x="21" y="239"/>
                  </a:cubicBezTo>
                  <a:cubicBezTo>
                    <a:pt x="21" y="239"/>
                    <a:pt x="21" y="237"/>
                    <a:pt x="20" y="237"/>
                  </a:cubicBezTo>
                  <a:cubicBezTo>
                    <a:pt x="20" y="238"/>
                    <a:pt x="21" y="242"/>
                    <a:pt x="21" y="243"/>
                  </a:cubicBezTo>
                  <a:cubicBezTo>
                    <a:pt x="20" y="241"/>
                    <a:pt x="20" y="238"/>
                    <a:pt x="19" y="238"/>
                  </a:cubicBezTo>
                  <a:cubicBezTo>
                    <a:pt x="19" y="235"/>
                    <a:pt x="19" y="233"/>
                    <a:pt x="19" y="230"/>
                  </a:cubicBezTo>
                  <a:cubicBezTo>
                    <a:pt x="18" y="232"/>
                    <a:pt x="17" y="227"/>
                    <a:pt x="16" y="227"/>
                  </a:cubicBezTo>
                  <a:cubicBezTo>
                    <a:pt x="17" y="230"/>
                    <a:pt x="19" y="235"/>
                    <a:pt x="18" y="239"/>
                  </a:cubicBezTo>
                  <a:cubicBezTo>
                    <a:pt x="18" y="243"/>
                    <a:pt x="20" y="249"/>
                    <a:pt x="19" y="252"/>
                  </a:cubicBezTo>
                  <a:cubicBezTo>
                    <a:pt x="19" y="250"/>
                    <a:pt x="18" y="248"/>
                    <a:pt x="17" y="247"/>
                  </a:cubicBezTo>
                  <a:cubicBezTo>
                    <a:pt x="16" y="250"/>
                    <a:pt x="19" y="253"/>
                    <a:pt x="18" y="256"/>
                  </a:cubicBezTo>
                  <a:cubicBezTo>
                    <a:pt x="18" y="255"/>
                    <a:pt x="18" y="254"/>
                    <a:pt x="18" y="255"/>
                  </a:cubicBezTo>
                  <a:cubicBezTo>
                    <a:pt x="18" y="257"/>
                    <a:pt x="19" y="257"/>
                    <a:pt x="19" y="258"/>
                  </a:cubicBezTo>
                  <a:cubicBezTo>
                    <a:pt x="19" y="260"/>
                    <a:pt x="19" y="263"/>
                    <a:pt x="18" y="261"/>
                  </a:cubicBezTo>
                  <a:cubicBezTo>
                    <a:pt x="17" y="251"/>
                    <a:pt x="14" y="242"/>
                    <a:pt x="15" y="232"/>
                  </a:cubicBezTo>
                  <a:cubicBezTo>
                    <a:pt x="16" y="238"/>
                    <a:pt x="15" y="245"/>
                    <a:pt x="17" y="247"/>
                  </a:cubicBezTo>
                  <a:cubicBezTo>
                    <a:pt x="16" y="244"/>
                    <a:pt x="17" y="242"/>
                    <a:pt x="16" y="240"/>
                  </a:cubicBezTo>
                  <a:cubicBezTo>
                    <a:pt x="16" y="237"/>
                    <a:pt x="17" y="236"/>
                    <a:pt x="16" y="233"/>
                  </a:cubicBezTo>
                  <a:cubicBezTo>
                    <a:pt x="17" y="236"/>
                    <a:pt x="16" y="234"/>
                    <a:pt x="15" y="233"/>
                  </a:cubicBezTo>
                  <a:cubicBezTo>
                    <a:pt x="15" y="231"/>
                    <a:pt x="15" y="231"/>
                    <a:pt x="15" y="227"/>
                  </a:cubicBezTo>
                  <a:cubicBezTo>
                    <a:pt x="14" y="227"/>
                    <a:pt x="14" y="220"/>
                    <a:pt x="12" y="220"/>
                  </a:cubicBezTo>
                  <a:cubicBezTo>
                    <a:pt x="14" y="228"/>
                    <a:pt x="14" y="236"/>
                    <a:pt x="13" y="243"/>
                  </a:cubicBezTo>
                  <a:cubicBezTo>
                    <a:pt x="14" y="245"/>
                    <a:pt x="14" y="241"/>
                    <a:pt x="15" y="243"/>
                  </a:cubicBezTo>
                  <a:cubicBezTo>
                    <a:pt x="15" y="244"/>
                    <a:pt x="15" y="245"/>
                    <a:pt x="14" y="246"/>
                  </a:cubicBezTo>
                  <a:cubicBezTo>
                    <a:pt x="12" y="244"/>
                    <a:pt x="13" y="247"/>
                    <a:pt x="12" y="249"/>
                  </a:cubicBezTo>
                  <a:cubicBezTo>
                    <a:pt x="11" y="245"/>
                    <a:pt x="13" y="246"/>
                    <a:pt x="12" y="243"/>
                  </a:cubicBezTo>
                  <a:cubicBezTo>
                    <a:pt x="12" y="241"/>
                    <a:pt x="10" y="238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2" y="237"/>
                    <a:pt x="12" y="236"/>
                    <a:pt x="12" y="235"/>
                  </a:cubicBezTo>
                  <a:cubicBezTo>
                    <a:pt x="11" y="236"/>
                    <a:pt x="11" y="235"/>
                    <a:pt x="10" y="234"/>
                  </a:cubicBezTo>
                  <a:cubicBezTo>
                    <a:pt x="12" y="233"/>
                    <a:pt x="12" y="231"/>
                    <a:pt x="12" y="227"/>
                  </a:cubicBezTo>
                  <a:cubicBezTo>
                    <a:pt x="12" y="227"/>
                    <a:pt x="11" y="228"/>
                    <a:pt x="11" y="227"/>
                  </a:cubicBezTo>
                  <a:cubicBezTo>
                    <a:pt x="12" y="224"/>
                    <a:pt x="11" y="220"/>
                    <a:pt x="12" y="217"/>
                  </a:cubicBezTo>
                  <a:cubicBezTo>
                    <a:pt x="11" y="216"/>
                    <a:pt x="12" y="213"/>
                    <a:pt x="11" y="211"/>
                  </a:cubicBezTo>
                  <a:cubicBezTo>
                    <a:pt x="12" y="211"/>
                    <a:pt x="10" y="204"/>
                    <a:pt x="12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8" y="201"/>
                    <a:pt x="11" y="213"/>
                    <a:pt x="9" y="215"/>
                  </a:cubicBezTo>
                  <a:cubicBezTo>
                    <a:pt x="9" y="211"/>
                    <a:pt x="8" y="212"/>
                    <a:pt x="8" y="215"/>
                  </a:cubicBezTo>
                  <a:cubicBezTo>
                    <a:pt x="7" y="212"/>
                    <a:pt x="8" y="208"/>
                    <a:pt x="8" y="206"/>
                  </a:cubicBezTo>
                  <a:cubicBezTo>
                    <a:pt x="9" y="203"/>
                    <a:pt x="9" y="201"/>
                    <a:pt x="8" y="201"/>
                  </a:cubicBezTo>
                  <a:cubicBezTo>
                    <a:pt x="8" y="199"/>
                    <a:pt x="10" y="193"/>
                    <a:pt x="9" y="194"/>
                  </a:cubicBezTo>
                  <a:cubicBezTo>
                    <a:pt x="9" y="198"/>
                    <a:pt x="9" y="195"/>
                    <a:pt x="8" y="195"/>
                  </a:cubicBezTo>
                  <a:cubicBezTo>
                    <a:pt x="7" y="196"/>
                    <a:pt x="8" y="200"/>
                    <a:pt x="7" y="202"/>
                  </a:cubicBezTo>
                  <a:cubicBezTo>
                    <a:pt x="7" y="202"/>
                    <a:pt x="7" y="196"/>
                    <a:pt x="7" y="199"/>
                  </a:cubicBezTo>
                  <a:cubicBezTo>
                    <a:pt x="7" y="202"/>
                    <a:pt x="7" y="202"/>
                    <a:pt x="8" y="204"/>
                  </a:cubicBezTo>
                  <a:cubicBezTo>
                    <a:pt x="7" y="205"/>
                    <a:pt x="6" y="206"/>
                    <a:pt x="6" y="207"/>
                  </a:cubicBezTo>
                  <a:cubicBezTo>
                    <a:pt x="6" y="208"/>
                    <a:pt x="8" y="206"/>
                    <a:pt x="7" y="209"/>
                  </a:cubicBezTo>
                  <a:cubicBezTo>
                    <a:pt x="4" y="211"/>
                    <a:pt x="7" y="221"/>
                    <a:pt x="6" y="226"/>
                  </a:cubicBezTo>
                  <a:cubicBezTo>
                    <a:pt x="5" y="220"/>
                    <a:pt x="4" y="215"/>
                    <a:pt x="4" y="210"/>
                  </a:cubicBezTo>
                  <a:cubicBezTo>
                    <a:pt x="4" y="205"/>
                    <a:pt x="4" y="200"/>
                    <a:pt x="4" y="196"/>
                  </a:cubicBezTo>
                  <a:cubicBezTo>
                    <a:pt x="4" y="197"/>
                    <a:pt x="3" y="197"/>
                    <a:pt x="3" y="196"/>
                  </a:cubicBezTo>
                  <a:cubicBezTo>
                    <a:pt x="3" y="195"/>
                    <a:pt x="3" y="194"/>
                    <a:pt x="3" y="194"/>
                  </a:cubicBezTo>
                  <a:cubicBezTo>
                    <a:pt x="4" y="194"/>
                    <a:pt x="5" y="193"/>
                    <a:pt x="5" y="192"/>
                  </a:cubicBezTo>
                  <a:cubicBezTo>
                    <a:pt x="4" y="189"/>
                    <a:pt x="6" y="189"/>
                    <a:pt x="6" y="186"/>
                  </a:cubicBezTo>
                  <a:cubicBezTo>
                    <a:pt x="5" y="180"/>
                    <a:pt x="7" y="164"/>
                    <a:pt x="8" y="159"/>
                  </a:cubicBezTo>
                  <a:cubicBezTo>
                    <a:pt x="9" y="157"/>
                    <a:pt x="9" y="153"/>
                    <a:pt x="10" y="148"/>
                  </a:cubicBezTo>
                  <a:cubicBezTo>
                    <a:pt x="10" y="144"/>
                    <a:pt x="12" y="139"/>
                    <a:pt x="13" y="137"/>
                  </a:cubicBezTo>
                  <a:cubicBezTo>
                    <a:pt x="13" y="137"/>
                    <a:pt x="12" y="138"/>
                    <a:pt x="12" y="137"/>
                  </a:cubicBezTo>
                  <a:cubicBezTo>
                    <a:pt x="12" y="135"/>
                    <a:pt x="13" y="131"/>
                    <a:pt x="14" y="127"/>
                  </a:cubicBezTo>
                  <a:cubicBezTo>
                    <a:pt x="16" y="124"/>
                    <a:pt x="16" y="121"/>
                    <a:pt x="16" y="121"/>
                  </a:cubicBezTo>
                  <a:cubicBezTo>
                    <a:pt x="16" y="120"/>
                    <a:pt x="15" y="121"/>
                    <a:pt x="15" y="120"/>
                  </a:cubicBezTo>
                  <a:cubicBezTo>
                    <a:pt x="16" y="118"/>
                    <a:pt x="17" y="118"/>
                    <a:pt x="18" y="117"/>
                  </a:cubicBezTo>
                  <a:cubicBezTo>
                    <a:pt x="16" y="113"/>
                    <a:pt x="21" y="108"/>
                    <a:pt x="21" y="103"/>
                  </a:cubicBezTo>
                  <a:cubicBezTo>
                    <a:pt x="19" y="103"/>
                    <a:pt x="20" y="106"/>
                    <a:pt x="20" y="106"/>
                  </a:cubicBezTo>
                  <a:close/>
                  <a:moveTo>
                    <a:pt x="24" y="291"/>
                  </a:moveTo>
                  <a:cubicBezTo>
                    <a:pt x="23" y="293"/>
                    <a:pt x="21" y="285"/>
                    <a:pt x="21" y="288"/>
                  </a:cubicBezTo>
                  <a:cubicBezTo>
                    <a:pt x="20" y="287"/>
                    <a:pt x="21" y="286"/>
                    <a:pt x="21" y="285"/>
                  </a:cubicBezTo>
                  <a:cubicBezTo>
                    <a:pt x="22" y="285"/>
                    <a:pt x="23" y="289"/>
                    <a:pt x="24" y="291"/>
                  </a:cubicBezTo>
                  <a:close/>
                  <a:moveTo>
                    <a:pt x="78" y="356"/>
                  </a:moveTo>
                  <a:cubicBezTo>
                    <a:pt x="79" y="358"/>
                    <a:pt x="80" y="360"/>
                    <a:pt x="81" y="361"/>
                  </a:cubicBezTo>
                  <a:cubicBezTo>
                    <a:pt x="81" y="362"/>
                    <a:pt x="78" y="359"/>
                    <a:pt x="76" y="356"/>
                  </a:cubicBezTo>
                  <a:cubicBezTo>
                    <a:pt x="77" y="360"/>
                    <a:pt x="82" y="364"/>
                    <a:pt x="84" y="367"/>
                  </a:cubicBezTo>
                  <a:cubicBezTo>
                    <a:pt x="84" y="368"/>
                    <a:pt x="83" y="367"/>
                    <a:pt x="83" y="368"/>
                  </a:cubicBezTo>
                  <a:cubicBezTo>
                    <a:pt x="82" y="368"/>
                    <a:pt x="82" y="365"/>
                    <a:pt x="83" y="366"/>
                  </a:cubicBezTo>
                  <a:cubicBezTo>
                    <a:pt x="81" y="366"/>
                    <a:pt x="78" y="359"/>
                    <a:pt x="76" y="361"/>
                  </a:cubicBezTo>
                  <a:cubicBezTo>
                    <a:pt x="76" y="359"/>
                    <a:pt x="74" y="357"/>
                    <a:pt x="73" y="354"/>
                  </a:cubicBezTo>
                  <a:cubicBezTo>
                    <a:pt x="72" y="354"/>
                    <a:pt x="70" y="351"/>
                    <a:pt x="69" y="349"/>
                  </a:cubicBezTo>
                  <a:cubicBezTo>
                    <a:pt x="72" y="351"/>
                    <a:pt x="74" y="355"/>
                    <a:pt x="78" y="356"/>
                  </a:cubicBezTo>
                  <a:close/>
                  <a:moveTo>
                    <a:pt x="61" y="305"/>
                  </a:moveTo>
                  <a:cubicBezTo>
                    <a:pt x="62" y="308"/>
                    <a:pt x="62" y="308"/>
                    <a:pt x="64" y="312"/>
                  </a:cubicBezTo>
                  <a:cubicBezTo>
                    <a:pt x="62" y="311"/>
                    <a:pt x="62" y="310"/>
                    <a:pt x="62" y="313"/>
                  </a:cubicBezTo>
                  <a:cubicBezTo>
                    <a:pt x="61" y="313"/>
                    <a:pt x="62" y="312"/>
                    <a:pt x="60" y="310"/>
                  </a:cubicBezTo>
                  <a:cubicBezTo>
                    <a:pt x="61" y="309"/>
                    <a:pt x="61" y="308"/>
                    <a:pt x="60" y="305"/>
                  </a:cubicBezTo>
                  <a:cubicBezTo>
                    <a:pt x="60" y="305"/>
                    <a:pt x="61" y="305"/>
                    <a:pt x="61" y="305"/>
                  </a:cubicBezTo>
                  <a:close/>
                  <a:moveTo>
                    <a:pt x="98" y="374"/>
                  </a:moveTo>
                  <a:cubicBezTo>
                    <a:pt x="96" y="372"/>
                    <a:pt x="95" y="371"/>
                    <a:pt x="93" y="368"/>
                  </a:cubicBezTo>
                  <a:cubicBezTo>
                    <a:pt x="95" y="369"/>
                    <a:pt x="99" y="373"/>
                    <a:pt x="98" y="374"/>
                  </a:cubicBezTo>
                  <a:close/>
                  <a:moveTo>
                    <a:pt x="241" y="468"/>
                  </a:moveTo>
                  <a:cubicBezTo>
                    <a:pt x="240" y="469"/>
                    <a:pt x="239" y="468"/>
                    <a:pt x="236" y="468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38" y="467"/>
                    <a:pt x="239" y="467"/>
                    <a:pt x="241" y="468"/>
                  </a:cubicBezTo>
                  <a:close/>
                  <a:moveTo>
                    <a:pt x="258" y="467"/>
                  </a:moveTo>
                  <a:cubicBezTo>
                    <a:pt x="260" y="467"/>
                    <a:pt x="260" y="467"/>
                    <a:pt x="261" y="467"/>
                  </a:cubicBezTo>
                  <a:cubicBezTo>
                    <a:pt x="262" y="469"/>
                    <a:pt x="265" y="469"/>
                    <a:pt x="268" y="469"/>
                  </a:cubicBezTo>
                  <a:cubicBezTo>
                    <a:pt x="267" y="470"/>
                    <a:pt x="266" y="470"/>
                    <a:pt x="264" y="469"/>
                  </a:cubicBezTo>
                  <a:cubicBezTo>
                    <a:pt x="263" y="469"/>
                    <a:pt x="261" y="469"/>
                    <a:pt x="260" y="468"/>
                  </a:cubicBezTo>
                  <a:cubicBezTo>
                    <a:pt x="259" y="468"/>
                    <a:pt x="258" y="467"/>
                    <a:pt x="258" y="467"/>
                  </a:cubicBezTo>
                  <a:close/>
                  <a:moveTo>
                    <a:pt x="233" y="455"/>
                  </a:moveTo>
                  <a:cubicBezTo>
                    <a:pt x="237" y="456"/>
                    <a:pt x="235" y="457"/>
                    <a:pt x="238" y="458"/>
                  </a:cubicBezTo>
                  <a:cubicBezTo>
                    <a:pt x="236" y="458"/>
                    <a:pt x="233" y="456"/>
                    <a:pt x="233" y="455"/>
                  </a:cubicBezTo>
                  <a:close/>
                  <a:moveTo>
                    <a:pt x="165" y="402"/>
                  </a:moveTo>
                  <a:cubicBezTo>
                    <a:pt x="165" y="401"/>
                    <a:pt x="167" y="403"/>
                    <a:pt x="168" y="403"/>
                  </a:cubicBezTo>
                  <a:cubicBezTo>
                    <a:pt x="169" y="404"/>
                    <a:pt x="167" y="403"/>
                    <a:pt x="168" y="405"/>
                  </a:cubicBezTo>
                  <a:cubicBezTo>
                    <a:pt x="167" y="403"/>
                    <a:pt x="166" y="404"/>
                    <a:pt x="165" y="402"/>
                  </a:cubicBezTo>
                  <a:close/>
                  <a:moveTo>
                    <a:pt x="163" y="378"/>
                  </a:moveTo>
                  <a:cubicBezTo>
                    <a:pt x="164" y="378"/>
                    <a:pt x="165" y="380"/>
                    <a:pt x="164" y="379"/>
                  </a:cubicBezTo>
                  <a:cubicBezTo>
                    <a:pt x="165" y="380"/>
                    <a:pt x="167" y="381"/>
                    <a:pt x="166" y="382"/>
                  </a:cubicBezTo>
                  <a:cubicBezTo>
                    <a:pt x="167" y="382"/>
                    <a:pt x="167" y="382"/>
                    <a:pt x="167" y="381"/>
                  </a:cubicBezTo>
                  <a:cubicBezTo>
                    <a:pt x="169" y="383"/>
                    <a:pt x="169" y="383"/>
                    <a:pt x="170" y="384"/>
                  </a:cubicBezTo>
                  <a:cubicBezTo>
                    <a:pt x="170" y="385"/>
                    <a:pt x="168" y="385"/>
                    <a:pt x="167" y="384"/>
                  </a:cubicBezTo>
                  <a:cubicBezTo>
                    <a:pt x="169" y="386"/>
                    <a:pt x="170" y="387"/>
                    <a:pt x="171" y="389"/>
                  </a:cubicBezTo>
                  <a:cubicBezTo>
                    <a:pt x="173" y="390"/>
                    <a:pt x="171" y="388"/>
                    <a:pt x="172" y="388"/>
                  </a:cubicBezTo>
                  <a:cubicBezTo>
                    <a:pt x="174" y="389"/>
                    <a:pt x="174" y="390"/>
                    <a:pt x="175" y="391"/>
                  </a:cubicBezTo>
                  <a:cubicBezTo>
                    <a:pt x="173" y="390"/>
                    <a:pt x="170" y="390"/>
                    <a:pt x="170" y="388"/>
                  </a:cubicBezTo>
                  <a:cubicBezTo>
                    <a:pt x="169" y="387"/>
                    <a:pt x="167" y="387"/>
                    <a:pt x="167" y="386"/>
                  </a:cubicBezTo>
                  <a:cubicBezTo>
                    <a:pt x="166" y="387"/>
                    <a:pt x="163" y="382"/>
                    <a:pt x="163" y="385"/>
                  </a:cubicBezTo>
                  <a:cubicBezTo>
                    <a:pt x="164" y="386"/>
                    <a:pt x="162" y="383"/>
                    <a:pt x="164" y="385"/>
                  </a:cubicBezTo>
                  <a:cubicBezTo>
                    <a:pt x="163" y="386"/>
                    <a:pt x="164" y="387"/>
                    <a:pt x="164" y="387"/>
                  </a:cubicBezTo>
                  <a:cubicBezTo>
                    <a:pt x="167" y="389"/>
                    <a:pt x="171" y="392"/>
                    <a:pt x="172" y="395"/>
                  </a:cubicBezTo>
                  <a:cubicBezTo>
                    <a:pt x="173" y="395"/>
                    <a:pt x="173" y="394"/>
                    <a:pt x="173" y="394"/>
                  </a:cubicBezTo>
                  <a:cubicBezTo>
                    <a:pt x="176" y="397"/>
                    <a:pt x="178" y="398"/>
                    <a:pt x="180" y="399"/>
                  </a:cubicBezTo>
                  <a:cubicBezTo>
                    <a:pt x="182" y="401"/>
                    <a:pt x="183" y="402"/>
                    <a:pt x="185" y="404"/>
                  </a:cubicBezTo>
                  <a:cubicBezTo>
                    <a:pt x="185" y="406"/>
                    <a:pt x="182" y="404"/>
                    <a:pt x="181" y="404"/>
                  </a:cubicBezTo>
                  <a:cubicBezTo>
                    <a:pt x="180" y="402"/>
                    <a:pt x="183" y="404"/>
                    <a:pt x="184" y="405"/>
                  </a:cubicBezTo>
                  <a:cubicBezTo>
                    <a:pt x="183" y="403"/>
                    <a:pt x="179" y="402"/>
                    <a:pt x="180" y="401"/>
                  </a:cubicBezTo>
                  <a:cubicBezTo>
                    <a:pt x="179" y="400"/>
                    <a:pt x="179" y="400"/>
                    <a:pt x="178" y="399"/>
                  </a:cubicBezTo>
                  <a:cubicBezTo>
                    <a:pt x="176" y="398"/>
                    <a:pt x="178" y="400"/>
                    <a:pt x="177" y="400"/>
                  </a:cubicBezTo>
                  <a:cubicBezTo>
                    <a:pt x="176" y="398"/>
                    <a:pt x="175" y="397"/>
                    <a:pt x="172" y="395"/>
                  </a:cubicBezTo>
                  <a:cubicBezTo>
                    <a:pt x="172" y="396"/>
                    <a:pt x="173" y="397"/>
                    <a:pt x="174" y="399"/>
                  </a:cubicBezTo>
                  <a:cubicBezTo>
                    <a:pt x="172" y="398"/>
                    <a:pt x="170" y="397"/>
                    <a:pt x="170" y="395"/>
                  </a:cubicBezTo>
                  <a:cubicBezTo>
                    <a:pt x="169" y="395"/>
                    <a:pt x="170" y="397"/>
                    <a:pt x="168" y="396"/>
                  </a:cubicBezTo>
                  <a:cubicBezTo>
                    <a:pt x="167" y="394"/>
                    <a:pt x="165" y="393"/>
                    <a:pt x="164" y="391"/>
                  </a:cubicBezTo>
                  <a:cubicBezTo>
                    <a:pt x="162" y="390"/>
                    <a:pt x="165" y="392"/>
                    <a:pt x="164" y="393"/>
                  </a:cubicBezTo>
                  <a:cubicBezTo>
                    <a:pt x="163" y="393"/>
                    <a:pt x="164" y="391"/>
                    <a:pt x="161" y="389"/>
                  </a:cubicBezTo>
                  <a:cubicBezTo>
                    <a:pt x="162" y="389"/>
                    <a:pt x="163" y="390"/>
                    <a:pt x="163" y="389"/>
                  </a:cubicBezTo>
                  <a:cubicBezTo>
                    <a:pt x="163" y="388"/>
                    <a:pt x="160" y="389"/>
                    <a:pt x="160" y="387"/>
                  </a:cubicBezTo>
                  <a:cubicBezTo>
                    <a:pt x="162" y="387"/>
                    <a:pt x="163" y="388"/>
                    <a:pt x="165" y="389"/>
                  </a:cubicBezTo>
                  <a:cubicBezTo>
                    <a:pt x="164" y="388"/>
                    <a:pt x="162" y="387"/>
                    <a:pt x="161" y="385"/>
                  </a:cubicBezTo>
                  <a:cubicBezTo>
                    <a:pt x="160" y="386"/>
                    <a:pt x="161" y="388"/>
                    <a:pt x="160" y="385"/>
                  </a:cubicBezTo>
                  <a:cubicBezTo>
                    <a:pt x="159" y="386"/>
                    <a:pt x="159" y="387"/>
                    <a:pt x="160" y="387"/>
                  </a:cubicBezTo>
                  <a:cubicBezTo>
                    <a:pt x="158" y="385"/>
                    <a:pt x="155" y="384"/>
                    <a:pt x="153" y="382"/>
                  </a:cubicBezTo>
                  <a:cubicBezTo>
                    <a:pt x="154" y="381"/>
                    <a:pt x="157" y="385"/>
                    <a:pt x="158" y="385"/>
                  </a:cubicBezTo>
                  <a:cubicBezTo>
                    <a:pt x="158" y="384"/>
                    <a:pt x="156" y="383"/>
                    <a:pt x="156" y="383"/>
                  </a:cubicBezTo>
                  <a:cubicBezTo>
                    <a:pt x="155" y="383"/>
                    <a:pt x="155" y="383"/>
                    <a:pt x="155" y="383"/>
                  </a:cubicBezTo>
                  <a:cubicBezTo>
                    <a:pt x="156" y="382"/>
                    <a:pt x="155" y="382"/>
                    <a:pt x="155" y="382"/>
                  </a:cubicBezTo>
                  <a:cubicBezTo>
                    <a:pt x="156" y="382"/>
                    <a:pt x="157" y="383"/>
                    <a:pt x="159" y="384"/>
                  </a:cubicBezTo>
                  <a:cubicBezTo>
                    <a:pt x="159" y="384"/>
                    <a:pt x="159" y="383"/>
                    <a:pt x="159" y="382"/>
                  </a:cubicBezTo>
                  <a:cubicBezTo>
                    <a:pt x="157" y="383"/>
                    <a:pt x="155" y="381"/>
                    <a:pt x="152" y="379"/>
                  </a:cubicBezTo>
                  <a:cubicBezTo>
                    <a:pt x="152" y="380"/>
                    <a:pt x="155" y="381"/>
                    <a:pt x="154" y="382"/>
                  </a:cubicBezTo>
                  <a:cubicBezTo>
                    <a:pt x="152" y="381"/>
                    <a:pt x="153" y="380"/>
                    <a:pt x="152" y="379"/>
                  </a:cubicBezTo>
                  <a:cubicBezTo>
                    <a:pt x="151" y="380"/>
                    <a:pt x="153" y="381"/>
                    <a:pt x="152" y="381"/>
                  </a:cubicBezTo>
                  <a:cubicBezTo>
                    <a:pt x="151" y="380"/>
                    <a:pt x="151" y="380"/>
                    <a:pt x="150" y="379"/>
                  </a:cubicBezTo>
                  <a:cubicBezTo>
                    <a:pt x="151" y="379"/>
                    <a:pt x="152" y="379"/>
                    <a:pt x="152" y="378"/>
                  </a:cubicBezTo>
                  <a:cubicBezTo>
                    <a:pt x="151" y="377"/>
                    <a:pt x="150" y="378"/>
                    <a:pt x="150" y="379"/>
                  </a:cubicBezTo>
                  <a:cubicBezTo>
                    <a:pt x="148" y="377"/>
                    <a:pt x="148" y="378"/>
                    <a:pt x="147" y="376"/>
                  </a:cubicBezTo>
                  <a:cubicBezTo>
                    <a:pt x="147" y="376"/>
                    <a:pt x="148" y="376"/>
                    <a:pt x="147" y="375"/>
                  </a:cubicBezTo>
                  <a:cubicBezTo>
                    <a:pt x="148" y="375"/>
                    <a:pt x="149" y="377"/>
                    <a:pt x="149" y="377"/>
                  </a:cubicBezTo>
                  <a:cubicBezTo>
                    <a:pt x="149" y="376"/>
                    <a:pt x="149" y="377"/>
                    <a:pt x="150" y="375"/>
                  </a:cubicBezTo>
                  <a:cubicBezTo>
                    <a:pt x="151" y="378"/>
                    <a:pt x="153" y="378"/>
                    <a:pt x="155" y="377"/>
                  </a:cubicBezTo>
                  <a:cubicBezTo>
                    <a:pt x="155" y="378"/>
                    <a:pt x="155" y="379"/>
                    <a:pt x="155" y="380"/>
                  </a:cubicBezTo>
                  <a:cubicBezTo>
                    <a:pt x="157" y="383"/>
                    <a:pt x="158" y="380"/>
                    <a:pt x="160" y="383"/>
                  </a:cubicBezTo>
                  <a:cubicBezTo>
                    <a:pt x="160" y="382"/>
                    <a:pt x="161" y="382"/>
                    <a:pt x="159" y="381"/>
                  </a:cubicBezTo>
                  <a:cubicBezTo>
                    <a:pt x="162" y="381"/>
                    <a:pt x="160" y="385"/>
                    <a:pt x="163" y="386"/>
                  </a:cubicBezTo>
                  <a:cubicBezTo>
                    <a:pt x="163" y="384"/>
                    <a:pt x="160" y="379"/>
                    <a:pt x="156" y="378"/>
                  </a:cubicBezTo>
                  <a:cubicBezTo>
                    <a:pt x="155" y="377"/>
                    <a:pt x="155" y="375"/>
                    <a:pt x="155" y="374"/>
                  </a:cubicBezTo>
                  <a:cubicBezTo>
                    <a:pt x="157" y="378"/>
                    <a:pt x="162" y="380"/>
                    <a:pt x="163" y="379"/>
                  </a:cubicBezTo>
                  <a:cubicBezTo>
                    <a:pt x="164" y="381"/>
                    <a:pt x="165" y="382"/>
                    <a:pt x="166" y="384"/>
                  </a:cubicBezTo>
                  <a:cubicBezTo>
                    <a:pt x="166" y="382"/>
                    <a:pt x="164" y="380"/>
                    <a:pt x="163" y="378"/>
                  </a:cubicBezTo>
                  <a:close/>
                  <a:moveTo>
                    <a:pt x="180" y="403"/>
                  </a:moveTo>
                  <a:cubicBezTo>
                    <a:pt x="180" y="403"/>
                    <a:pt x="179" y="403"/>
                    <a:pt x="178" y="402"/>
                  </a:cubicBezTo>
                  <a:cubicBezTo>
                    <a:pt x="179" y="402"/>
                    <a:pt x="179" y="401"/>
                    <a:pt x="179" y="401"/>
                  </a:cubicBezTo>
                  <a:cubicBezTo>
                    <a:pt x="181" y="402"/>
                    <a:pt x="180" y="403"/>
                    <a:pt x="180" y="403"/>
                  </a:cubicBezTo>
                  <a:close/>
                  <a:moveTo>
                    <a:pt x="119" y="324"/>
                  </a:moveTo>
                  <a:cubicBezTo>
                    <a:pt x="119" y="324"/>
                    <a:pt x="119" y="324"/>
                    <a:pt x="119" y="323"/>
                  </a:cubicBezTo>
                  <a:cubicBezTo>
                    <a:pt x="119" y="323"/>
                    <a:pt x="120" y="324"/>
                    <a:pt x="120" y="324"/>
                  </a:cubicBezTo>
                  <a:cubicBezTo>
                    <a:pt x="121" y="326"/>
                    <a:pt x="120" y="326"/>
                    <a:pt x="119" y="324"/>
                  </a:cubicBezTo>
                  <a:close/>
                  <a:moveTo>
                    <a:pt x="550" y="219"/>
                  </a:moveTo>
                  <a:cubicBezTo>
                    <a:pt x="550" y="220"/>
                    <a:pt x="550" y="221"/>
                    <a:pt x="550" y="222"/>
                  </a:cubicBezTo>
                  <a:cubicBezTo>
                    <a:pt x="549" y="222"/>
                    <a:pt x="550" y="221"/>
                    <a:pt x="549" y="221"/>
                  </a:cubicBezTo>
                  <a:cubicBezTo>
                    <a:pt x="549" y="220"/>
                    <a:pt x="550" y="221"/>
                    <a:pt x="550" y="219"/>
                  </a:cubicBezTo>
                  <a:close/>
                  <a:moveTo>
                    <a:pt x="590" y="178"/>
                  </a:moveTo>
                  <a:cubicBezTo>
                    <a:pt x="591" y="178"/>
                    <a:pt x="590" y="183"/>
                    <a:pt x="591" y="181"/>
                  </a:cubicBezTo>
                  <a:cubicBezTo>
                    <a:pt x="592" y="182"/>
                    <a:pt x="590" y="184"/>
                    <a:pt x="590" y="184"/>
                  </a:cubicBezTo>
                  <a:cubicBezTo>
                    <a:pt x="590" y="183"/>
                    <a:pt x="590" y="181"/>
                    <a:pt x="590" y="181"/>
                  </a:cubicBezTo>
                  <a:cubicBezTo>
                    <a:pt x="590" y="180"/>
                    <a:pt x="590" y="181"/>
                    <a:pt x="590" y="180"/>
                  </a:cubicBezTo>
                  <a:cubicBezTo>
                    <a:pt x="590" y="179"/>
                    <a:pt x="590" y="179"/>
                    <a:pt x="590" y="178"/>
                  </a:cubicBezTo>
                  <a:close/>
                  <a:moveTo>
                    <a:pt x="599" y="180"/>
                  </a:moveTo>
                  <a:cubicBezTo>
                    <a:pt x="599" y="180"/>
                    <a:pt x="599" y="183"/>
                    <a:pt x="598" y="183"/>
                  </a:cubicBezTo>
                  <a:cubicBezTo>
                    <a:pt x="598" y="181"/>
                    <a:pt x="598" y="181"/>
                    <a:pt x="599" y="180"/>
                  </a:cubicBezTo>
                  <a:close/>
                  <a:moveTo>
                    <a:pt x="618" y="141"/>
                  </a:moveTo>
                  <a:cubicBezTo>
                    <a:pt x="618" y="142"/>
                    <a:pt x="618" y="142"/>
                    <a:pt x="618" y="144"/>
                  </a:cubicBezTo>
                  <a:cubicBezTo>
                    <a:pt x="618" y="144"/>
                    <a:pt x="617" y="143"/>
                    <a:pt x="617" y="142"/>
                  </a:cubicBezTo>
                  <a:cubicBezTo>
                    <a:pt x="617" y="142"/>
                    <a:pt x="617" y="142"/>
                    <a:pt x="617" y="143"/>
                  </a:cubicBezTo>
                  <a:cubicBezTo>
                    <a:pt x="617" y="143"/>
                    <a:pt x="617" y="143"/>
                    <a:pt x="617" y="142"/>
                  </a:cubicBezTo>
                  <a:cubicBezTo>
                    <a:pt x="616" y="141"/>
                    <a:pt x="616" y="141"/>
                    <a:pt x="616" y="141"/>
                  </a:cubicBezTo>
                  <a:cubicBezTo>
                    <a:pt x="617" y="142"/>
                    <a:pt x="617" y="141"/>
                    <a:pt x="618" y="141"/>
                  </a:cubicBezTo>
                  <a:close/>
                  <a:moveTo>
                    <a:pt x="708" y="170"/>
                  </a:moveTo>
                  <a:cubicBezTo>
                    <a:pt x="708" y="173"/>
                    <a:pt x="708" y="175"/>
                    <a:pt x="708" y="179"/>
                  </a:cubicBezTo>
                  <a:cubicBezTo>
                    <a:pt x="707" y="179"/>
                    <a:pt x="706" y="182"/>
                    <a:pt x="706" y="179"/>
                  </a:cubicBezTo>
                  <a:cubicBezTo>
                    <a:pt x="706" y="177"/>
                    <a:pt x="707" y="177"/>
                    <a:pt x="707" y="176"/>
                  </a:cubicBezTo>
                  <a:cubicBezTo>
                    <a:pt x="707" y="174"/>
                    <a:pt x="707" y="173"/>
                    <a:pt x="707" y="171"/>
                  </a:cubicBezTo>
                  <a:cubicBezTo>
                    <a:pt x="708" y="171"/>
                    <a:pt x="708" y="170"/>
                    <a:pt x="708" y="170"/>
                  </a:cubicBezTo>
                  <a:close/>
                  <a:moveTo>
                    <a:pt x="683" y="394"/>
                  </a:moveTo>
                  <a:cubicBezTo>
                    <a:pt x="682" y="395"/>
                    <a:pt x="681" y="396"/>
                    <a:pt x="680" y="397"/>
                  </a:cubicBezTo>
                  <a:cubicBezTo>
                    <a:pt x="680" y="396"/>
                    <a:pt x="678" y="399"/>
                    <a:pt x="678" y="400"/>
                  </a:cubicBezTo>
                  <a:cubicBezTo>
                    <a:pt x="679" y="397"/>
                    <a:pt x="678" y="398"/>
                    <a:pt x="680" y="394"/>
                  </a:cubicBezTo>
                  <a:cubicBezTo>
                    <a:pt x="681" y="395"/>
                    <a:pt x="682" y="394"/>
                    <a:pt x="683" y="394"/>
                  </a:cubicBezTo>
                  <a:close/>
                  <a:moveTo>
                    <a:pt x="50" y="377"/>
                  </a:moveTo>
                  <a:cubicBezTo>
                    <a:pt x="48" y="377"/>
                    <a:pt x="47" y="373"/>
                    <a:pt x="48" y="373"/>
                  </a:cubicBezTo>
                  <a:cubicBezTo>
                    <a:pt x="50" y="375"/>
                    <a:pt x="48" y="375"/>
                    <a:pt x="50" y="377"/>
                  </a:cubicBezTo>
                  <a:close/>
                  <a:moveTo>
                    <a:pt x="7" y="152"/>
                  </a:moveTo>
                  <a:cubicBezTo>
                    <a:pt x="8" y="152"/>
                    <a:pt x="7" y="155"/>
                    <a:pt x="7" y="157"/>
                  </a:cubicBezTo>
                  <a:cubicBezTo>
                    <a:pt x="6" y="157"/>
                    <a:pt x="7" y="154"/>
                    <a:pt x="7" y="152"/>
                  </a:cubicBezTo>
                  <a:close/>
                  <a:moveTo>
                    <a:pt x="3" y="183"/>
                  </a:moveTo>
                  <a:cubicBezTo>
                    <a:pt x="4" y="185"/>
                    <a:pt x="3" y="187"/>
                    <a:pt x="3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86"/>
                    <a:pt x="2" y="184"/>
                    <a:pt x="3" y="183"/>
                  </a:cubicBezTo>
                  <a:close/>
                  <a:moveTo>
                    <a:pt x="11" y="216"/>
                  </a:moveTo>
                  <a:cubicBezTo>
                    <a:pt x="11" y="220"/>
                    <a:pt x="10" y="219"/>
                    <a:pt x="11" y="223"/>
                  </a:cubicBezTo>
                  <a:cubicBezTo>
                    <a:pt x="10" y="224"/>
                    <a:pt x="11" y="220"/>
                    <a:pt x="10" y="221"/>
                  </a:cubicBezTo>
                  <a:cubicBezTo>
                    <a:pt x="9" y="221"/>
                    <a:pt x="11" y="226"/>
                    <a:pt x="10" y="225"/>
                  </a:cubicBezTo>
                  <a:cubicBezTo>
                    <a:pt x="9" y="222"/>
                    <a:pt x="10" y="220"/>
                    <a:pt x="9" y="217"/>
                  </a:cubicBezTo>
                  <a:cubicBezTo>
                    <a:pt x="9" y="215"/>
                    <a:pt x="10" y="217"/>
                    <a:pt x="11" y="216"/>
                  </a:cubicBezTo>
                  <a:close/>
                  <a:moveTo>
                    <a:pt x="11" y="227"/>
                  </a:moveTo>
                  <a:cubicBezTo>
                    <a:pt x="10" y="228"/>
                    <a:pt x="11" y="230"/>
                    <a:pt x="11" y="232"/>
                  </a:cubicBezTo>
                  <a:cubicBezTo>
                    <a:pt x="10" y="232"/>
                    <a:pt x="9" y="227"/>
                    <a:pt x="11" y="227"/>
                  </a:cubicBezTo>
                  <a:close/>
                  <a:moveTo>
                    <a:pt x="6" y="234"/>
                  </a:moveTo>
                  <a:cubicBezTo>
                    <a:pt x="6" y="233"/>
                    <a:pt x="7" y="240"/>
                    <a:pt x="7" y="239"/>
                  </a:cubicBezTo>
                  <a:cubicBezTo>
                    <a:pt x="6" y="240"/>
                    <a:pt x="6" y="236"/>
                    <a:pt x="6" y="234"/>
                  </a:cubicBezTo>
                  <a:close/>
                  <a:moveTo>
                    <a:pt x="5" y="248"/>
                  </a:moveTo>
                  <a:cubicBezTo>
                    <a:pt x="6" y="249"/>
                    <a:pt x="6" y="254"/>
                    <a:pt x="6" y="256"/>
                  </a:cubicBezTo>
                  <a:cubicBezTo>
                    <a:pt x="4" y="256"/>
                    <a:pt x="5" y="250"/>
                    <a:pt x="5" y="248"/>
                  </a:cubicBezTo>
                  <a:close/>
                  <a:moveTo>
                    <a:pt x="20" y="245"/>
                  </a:moveTo>
                  <a:cubicBezTo>
                    <a:pt x="21" y="247"/>
                    <a:pt x="21" y="251"/>
                    <a:pt x="20" y="252"/>
                  </a:cubicBezTo>
                  <a:cubicBezTo>
                    <a:pt x="21" y="250"/>
                    <a:pt x="19" y="247"/>
                    <a:pt x="20" y="245"/>
                  </a:cubicBezTo>
                  <a:close/>
                  <a:moveTo>
                    <a:pt x="34" y="250"/>
                  </a:moveTo>
                  <a:cubicBezTo>
                    <a:pt x="35" y="252"/>
                    <a:pt x="36" y="251"/>
                    <a:pt x="37" y="250"/>
                  </a:cubicBezTo>
                  <a:cubicBezTo>
                    <a:pt x="37" y="254"/>
                    <a:pt x="36" y="255"/>
                    <a:pt x="38" y="257"/>
                  </a:cubicBezTo>
                  <a:cubicBezTo>
                    <a:pt x="38" y="260"/>
                    <a:pt x="36" y="264"/>
                    <a:pt x="35" y="259"/>
                  </a:cubicBezTo>
                  <a:cubicBezTo>
                    <a:pt x="36" y="259"/>
                    <a:pt x="35" y="257"/>
                    <a:pt x="35" y="256"/>
                  </a:cubicBezTo>
                  <a:cubicBezTo>
                    <a:pt x="35" y="254"/>
                    <a:pt x="34" y="251"/>
                    <a:pt x="34" y="250"/>
                  </a:cubicBezTo>
                  <a:close/>
                  <a:moveTo>
                    <a:pt x="22" y="259"/>
                  </a:moveTo>
                  <a:cubicBezTo>
                    <a:pt x="23" y="259"/>
                    <a:pt x="23" y="263"/>
                    <a:pt x="24" y="264"/>
                  </a:cubicBezTo>
                  <a:cubicBezTo>
                    <a:pt x="22" y="264"/>
                    <a:pt x="22" y="260"/>
                    <a:pt x="22" y="259"/>
                  </a:cubicBezTo>
                  <a:close/>
                  <a:moveTo>
                    <a:pt x="32" y="255"/>
                  </a:moveTo>
                  <a:cubicBezTo>
                    <a:pt x="33" y="254"/>
                    <a:pt x="33" y="258"/>
                    <a:pt x="34" y="257"/>
                  </a:cubicBezTo>
                  <a:cubicBezTo>
                    <a:pt x="34" y="258"/>
                    <a:pt x="34" y="259"/>
                    <a:pt x="34" y="261"/>
                  </a:cubicBezTo>
                  <a:cubicBezTo>
                    <a:pt x="33" y="262"/>
                    <a:pt x="32" y="257"/>
                    <a:pt x="32" y="255"/>
                  </a:cubicBezTo>
                  <a:close/>
                  <a:moveTo>
                    <a:pt x="16" y="267"/>
                  </a:moveTo>
                  <a:cubicBezTo>
                    <a:pt x="16" y="265"/>
                    <a:pt x="17" y="272"/>
                    <a:pt x="18" y="268"/>
                  </a:cubicBezTo>
                  <a:cubicBezTo>
                    <a:pt x="18" y="271"/>
                    <a:pt x="18" y="272"/>
                    <a:pt x="19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9" y="278"/>
                    <a:pt x="20" y="279"/>
                    <a:pt x="20" y="282"/>
                  </a:cubicBezTo>
                  <a:cubicBezTo>
                    <a:pt x="20" y="283"/>
                    <a:pt x="20" y="282"/>
                    <a:pt x="21" y="283"/>
                  </a:cubicBezTo>
                  <a:cubicBezTo>
                    <a:pt x="21" y="285"/>
                    <a:pt x="20" y="282"/>
                    <a:pt x="20" y="283"/>
                  </a:cubicBezTo>
                  <a:cubicBezTo>
                    <a:pt x="19" y="279"/>
                    <a:pt x="17" y="276"/>
                    <a:pt x="17" y="272"/>
                  </a:cubicBezTo>
                  <a:cubicBezTo>
                    <a:pt x="18" y="272"/>
                    <a:pt x="17" y="270"/>
                    <a:pt x="16" y="267"/>
                  </a:cubicBezTo>
                  <a:close/>
                  <a:moveTo>
                    <a:pt x="24" y="266"/>
                  </a:moveTo>
                  <a:cubicBezTo>
                    <a:pt x="25" y="268"/>
                    <a:pt x="25" y="269"/>
                    <a:pt x="25" y="270"/>
                  </a:cubicBezTo>
                  <a:cubicBezTo>
                    <a:pt x="24" y="271"/>
                    <a:pt x="23" y="270"/>
                    <a:pt x="23" y="268"/>
                  </a:cubicBezTo>
                  <a:cubicBezTo>
                    <a:pt x="23" y="267"/>
                    <a:pt x="23" y="266"/>
                    <a:pt x="24" y="266"/>
                  </a:cubicBezTo>
                  <a:close/>
                  <a:moveTo>
                    <a:pt x="25" y="273"/>
                  </a:moveTo>
                  <a:cubicBezTo>
                    <a:pt x="27" y="275"/>
                    <a:pt x="28" y="284"/>
                    <a:pt x="30" y="287"/>
                  </a:cubicBezTo>
                  <a:cubicBezTo>
                    <a:pt x="31" y="291"/>
                    <a:pt x="31" y="291"/>
                    <a:pt x="31" y="294"/>
                  </a:cubicBezTo>
                  <a:cubicBezTo>
                    <a:pt x="30" y="294"/>
                    <a:pt x="30" y="291"/>
                    <a:pt x="30" y="290"/>
                  </a:cubicBezTo>
                  <a:cubicBezTo>
                    <a:pt x="27" y="287"/>
                    <a:pt x="27" y="282"/>
                    <a:pt x="26" y="278"/>
                  </a:cubicBezTo>
                  <a:cubicBezTo>
                    <a:pt x="27" y="277"/>
                    <a:pt x="25" y="275"/>
                    <a:pt x="25" y="273"/>
                  </a:cubicBezTo>
                  <a:close/>
                  <a:moveTo>
                    <a:pt x="30" y="283"/>
                  </a:moveTo>
                  <a:cubicBezTo>
                    <a:pt x="31" y="282"/>
                    <a:pt x="32" y="288"/>
                    <a:pt x="32" y="289"/>
                  </a:cubicBezTo>
                  <a:cubicBezTo>
                    <a:pt x="30" y="289"/>
                    <a:pt x="31" y="286"/>
                    <a:pt x="30" y="283"/>
                  </a:cubicBezTo>
                  <a:close/>
                  <a:moveTo>
                    <a:pt x="37" y="291"/>
                  </a:moveTo>
                  <a:cubicBezTo>
                    <a:pt x="39" y="294"/>
                    <a:pt x="37" y="292"/>
                    <a:pt x="37" y="294"/>
                  </a:cubicBezTo>
                  <a:cubicBezTo>
                    <a:pt x="37" y="293"/>
                    <a:pt x="36" y="291"/>
                    <a:pt x="36" y="290"/>
                  </a:cubicBezTo>
                  <a:cubicBezTo>
                    <a:pt x="36" y="290"/>
                    <a:pt x="37" y="291"/>
                    <a:pt x="37" y="291"/>
                  </a:cubicBezTo>
                  <a:cubicBezTo>
                    <a:pt x="37" y="292"/>
                    <a:pt x="38" y="292"/>
                    <a:pt x="37" y="291"/>
                  </a:cubicBezTo>
                  <a:close/>
                  <a:moveTo>
                    <a:pt x="36" y="295"/>
                  </a:moveTo>
                  <a:cubicBezTo>
                    <a:pt x="37" y="294"/>
                    <a:pt x="37" y="297"/>
                    <a:pt x="38" y="298"/>
                  </a:cubicBezTo>
                  <a:cubicBezTo>
                    <a:pt x="38" y="298"/>
                    <a:pt x="38" y="298"/>
                    <a:pt x="38" y="297"/>
                  </a:cubicBezTo>
                  <a:cubicBezTo>
                    <a:pt x="40" y="301"/>
                    <a:pt x="36" y="298"/>
                    <a:pt x="36" y="295"/>
                  </a:cubicBezTo>
                  <a:close/>
                  <a:moveTo>
                    <a:pt x="36" y="303"/>
                  </a:moveTo>
                  <a:cubicBezTo>
                    <a:pt x="36" y="306"/>
                    <a:pt x="35" y="299"/>
                    <a:pt x="35" y="302"/>
                  </a:cubicBezTo>
                  <a:cubicBezTo>
                    <a:pt x="35" y="301"/>
                    <a:pt x="35" y="299"/>
                    <a:pt x="34" y="297"/>
                  </a:cubicBezTo>
                  <a:cubicBezTo>
                    <a:pt x="34" y="297"/>
                    <a:pt x="35" y="298"/>
                    <a:pt x="35" y="299"/>
                  </a:cubicBezTo>
                  <a:cubicBezTo>
                    <a:pt x="35" y="300"/>
                    <a:pt x="36" y="299"/>
                    <a:pt x="36" y="300"/>
                  </a:cubicBezTo>
                  <a:cubicBezTo>
                    <a:pt x="37" y="300"/>
                    <a:pt x="35" y="300"/>
                    <a:pt x="36" y="303"/>
                  </a:cubicBezTo>
                  <a:close/>
                  <a:moveTo>
                    <a:pt x="26" y="306"/>
                  </a:moveTo>
                  <a:cubicBezTo>
                    <a:pt x="27" y="305"/>
                    <a:pt x="28" y="307"/>
                    <a:pt x="29" y="307"/>
                  </a:cubicBezTo>
                  <a:cubicBezTo>
                    <a:pt x="29" y="309"/>
                    <a:pt x="30" y="311"/>
                    <a:pt x="29" y="312"/>
                  </a:cubicBezTo>
                  <a:cubicBezTo>
                    <a:pt x="28" y="310"/>
                    <a:pt x="27" y="308"/>
                    <a:pt x="26" y="306"/>
                  </a:cubicBezTo>
                  <a:close/>
                  <a:moveTo>
                    <a:pt x="31" y="310"/>
                  </a:moveTo>
                  <a:cubicBezTo>
                    <a:pt x="31" y="316"/>
                    <a:pt x="33" y="322"/>
                    <a:pt x="35" y="327"/>
                  </a:cubicBezTo>
                  <a:cubicBezTo>
                    <a:pt x="34" y="326"/>
                    <a:pt x="33" y="323"/>
                    <a:pt x="32" y="320"/>
                  </a:cubicBezTo>
                  <a:cubicBezTo>
                    <a:pt x="31" y="318"/>
                    <a:pt x="30" y="315"/>
                    <a:pt x="29" y="313"/>
                  </a:cubicBezTo>
                  <a:cubicBezTo>
                    <a:pt x="31" y="315"/>
                    <a:pt x="29" y="310"/>
                    <a:pt x="31" y="310"/>
                  </a:cubicBezTo>
                  <a:close/>
                  <a:moveTo>
                    <a:pt x="62" y="307"/>
                  </a:moveTo>
                  <a:cubicBezTo>
                    <a:pt x="62" y="307"/>
                    <a:pt x="63" y="307"/>
                    <a:pt x="63" y="307"/>
                  </a:cubicBezTo>
                  <a:cubicBezTo>
                    <a:pt x="64" y="309"/>
                    <a:pt x="65" y="311"/>
                    <a:pt x="63" y="311"/>
                  </a:cubicBezTo>
                  <a:cubicBezTo>
                    <a:pt x="63" y="310"/>
                    <a:pt x="63" y="308"/>
                    <a:pt x="62" y="307"/>
                  </a:cubicBezTo>
                  <a:close/>
                  <a:moveTo>
                    <a:pt x="37" y="328"/>
                  </a:moveTo>
                  <a:cubicBezTo>
                    <a:pt x="37" y="331"/>
                    <a:pt x="37" y="330"/>
                    <a:pt x="38" y="333"/>
                  </a:cubicBezTo>
                  <a:cubicBezTo>
                    <a:pt x="38" y="334"/>
                    <a:pt x="36" y="328"/>
                    <a:pt x="37" y="328"/>
                  </a:cubicBezTo>
                  <a:close/>
                  <a:moveTo>
                    <a:pt x="40" y="327"/>
                  </a:moveTo>
                  <a:cubicBezTo>
                    <a:pt x="40" y="327"/>
                    <a:pt x="42" y="330"/>
                    <a:pt x="42" y="331"/>
                  </a:cubicBezTo>
                  <a:cubicBezTo>
                    <a:pt x="41" y="331"/>
                    <a:pt x="41" y="329"/>
                    <a:pt x="40" y="327"/>
                  </a:cubicBezTo>
                  <a:close/>
                  <a:moveTo>
                    <a:pt x="64" y="311"/>
                  </a:moveTo>
                  <a:cubicBezTo>
                    <a:pt x="66" y="313"/>
                    <a:pt x="65" y="314"/>
                    <a:pt x="66" y="316"/>
                  </a:cubicBezTo>
                  <a:cubicBezTo>
                    <a:pt x="66" y="316"/>
                    <a:pt x="66" y="315"/>
                    <a:pt x="65" y="315"/>
                  </a:cubicBezTo>
                  <a:cubicBezTo>
                    <a:pt x="66" y="318"/>
                    <a:pt x="68" y="322"/>
                    <a:pt x="66" y="321"/>
                  </a:cubicBezTo>
                  <a:cubicBezTo>
                    <a:pt x="65" y="320"/>
                    <a:pt x="66" y="319"/>
                    <a:pt x="66" y="318"/>
                  </a:cubicBezTo>
                  <a:cubicBezTo>
                    <a:pt x="65" y="317"/>
                    <a:pt x="65" y="316"/>
                    <a:pt x="63" y="313"/>
                  </a:cubicBezTo>
                  <a:cubicBezTo>
                    <a:pt x="64" y="312"/>
                    <a:pt x="65" y="314"/>
                    <a:pt x="65" y="315"/>
                  </a:cubicBezTo>
                  <a:cubicBezTo>
                    <a:pt x="66" y="315"/>
                    <a:pt x="63" y="311"/>
                    <a:pt x="64" y="311"/>
                  </a:cubicBezTo>
                  <a:close/>
                  <a:moveTo>
                    <a:pt x="66" y="313"/>
                  </a:moveTo>
                  <a:cubicBezTo>
                    <a:pt x="67" y="313"/>
                    <a:pt x="67" y="313"/>
                    <a:pt x="67" y="314"/>
                  </a:cubicBezTo>
                  <a:cubicBezTo>
                    <a:pt x="69" y="317"/>
                    <a:pt x="67" y="318"/>
                    <a:pt x="69" y="321"/>
                  </a:cubicBezTo>
                  <a:cubicBezTo>
                    <a:pt x="68" y="321"/>
                    <a:pt x="68" y="319"/>
                    <a:pt x="67" y="319"/>
                  </a:cubicBezTo>
                  <a:cubicBezTo>
                    <a:pt x="66" y="316"/>
                    <a:pt x="68" y="318"/>
                    <a:pt x="66" y="313"/>
                  </a:cubicBezTo>
                  <a:close/>
                  <a:moveTo>
                    <a:pt x="94" y="299"/>
                  </a:moveTo>
                  <a:cubicBezTo>
                    <a:pt x="95" y="299"/>
                    <a:pt x="96" y="301"/>
                    <a:pt x="96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6" y="300"/>
                    <a:pt x="96" y="301"/>
                    <a:pt x="97" y="301"/>
                  </a:cubicBezTo>
                  <a:cubicBezTo>
                    <a:pt x="96" y="300"/>
                    <a:pt x="95" y="301"/>
                    <a:pt x="94" y="299"/>
                  </a:cubicBezTo>
                  <a:close/>
                  <a:moveTo>
                    <a:pt x="68" y="323"/>
                  </a:moveTo>
                  <a:cubicBezTo>
                    <a:pt x="70" y="324"/>
                    <a:pt x="72" y="331"/>
                    <a:pt x="73" y="334"/>
                  </a:cubicBezTo>
                  <a:cubicBezTo>
                    <a:pt x="71" y="332"/>
                    <a:pt x="70" y="328"/>
                    <a:pt x="68" y="323"/>
                  </a:cubicBezTo>
                  <a:close/>
                  <a:moveTo>
                    <a:pt x="49" y="342"/>
                  </a:moveTo>
                  <a:cubicBezTo>
                    <a:pt x="50" y="342"/>
                    <a:pt x="52" y="343"/>
                    <a:pt x="53" y="346"/>
                  </a:cubicBezTo>
                  <a:cubicBezTo>
                    <a:pt x="55" y="348"/>
                    <a:pt x="56" y="351"/>
                    <a:pt x="57" y="353"/>
                  </a:cubicBezTo>
                  <a:cubicBezTo>
                    <a:pt x="56" y="354"/>
                    <a:pt x="55" y="352"/>
                    <a:pt x="53" y="351"/>
                  </a:cubicBezTo>
                  <a:cubicBezTo>
                    <a:pt x="51" y="347"/>
                    <a:pt x="50" y="344"/>
                    <a:pt x="49" y="342"/>
                  </a:cubicBezTo>
                  <a:close/>
                  <a:moveTo>
                    <a:pt x="98" y="309"/>
                  </a:moveTo>
                  <a:cubicBezTo>
                    <a:pt x="99" y="309"/>
                    <a:pt x="102" y="315"/>
                    <a:pt x="102" y="317"/>
                  </a:cubicBezTo>
                  <a:cubicBezTo>
                    <a:pt x="100" y="316"/>
                    <a:pt x="98" y="310"/>
                    <a:pt x="98" y="309"/>
                  </a:cubicBezTo>
                  <a:close/>
                  <a:moveTo>
                    <a:pt x="74" y="337"/>
                  </a:moveTo>
                  <a:cubicBezTo>
                    <a:pt x="75" y="336"/>
                    <a:pt x="74" y="336"/>
                    <a:pt x="73" y="334"/>
                  </a:cubicBezTo>
                  <a:cubicBezTo>
                    <a:pt x="75" y="335"/>
                    <a:pt x="75" y="338"/>
                    <a:pt x="76" y="338"/>
                  </a:cubicBezTo>
                  <a:cubicBezTo>
                    <a:pt x="77" y="340"/>
                    <a:pt x="75" y="338"/>
                    <a:pt x="74" y="337"/>
                  </a:cubicBezTo>
                  <a:close/>
                  <a:moveTo>
                    <a:pt x="57" y="355"/>
                  </a:moveTo>
                  <a:cubicBezTo>
                    <a:pt x="58" y="354"/>
                    <a:pt x="58" y="354"/>
                    <a:pt x="58" y="354"/>
                  </a:cubicBezTo>
                  <a:cubicBezTo>
                    <a:pt x="59" y="356"/>
                    <a:pt x="58" y="356"/>
                    <a:pt x="58" y="357"/>
                  </a:cubicBezTo>
                  <a:cubicBezTo>
                    <a:pt x="58" y="357"/>
                    <a:pt x="57" y="356"/>
                    <a:pt x="57" y="355"/>
                  </a:cubicBezTo>
                  <a:close/>
                  <a:moveTo>
                    <a:pt x="76" y="340"/>
                  </a:moveTo>
                  <a:cubicBezTo>
                    <a:pt x="77" y="340"/>
                    <a:pt x="80" y="343"/>
                    <a:pt x="80" y="345"/>
                  </a:cubicBezTo>
                  <a:cubicBezTo>
                    <a:pt x="78" y="344"/>
                    <a:pt x="78" y="342"/>
                    <a:pt x="76" y="340"/>
                  </a:cubicBezTo>
                  <a:close/>
                  <a:moveTo>
                    <a:pt x="103" y="320"/>
                  </a:moveTo>
                  <a:cubicBezTo>
                    <a:pt x="103" y="320"/>
                    <a:pt x="104" y="322"/>
                    <a:pt x="105" y="323"/>
                  </a:cubicBezTo>
                  <a:cubicBezTo>
                    <a:pt x="104" y="324"/>
                    <a:pt x="103" y="321"/>
                    <a:pt x="103" y="320"/>
                  </a:cubicBezTo>
                  <a:close/>
                  <a:moveTo>
                    <a:pt x="68" y="351"/>
                  </a:moveTo>
                  <a:cubicBezTo>
                    <a:pt x="68" y="351"/>
                    <a:pt x="69" y="351"/>
                    <a:pt x="69" y="352"/>
                  </a:cubicBezTo>
                  <a:cubicBezTo>
                    <a:pt x="72" y="355"/>
                    <a:pt x="69" y="355"/>
                    <a:pt x="68" y="351"/>
                  </a:cubicBezTo>
                  <a:close/>
                  <a:moveTo>
                    <a:pt x="79" y="357"/>
                  </a:moveTo>
                  <a:cubicBezTo>
                    <a:pt x="77" y="356"/>
                    <a:pt x="76" y="353"/>
                    <a:pt x="74" y="352"/>
                  </a:cubicBezTo>
                  <a:cubicBezTo>
                    <a:pt x="73" y="350"/>
                    <a:pt x="75" y="350"/>
                    <a:pt x="74" y="348"/>
                  </a:cubicBezTo>
                  <a:cubicBezTo>
                    <a:pt x="76" y="350"/>
                    <a:pt x="78" y="352"/>
                    <a:pt x="79" y="352"/>
                  </a:cubicBezTo>
                  <a:cubicBezTo>
                    <a:pt x="77" y="350"/>
                    <a:pt x="76" y="350"/>
                    <a:pt x="74" y="346"/>
                  </a:cubicBezTo>
                  <a:cubicBezTo>
                    <a:pt x="74" y="346"/>
                    <a:pt x="75" y="347"/>
                    <a:pt x="76" y="347"/>
                  </a:cubicBezTo>
                  <a:cubicBezTo>
                    <a:pt x="77" y="348"/>
                    <a:pt x="76" y="348"/>
                    <a:pt x="77" y="350"/>
                  </a:cubicBezTo>
                  <a:cubicBezTo>
                    <a:pt x="77" y="348"/>
                    <a:pt x="78" y="350"/>
                    <a:pt x="80" y="352"/>
                  </a:cubicBezTo>
                  <a:cubicBezTo>
                    <a:pt x="81" y="354"/>
                    <a:pt x="82" y="356"/>
                    <a:pt x="83" y="358"/>
                  </a:cubicBezTo>
                  <a:cubicBezTo>
                    <a:pt x="82" y="358"/>
                    <a:pt x="81" y="356"/>
                    <a:pt x="80" y="354"/>
                  </a:cubicBezTo>
                  <a:cubicBezTo>
                    <a:pt x="79" y="353"/>
                    <a:pt x="79" y="355"/>
                    <a:pt x="79" y="354"/>
                  </a:cubicBezTo>
                  <a:cubicBezTo>
                    <a:pt x="78" y="354"/>
                    <a:pt x="80" y="356"/>
                    <a:pt x="81" y="358"/>
                  </a:cubicBezTo>
                  <a:cubicBezTo>
                    <a:pt x="82" y="360"/>
                    <a:pt x="80" y="358"/>
                    <a:pt x="81" y="360"/>
                  </a:cubicBezTo>
                  <a:cubicBezTo>
                    <a:pt x="81" y="360"/>
                    <a:pt x="79" y="357"/>
                    <a:pt x="79" y="357"/>
                  </a:cubicBezTo>
                  <a:close/>
                  <a:moveTo>
                    <a:pt x="138" y="308"/>
                  </a:moveTo>
                  <a:cubicBezTo>
                    <a:pt x="138" y="308"/>
                    <a:pt x="139" y="309"/>
                    <a:pt x="138" y="308"/>
                  </a:cubicBezTo>
                  <a:cubicBezTo>
                    <a:pt x="139" y="308"/>
                    <a:pt x="140" y="309"/>
                    <a:pt x="141" y="310"/>
                  </a:cubicBezTo>
                  <a:cubicBezTo>
                    <a:pt x="140" y="312"/>
                    <a:pt x="138" y="308"/>
                    <a:pt x="139" y="309"/>
                  </a:cubicBezTo>
                  <a:cubicBezTo>
                    <a:pt x="138" y="310"/>
                    <a:pt x="138" y="308"/>
                    <a:pt x="138" y="308"/>
                  </a:cubicBezTo>
                  <a:close/>
                  <a:moveTo>
                    <a:pt x="85" y="360"/>
                  </a:moveTo>
                  <a:cubicBezTo>
                    <a:pt x="85" y="360"/>
                    <a:pt x="85" y="360"/>
                    <a:pt x="84" y="359"/>
                  </a:cubicBezTo>
                  <a:cubicBezTo>
                    <a:pt x="84" y="360"/>
                    <a:pt x="85" y="361"/>
                    <a:pt x="84" y="361"/>
                  </a:cubicBezTo>
                  <a:cubicBezTo>
                    <a:pt x="82" y="358"/>
                    <a:pt x="85" y="358"/>
                    <a:pt x="82" y="355"/>
                  </a:cubicBezTo>
                  <a:cubicBezTo>
                    <a:pt x="84" y="357"/>
                    <a:pt x="86" y="360"/>
                    <a:pt x="88" y="364"/>
                  </a:cubicBezTo>
                  <a:cubicBezTo>
                    <a:pt x="90" y="367"/>
                    <a:pt x="93" y="371"/>
                    <a:pt x="96" y="374"/>
                  </a:cubicBezTo>
                  <a:cubicBezTo>
                    <a:pt x="95" y="374"/>
                    <a:pt x="96" y="374"/>
                    <a:pt x="96" y="375"/>
                  </a:cubicBezTo>
                  <a:cubicBezTo>
                    <a:pt x="95" y="374"/>
                    <a:pt x="94" y="373"/>
                    <a:pt x="93" y="374"/>
                  </a:cubicBezTo>
                  <a:cubicBezTo>
                    <a:pt x="92" y="373"/>
                    <a:pt x="93" y="372"/>
                    <a:pt x="93" y="372"/>
                  </a:cubicBezTo>
                  <a:cubicBezTo>
                    <a:pt x="92" y="371"/>
                    <a:pt x="91" y="371"/>
                    <a:pt x="89" y="369"/>
                  </a:cubicBezTo>
                  <a:cubicBezTo>
                    <a:pt x="90" y="365"/>
                    <a:pt x="85" y="363"/>
                    <a:pt x="85" y="360"/>
                  </a:cubicBezTo>
                  <a:close/>
                  <a:moveTo>
                    <a:pt x="82" y="362"/>
                  </a:moveTo>
                  <a:cubicBezTo>
                    <a:pt x="83" y="363"/>
                    <a:pt x="82" y="362"/>
                    <a:pt x="83" y="362"/>
                  </a:cubicBezTo>
                  <a:cubicBezTo>
                    <a:pt x="83" y="365"/>
                    <a:pt x="90" y="371"/>
                    <a:pt x="90" y="373"/>
                  </a:cubicBezTo>
                  <a:cubicBezTo>
                    <a:pt x="87" y="371"/>
                    <a:pt x="84" y="365"/>
                    <a:pt x="82" y="362"/>
                  </a:cubicBezTo>
                  <a:close/>
                  <a:moveTo>
                    <a:pt x="80" y="373"/>
                  </a:moveTo>
                  <a:cubicBezTo>
                    <a:pt x="80" y="372"/>
                    <a:pt x="82" y="376"/>
                    <a:pt x="84" y="378"/>
                  </a:cubicBezTo>
                  <a:cubicBezTo>
                    <a:pt x="83" y="379"/>
                    <a:pt x="81" y="375"/>
                    <a:pt x="80" y="373"/>
                  </a:cubicBezTo>
                  <a:close/>
                  <a:moveTo>
                    <a:pt x="84" y="369"/>
                  </a:moveTo>
                  <a:cubicBezTo>
                    <a:pt x="85" y="368"/>
                    <a:pt x="85" y="368"/>
                    <a:pt x="85" y="368"/>
                  </a:cubicBezTo>
                  <a:cubicBezTo>
                    <a:pt x="87" y="371"/>
                    <a:pt x="86" y="373"/>
                    <a:pt x="84" y="369"/>
                  </a:cubicBezTo>
                  <a:close/>
                  <a:moveTo>
                    <a:pt x="142" y="319"/>
                  </a:moveTo>
                  <a:cubicBezTo>
                    <a:pt x="143" y="319"/>
                    <a:pt x="144" y="320"/>
                    <a:pt x="146" y="321"/>
                  </a:cubicBezTo>
                  <a:cubicBezTo>
                    <a:pt x="146" y="323"/>
                    <a:pt x="145" y="322"/>
                    <a:pt x="144" y="322"/>
                  </a:cubicBezTo>
                  <a:lnTo>
                    <a:pt x="142" y="319"/>
                  </a:lnTo>
                  <a:close/>
                  <a:moveTo>
                    <a:pt x="89" y="374"/>
                  </a:moveTo>
                  <a:cubicBezTo>
                    <a:pt x="88" y="373"/>
                    <a:pt x="89" y="375"/>
                    <a:pt x="88" y="374"/>
                  </a:cubicBezTo>
                  <a:cubicBezTo>
                    <a:pt x="86" y="373"/>
                    <a:pt x="88" y="371"/>
                    <a:pt x="89" y="374"/>
                  </a:cubicBezTo>
                  <a:close/>
                  <a:moveTo>
                    <a:pt x="83" y="379"/>
                  </a:moveTo>
                  <a:cubicBezTo>
                    <a:pt x="84" y="379"/>
                    <a:pt x="87" y="383"/>
                    <a:pt x="86" y="383"/>
                  </a:cubicBezTo>
                  <a:cubicBezTo>
                    <a:pt x="84" y="382"/>
                    <a:pt x="83" y="380"/>
                    <a:pt x="83" y="379"/>
                  </a:cubicBezTo>
                  <a:close/>
                  <a:moveTo>
                    <a:pt x="146" y="324"/>
                  </a:moveTo>
                  <a:cubicBezTo>
                    <a:pt x="145" y="323"/>
                    <a:pt x="147" y="324"/>
                    <a:pt x="146" y="323"/>
                  </a:cubicBezTo>
                  <a:cubicBezTo>
                    <a:pt x="147" y="323"/>
                    <a:pt x="148" y="326"/>
                    <a:pt x="148" y="325"/>
                  </a:cubicBezTo>
                  <a:cubicBezTo>
                    <a:pt x="149" y="326"/>
                    <a:pt x="148" y="326"/>
                    <a:pt x="149" y="327"/>
                  </a:cubicBezTo>
                  <a:cubicBezTo>
                    <a:pt x="150" y="328"/>
                    <a:pt x="149" y="326"/>
                    <a:pt x="150" y="327"/>
                  </a:cubicBezTo>
                  <a:cubicBezTo>
                    <a:pt x="150" y="327"/>
                    <a:pt x="150" y="328"/>
                    <a:pt x="151" y="329"/>
                  </a:cubicBezTo>
                  <a:cubicBezTo>
                    <a:pt x="150" y="328"/>
                    <a:pt x="150" y="329"/>
                    <a:pt x="150" y="329"/>
                  </a:cubicBezTo>
                  <a:cubicBezTo>
                    <a:pt x="152" y="330"/>
                    <a:pt x="151" y="329"/>
                    <a:pt x="152" y="332"/>
                  </a:cubicBezTo>
                  <a:cubicBezTo>
                    <a:pt x="152" y="332"/>
                    <a:pt x="151" y="331"/>
                    <a:pt x="150" y="330"/>
                  </a:cubicBezTo>
                  <a:cubicBezTo>
                    <a:pt x="150" y="330"/>
                    <a:pt x="150" y="331"/>
                    <a:pt x="150" y="331"/>
                  </a:cubicBezTo>
                  <a:cubicBezTo>
                    <a:pt x="149" y="331"/>
                    <a:pt x="150" y="329"/>
                    <a:pt x="148" y="327"/>
                  </a:cubicBezTo>
                  <a:cubicBezTo>
                    <a:pt x="149" y="327"/>
                    <a:pt x="147" y="326"/>
                    <a:pt x="146" y="324"/>
                  </a:cubicBezTo>
                  <a:close/>
                  <a:moveTo>
                    <a:pt x="119" y="351"/>
                  </a:moveTo>
                  <a:cubicBezTo>
                    <a:pt x="120" y="350"/>
                    <a:pt x="120" y="352"/>
                    <a:pt x="122" y="353"/>
                  </a:cubicBezTo>
                  <a:cubicBezTo>
                    <a:pt x="122" y="355"/>
                    <a:pt x="120" y="352"/>
                    <a:pt x="119" y="351"/>
                  </a:cubicBezTo>
                  <a:close/>
                  <a:moveTo>
                    <a:pt x="94" y="377"/>
                  </a:moveTo>
                  <a:cubicBezTo>
                    <a:pt x="95" y="376"/>
                    <a:pt x="96" y="378"/>
                    <a:pt x="97" y="379"/>
                  </a:cubicBezTo>
                  <a:cubicBezTo>
                    <a:pt x="97" y="380"/>
                    <a:pt x="95" y="379"/>
                    <a:pt x="94" y="377"/>
                  </a:cubicBezTo>
                  <a:close/>
                  <a:moveTo>
                    <a:pt x="99" y="375"/>
                  </a:moveTo>
                  <a:cubicBezTo>
                    <a:pt x="100" y="377"/>
                    <a:pt x="100" y="377"/>
                    <a:pt x="102" y="380"/>
                  </a:cubicBezTo>
                  <a:cubicBezTo>
                    <a:pt x="100" y="381"/>
                    <a:pt x="98" y="375"/>
                    <a:pt x="99" y="375"/>
                  </a:cubicBezTo>
                  <a:close/>
                  <a:moveTo>
                    <a:pt x="130" y="344"/>
                  </a:moveTo>
                  <a:cubicBezTo>
                    <a:pt x="130" y="344"/>
                    <a:pt x="130" y="344"/>
                    <a:pt x="131" y="345"/>
                  </a:cubicBezTo>
                  <a:cubicBezTo>
                    <a:pt x="131" y="344"/>
                    <a:pt x="131" y="344"/>
                    <a:pt x="131" y="344"/>
                  </a:cubicBezTo>
                  <a:cubicBezTo>
                    <a:pt x="132" y="343"/>
                    <a:pt x="132" y="345"/>
                    <a:pt x="132" y="346"/>
                  </a:cubicBezTo>
                  <a:cubicBezTo>
                    <a:pt x="131" y="346"/>
                    <a:pt x="131" y="345"/>
                    <a:pt x="130" y="344"/>
                  </a:cubicBezTo>
                  <a:close/>
                  <a:moveTo>
                    <a:pt x="106" y="408"/>
                  </a:moveTo>
                  <a:cubicBezTo>
                    <a:pt x="104" y="407"/>
                    <a:pt x="111" y="414"/>
                    <a:pt x="107" y="411"/>
                  </a:cubicBezTo>
                  <a:cubicBezTo>
                    <a:pt x="108" y="412"/>
                    <a:pt x="108" y="412"/>
                    <a:pt x="109" y="413"/>
                  </a:cubicBezTo>
                  <a:cubicBezTo>
                    <a:pt x="109" y="413"/>
                    <a:pt x="109" y="412"/>
                    <a:pt x="109" y="412"/>
                  </a:cubicBezTo>
                  <a:cubicBezTo>
                    <a:pt x="111" y="414"/>
                    <a:pt x="113" y="417"/>
                    <a:pt x="114" y="416"/>
                  </a:cubicBezTo>
                  <a:cubicBezTo>
                    <a:pt x="115" y="418"/>
                    <a:pt x="115" y="418"/>
                    <a:pt x="118" y="420"/>
                  </a:cubicBezTo>
                  <a:cubicBezTo>
                    <a:pt x="117" y="420"/>
                    <a:pt x="117" y="420"/>
                    <a:pt x="116" y="419"/>
                  </a:cubicBezTo>
                  <a:cubicBezTo>
                    <a:pt x="115" y="418"/>
                    <a:pt x="114" y="417"/>
                    <a:pt x="114" y="417"/>
                  </a:cubicBezTo>
                  <a:cubicBezTo>
                    <a:pt x="115" y="420"/>
                    <a:pt x="117" y="420"/>
                    <a:pt x="118" y="422"/>
                  </a:cubicBezTo>
                  <a:cubicBezTo>
                    <a:pt x="119" y="422"/>
                    <a:pt x="116" y="420"/>
                    <a:pt x="117" y="420"/>
                  </a:cubicBezTo>
                  <a:cubicBezTo>
                    <a:pt x="119" y="422"/>
                    <a:pt x="119" y="423"/>
                    <a:pt x="121" y="425"/>
                  </a:cubicBezTo>
                  <a:cubicBezTo>
                    <a:pt x="122" y="427"/>
                    <a:pt x="119" y="424"/>
                    <a:pt x="119" y="424"/>
                  </a:cubicBezTo>
                  <a:cubicBezTo>
                    <a:pt x="119" y="425"/>
                    <a:pt x="121" y="426"/>
                    <a:pt x="122" y="427"/>
                  </a:cubicBezTo>
                  <a:cubicBezTo>
                    <a:pt x="123" y="428"/>
                    <a:pt x="120" y="425"/>
                    <a:pt x="123" y="426"/>
                  </a:cubicBezTo>
                  <a:cubicBezTo>
                    <a:pt x="124" y="428"/>
                    <a:pt x="123" y="428"/>
                    <a:pt x="127" y="431"/>
                  </a:cubicBezTo>
                  <a:cubicBezTo>
                    <a:pt x="126" y="430"/>
                    <a:pt x="126" y="431"/>
                    <a:pt x="126" y="431"/>
                  </a:cubicBezTo>
                  <a:cubicBezTo>
                    <a:pt x="128" y="433"/>
                    <a:pt x="127" y="431"/>
                    <a:pt x="129" y="432"/>
                  </a:cubicBezTo>
                  <a:cubicBezTo>
                    <a:pt x="133" y="438"/>
                    <a:pt x="140" y="442"/>
                    <a:pt x="146" y="447"/>
                  </a:cubicBezTo>
                  <a:cubicBezTo>
                    <a:pt x="146" y="447"/>
                    <a:pt x="151" y="450"/>
                    <a:pt x="150" y="451"/>
                  </a:cubicBezTo>
                  <a:cubicBezTo>
                    <a:pt x="153" y="452"/>
                    <a:pt x="152" y="451"/>
                    <a:pt x="155" y="453"/>
                  </a:cubicBezTo>
                  <a:cubicBezTo>
                    <a:pt x="156" y="455"/>
                    <a:pt x="159" y="457"/>
                    <a:pt x="163" y="460"/>
                  </a:cubicBezTo>
                  <a:cubicBezTo>
                    <a:pt x="167" y="462"/>
                    <a:pt x="172" y="464"/>
                    <a:pt x="174" y="466"/>
                  </a:cubicBezTo>
                  <a:cubicBezTo>
                    <a:pt x="174" y="467"/>
                    <a:pt x="173" y="467"/>
                    <a:pt x="172" y="466"/>
                  </a:cubicBezTo>
                  <a:cubicBezTo>
                    <a:pt x="172" y="466"/>
                    <a:pt x="172" y="466"/>
                    <a:pt x="172" y="467"/>
                  </a:cubicBezTo>
                  <a:cubicBezTo>
                    <a:pt x="174" y="467"/>
                    <a:pt x="182" y="470"/>
                    <a:pt x="184" y="473"/>
                  </a:cubicBezTo>
                  <a:cubicBezTo>
                    <a:pt x="188" y="473"/>
                    <a:pt x="191" y="476"/>
                    <a:pt x="195" y="478"/>
                  </a:cubicBezTo>
                  <a:cubicBezTo>
                    <a:pt x="195" y="478"/>
                    <a:pt x="193" y="478"/>
                    <a:pt x="193" y="478"/>
                  </a:cubicBezTo>
                  <a:cubicBezTo>
                    <a:pt x="192" y="477"/>
                    <a:pt x="190" y="476"/>
                    <a:pt x="188" y="476"/>
                  </a:cubicBezTo>
                  <a:cubicBezTo>
                    <a:pt x="188" y="476"/>
                    <a:pt x="189" y="477"/>
                    <a:pt x="191" y="478"/>
                  </a:cubicBezTo>
                  <a:cubicBezTo>
                    <a:pt x="188" y="477"/>
                    <a:pt x="184" y="475"/>
                    <a:pt x="180" y="473"/>
                  </a:cubicBezTo>
                  <a:cubicBezTo>
                    <a:pt x="181" y="473"/>
                    <a:pt x="180" y="472"/>
                    <a:pt x="180" y="472"/>
                  </a:cubicBezTo>
                  <a:cubicBezTo>
                    <a:pt x="179" y="472"/>
                    <a:pt x="177" y="470"/>
                    <a:pt x="177" y="470"/>
                  </a:cubicBezTo>
                  <a:cubicBezTo>
                    <a:pt x="175" y="469"/>
                    <a:pt x="171" y="467"/>
                    <a:pt x="167" y="465"/>
                  </a:cubicBezTo>
                  <a:cubicBezTo>
                    <a:pt x="164" y="463"/>
                    <a:pt x="161" y="461"/>
                    <a:pt x="161" y="464"/>
                  </a:cubicBezTo>
                  <a:cubicBezTo>
                    <a:pt x="156" y="460"/>
                    <a:pt x="154" y="459"/>
                    <a:pt x="149" y="457"/>
                  </a:cubicBezTo>
                  <a:cubicBezTo>
                    <a:pt x="148" y="456"/>
                    <a:pt x="146" y="455"/>
                    <a:pt x="146" y="454"/>
                  </a:cubicBezTo>
                  <a:cubicBezTo>
                    <a:pt x="144" y="454"/>
                    <a:pt x="137" y="449"/>
                    <a:pt x="134" y="445"/>
                  </a:cubicBezTo>
                  <a:cubicBezTo>
                    <a:pt x="133" y="444"/>
                    <a:pt x="133" y="445"/>
                    <a:pt x="132" y="444"/>
                  </a:cubicBezTo>
                  <a:cubicBezTo>
                    <a:pt x="129" y="442"/>
                    <a:pt x="126" y="439"/>
                    <a:pt x="123" y="436"/>
                  </a:cubicBezTo>
                  <a:cubicBezTo>
                    <a:pt x="120" y="434"/>
                    <a:pt x="117" y="431"/>
                    <a:pt x="115" y="429"/>
                  </a:cubicBezTo>
                  <a:cubicBezTo>
                    <a:pt x="115" y="428"/>
                    <a:pt x="112" y="424"/>
                    <a:pt x="109" y="422"/>
                  </a:cubicBezTo>
                  <a:cubicBezTo>
                    <a:pt x="107" y="419"/>
                    <a:pt x="100" y="411"/>
                    <a:pt x="97" y="409"/>
                  </a:cubicBezTo>
                  <a:cubicBezTo>
                    <a:pt x="94" y="407"/>
                    <a:pt x="97" y="409"/>
                    <a:pt x="97" y="408"/>
                  </a:cubicBezTo>
                  <a:cubicBezTo>
                    <a:pt x="95" y="406"/>
                    <a:pt x="90" y="402"/>
                    <a:pt x="89" y="399"/>
                  </a:cubicBezTo>
                  <a:cubicBezTo>
                    <a:pt x="92" y="401"/>
                    <a:pt x="88" y="395"/>
                    <a:pt x="86" y="392"/>
                  </a:cubicBezTo>
                  <a:cubicBezTo>
                    <a:pt x="89" y="394"/>
                    <a:pt x="90" y="398"/>
                    <a:pt x="91" y="400"/>
                  </a:cubicBezTo>
                  <a:cubicBezTo>
                    <a:pt x="92" y="400"/>
                    <a:pt x="93" y="400"/>
                    <a:pt x="95" y="402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102" y="410"/>
                    <a:pt x="109" y="417"/>
                    <a:pt x="115" y="424"/>
                  </a:cubicBezTo>
                  <a:cubicBezTo>
                    <a:pt x="117" y="425"/>
                    <a:pt x="120" y="428"/>
                    <a:pt x="121" y="428"/>
                  </a:cubicBezTo>
                  <a:cubicBezTo>
                    <a:pt x="119" y="425"/>
                    <a:pt x="116" y="423"/>
                    <a:pt x="113" y="420"/>
                  </a:cubicBezTo>
                  <a:cubicBezTo>
                    <a:pt x="110" y="417"/>
                    <a:pt x="108" y="414"/>
                    <a:pt x="105" y="412"/>
                  </a:cubicBezTo>
                  <a:cubicBezTo>
                    <a:pt x="105" y="412"/>
                    <a:pt x="106" y="413"/>
                    <a:pt x="106" y="412"/>
                  </a:cubicBezTo>
                  <a:cubicBezTo>
                    <a:pt x="106" y="412"/>
                    <a:pt x="105" y="411"/>
                    <a:pt x="103" y="410"/>
                  </a:cubicBezTo>
                  <a:cubicBezTo>
                    <a:pt x="102" y="408"/>
                    <a:pt x="101" y="407"/>
                    <a:pt x="102" y="407"/>
                  </a:cubicBezTo>
                  <a:cubicBezTo>
                    <a:pt x="99" y="406"/>
                    <a:pt x="99" y="403"/>
                    <a:pt x="97" y="403"/>
                  </a:cubicBezTo>
                  <a:cubicBezTo>
                    <a:pt x="94" y="401"/>
                    <a:pt x="92" y="398"/>
                    <a:pt x="93" y="397"/>
                  </a:cubicBezTo>
                  <a:cubicBezTo>
                    <a:pt x="94" y="399"/>
                    <a:pt x="94" y="400"/>
                    <a:pt x="96" y="400"/>
                  </a:cubicBezTo>
                  <a:cubicBezTo>
                    <a:pt x="94" y="398"/>
                    <a:pt x="94" y="397"/>
                    <a:pt x="93" y="395"/>
                  </a:cubicBezTo>
                  <a:cubicBezTo>
                    <a:pt x="93" y="395"/>
                    <a:pt x="93" y="397"/>
                    <a:pt x="91" y="396"/>
                  </a:cubicBezTo>
                  <a:cubicBezTo>
                    <a:pt x="89" y="393"/>
                    <a:pt x="89" y="391"/>
                    <a:pt x="88" y="389"/>
                  </a:cubicBezTo>
                  <a:cubicBezTo>
                    <a:pt x="89" y="390"/>
                    <a:pt x="91" y="392"/>
                    <a:pt x="93" y="392"/>
                  </a:cubicBezTo>
                  <a:cubicBezTo>
                    <a:pt x="94" y="394"/>
                    <a:pt x="93" y="394"/>
                    <a:pt x="93" y="394"/>
                  </a:cubicBezTo>
                  <a:cubicBezTo>
                    <a:pt x="97" y="397"/>
                    <a:pt x="96" y="398"/>
                    <a:pt x="100" y="402"/>
                  </a:cubicBezTo>
                  <a:cubicBezTo>
                    <a:pt x="101" y="401"/>
                    <a:pt x="100" y="400"/>
                    <a:pt x="102" y="400"/>
                  </a:cubicBezTo>
                  <a:cubicBezTo>
                    <a:pt x="104" y="403"/>
                    <a:pt x="103" y="403"/>
                    <a:pt x="104" y="406"/>
                  </a:cubicBezTo>
                  <a:cubicBezTo>
                    <a:pt x="102" y="404"/>
                    <a:pt x="104" y="404"/>
                    <a:pt x="102" y="403"/>
                  </a:cubicBezTo>
                  <a:cubicBezTo>
                    <a:pt x="101" y="402"/>
                    <a:pt x="102" y="404"/>
                    <a:pt x="101" y="403"/>
                  </a:cubicBezTo>
                  <a:cubicBezTo>
                    <a:pt x="103" y="406"/>
                    <a:pt x="106" y="406"/>
                    <a:pt x="108" y="410"/>
                  </a:cubicBezTo>
                  <a:cubicBezTo>
                    <a:pt x="109" y="411"/>
                    <a:pt x="106" y="408"/>
                    <a:pt x="106" y="408"/>
                  </a:cubicBezTo>
                  <a:close/>
                  <a:moveTo>
                    <a:pt x="93" y="389"/>
                  </a:moveTo>
                  <a:cubicBezTo>
                    <a:pt x="94" y="390"/>
                    <a:pt x="95" y="391"/>
                    <a:pt x="96" y="393"/>
                  </a:cubicBezTo>
                  <a:cubicBezTo>
                    <a:pt x="95" y="392"/>
                    <a:pt x="93" y="391"/>
                    <a:pt x="93" y="389"/>
                  </a:cubicBezTo>
                  <a:close/>
                  <a:moveTo>
                    <a:pt x="104" y="379"/>
                  </a:moveTo>
                  <a:cubicBezTo>
                    <a:pt x="104" y="380"/>
                    <a:pt x="104" y="381"/>
                    <a:pt x="103" y="381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105" y="383"/>
                    <a:pt x="104" y="382"/>
                    <a:pt x="105" y="381"/>
                  </a:cubicBezTo>
                  <a:cubicBezTo>
                    <a:pt x="106" y="383"/>
                    <a:pt x="105" y="383"/>
                    <a:pt x="107" y="385"/>
                  </a:cubicBezTo>
                  <a:cubicBezTo>
                    <a:pt x="107" y="385"/>
                    <a:pt x="106" y="384"/>
                    <a:pt x="106" y="384"/>
                  </a:cubicBezTo>
                  <a:cubicBezTo>
                    <a:pt x="106" y="385"/>
                    <a:pt x="108" y="385"/>
                    <a:pt x="109" y="388"/>
                  </a:cubicBezTo>
                  <a:cubicBezTo>
                    <a:pt x="106" y="387"/>
                    <a:pt x="104" y="383"/>
                    <a:pt x="102" y="380"/>
                  </a:cubicBezTo>
                  <a:cubicBezTo>
                    <a:pt x="104" y="381"/>
                    <a:pt x="102" y="378"/>
                    <a:pt x="104" y="379"/>
                  </a:cubicBezTo>
                  <a:close/>
                  <a:moveTo>
                    <a:pt x="101" y="383"/>
                  </a:moveTo>
                  <a:cubicBezTo>
                    <a:pt x="102" y="382"/>
                    <a:pt x="106" y="388"/>
                    <a:pt x="106" y="389"/>
                  </a:cubicBezTo>
                  <a:cubicBezTo>
                    <a:pt x="104" y="387"/>
                    <a:pt x="103" y="385"/>
                    <a:pt x="101" y="383"/>
                  </a:cubicBezTo>
                  <a:close/>
                  <a:moveTo>
                    <a:pt x="94" y="393"/>
                  </a:moveTo>
                  <a:cubicBezTo>
                    <a:pt x="95" y="392"/>
                    <a:pt x="98" y="395"/>
                    <a:pt x="97" y="396"/>
                  </a:cubicBezTo>
                  <a:cubicBezTo>
                    <a:pt x="94" y="394"/>
                    <a:pt x="96" y="394"/>
                    <a:pt x="94" y="393"/>
                  </a:cubicBezTo>
                  <a:close/>
                  <a:moveTo>
                    <a:pt x="152" y="334"/>
                  </a:moveTo>
                  <a:cubicBezTo>
                    <a:pt x="151" y="334"/>
                    <a:pt x="151" y="333"/>
                    <a:pt x="151" y="332"/>
                  </a:cubicBezTo>
                  <a:cubicBezTo>
                    <a:pt x="151" y="332"/>
                    <a:pt x="152" y="333"/>
                    <a:pt x="152" y="333"/>
                  </a:cubicBezTo>
                  <a:cubicBezTo>
                    <a:pt x="153" y="334"/>
                    <a:pt x="153" y="333"/>
                    <a:pt x="154" y="335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3" y="334"/>
                    <a:pt x="152" y="334"/>
                    <a:pt x="152" y="334"/>
                  </a:cubicBezTo>
                  <a:close/>
                  <a:moveTo>
                    <a:pt x="97" y="393"/>
                  </a:moveTo>
                  <a:cubicBezTo>
                    <a:pt x="97" y="392"/>
                    <a:pt x="99" y="396"/>
                    <a:pt x="100" y="397"/>
                  </a:cubicBezTo>
                  <a:cubicBezTo>
                    <a:pt x="100" y="398"/>
                    <a:pt x="99" y="397"/>
                    <a:pt x="98" y="398"/>
                  </a:cubicBezTo>
                  <a:cubicBezTo>
                    <a:pt x="97" y="396"/>
                    <a:pt x="99" y="396"/>
                    <a:pt x="97" y="393"/>
                  </a:cubicBezTo>
                  <a:close/>
                  <a:moveTo>
                    <a:pt x="132" y="367"/>
                  </a:moveTo>
                  <a:cubicBezTo>
                    <a:pt x="132" y="366"/>
                    <a:pt x="130" y="364"/>
                    <a:pt x="130" y="363"/>
                  </a:cubicBezTo>
                  <a:cubicBezTo>
                    <a:pt x="130" y="362"/>
                    <a:pt x="132" y="365"/>
                    <a:pt x="133" y="365"/>
                  </a:cubicBezTo>
                  <a:cubicBezTo>
                    <a:pt x="132" y="366"/>
                    <a:pt x="133" y="367"/>
                    <a:pt x="132" y="368"/>
                  </a:cubicBezTo>
                  <a:cubicBezTo>
                    <a:pt x="134" y="368"/>
                    <a:pt x="135" y="368"/>
                    <a:pt x="136" y="370"/>
                  </a:cubicBezTo>
                  <a:cubicBezTo>
                    <a:pt x="135" y="371"/>
                    <a:pt x="133" y="368"/>
                    <a:pt x="134" y="371"/>
                  </a:cubicBezTo>
                  <a:cubicBezTo>
                    <a:pt x="133" y="371"/>
                    <a:pt x="133" y="371"/>
                    <a:pt x="132" y="369"/>
                  </a:cubicBezTo>
                  <a:cubicBezTo>
                    <a:pt x="132" y="369"/>
                    <a:pt x="133" y="369"/>
                    <a:pt x="133" y="369"/>
                  </a:cubicBezTo>
                  <a:cubicBezTo>
                    <a:pt x="132" y="368"/>
                    <a:pt x="130" y="368"/>
                    <a:pt x="129" y="366"/>
                  </a:cubicBezTo>
                  <a:cubicBezTo>
                    <a:pt x="131" y="368"/>
                    <a:pt x="130" y="365"/>
                    <a:pt x="132" y="367"/>
                  </a:cubicBezTo>
                  <a:close/>
                  <a:moveTo>
                    <a:pt x="104" y="404"/>
                  </a:moveTo>
                  <a:cubicBezTo>
                    <a:pt x="104" y="402"/>
                    <a:pt x="107" y="406"/>
                    <a:pt x="108" y="407"/>
                  </a:cubicBezTo>
                  <a:cubicBezTo>
                    <a:pt x="108" y="408"/>
                    <a:pt x="107" y="407"/>
                    <a:pt x="106" y="406"/>
                  </a:cubicBezTo>
                  <a:cubicBezTo>
                    <a:pt x="105" y="406"/>
                    <a:pt x="105" y="404"/>
                    <a:pt x="104" y="404"/>
                  </a:cubicBezTo>
                  <a:close/>
                  <a:moveTo>
                    <a:pt x="135" y="371"/>
                  </a:moveTo>
                  <a:cubicBezTo>
                    <a:pt x="136" y="371"/>
                    <a:pt x="137" y="371"/>
                    <a:pt x="137" y="371"/>
                  </a:cubicBezTo>
                  <a:cubicBezTo>
                    <a:pt x="139" y="372"/>
                    <a:pt x="138" y="373"/>
                    <a:pt x="139" y="374"/>
                  </a:cubicBezTo>
                  <a:cubicBezTo>
                    <a:pt x="139" y="374"/>
                    <a:pt x="136" y="371"/>
                    <a:pt x="137" y="373"/>
                  </a:cubicBezTo>
                  <a:cubicBezTo>
                    <a:pt x="137" y="373"/>
                    <a:pt x="136" y="372"/>
                    <a:pt x="135" y="371"/>
                  </a:cubicBezTo>
                  <a:close/>
                  <a:moveTo>
                    <a:pt x="139" y="375"/>
                  </a:moveTo>
                  <a:cubicBezTo>
                    <a:pt x="140" y="375"/>
                    <a:pt x="141" y="377"/>
                    <a:pt x="142" y="376"/>
                  </a:cubicBezTo>
                  <a:cubicBezTo>
                    <a:pt x="142" y="377"/>
                    <a:pt x="141" y="377"/>
                    <a:pt x="143" y="378"/>
                  </a:cubicBezTo>
                  <a:cubicBezTo>
                    <a:pt x="142" y="376"/>
                    <a:pt x="144" y="378"/>
                    <a:pt x="144" y="379"/>
                  </a:cubicBezTo>
                  <a:cubicBezTo>
                    <a:pt x="142" y="379"/>
                    <a:pt x="140" y="377"/>
                    <a:pt x="139" y="375"/>
                  </a:cubicBezTo>
                  <a:close/>
                  <a:moveTo>
                    <a:pt x="142" y="380"/>
                  </a:moveTo>
                  <a:cubicBezTo>
                    <a:pt x="142" y="380"/>
                    <a:pt x="141" y="379"/>
                    <a:pt x="140" y="378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1" y="378"/>
                    <a:pt x="141" y="378"/>
                    <a:pt x="142" y="379"/>
                  </a:cubicBezTo>
                  <a:cubicBezTo>
                    <a:pt x="140" y="379"/>
                    <a:pt x="141" y="379"/>
                    <a:pt x="142" y="380"/>
                  </a:cubicBezTo>
                  <a:close/>
                  <a:moveTo>
                    <a:pt x="114" y="415"/>
                  </a:moveTo>
                  <a:cubicBezTo>
                    <a:pt x="114" y="414"/>
                    <a:pt x="117" y="417"/>
                    <a:pt x="118" y="418"/>
                  </a:cubicBezTo>
                  <a:cubicBezTo>
                    <a:pt x="117" y="419"/>
                    <a:pt x="115" y="417"/>
                    <a:pt x="114" y="415"/>
                  </a:cubicBezTo>
                  <a:close/>
                  <a:moveTo>
                    <a:pt x="167" y="348"/>
                  </a:moveTo>
                  <a:cubicBezTo>
                    <a:pt x="168" y="347"/>
                    <a:pt x="168" y="348"/>
                    <a:pt x="169" y="347"/>
                  </a:cubicBezTo>
                  <a:cubicBezTo>
                    <a:pt x="170" y="348"/>
                    <a:pt x="172" y="350"/>
                    <a:pt x="172" y="351"/>
                  </a:cubicBezTo>
                  <a:cubicBezTo>
                    <a:pt x="169" y="347"/>
                    <a:pt x="169" y="349"/>
                    <a:pt x="167" y="348"/>
                  </a:cubicBezTo>
                  <a:close/>
                  <a:moveTo>
                    <a:pt x="150" y="371"/>
                  </a:moveTo>
                  <a:cubicBezTo>
                    <a:pt x="151" y="372"/>
                    <a:pt x="152" y="371"/>
                    <a:pt x="151" y="371"/>
                  </a:cubicBezTo>
                  <a:cubicBezTo>
                    <a:pt x="153" y="372"/>
                    <a:pt x="152" y="372"/>
                    <a:pt x="153" y="374"/>
                  </a:cubicBezTo>
                  <a:cubicBezTo>
                    <a:pt x="152" y="374"/>
                    <a:pt x="152" y="372"/>
                    <a:pt x="150" y="371"/>
                  </a:cubicBezTo>
                  <a:close/>
                  <a:moveTo>
                    <a:pt x="146" y="383"/>
                  </a:moveTo>
                  <a:cubicBezTo>
                    <a:pt x="147" y="382"/>
                    <a:pt x="149" y="385"/>
                    <a:pt x="149" y="384"/>
                  </a:cubicBezTo>
                  <a:cubicBezTo>
                    <a:pt x="151" y="386"/>
                    <a:pt x="149" y="385"/>
                    <a:pt x="150" y="386"/>
                  </a:cubicBezTo>
                  <a:cubicBezTo>
                    <a:pt x="151" y="387"/>
                    <a:pt x="153" y="389"/>
                    <a:pt x="154" y="390"/>
                  </a:cubicBezTo>
                  <a:cubicBezTo>
                    <a:pt x="151" y="389"/>
                    <a:pt x="149" y="386"/>
                    <a:pt x="146" y="383"/>
                  </a:cubicBezTo>
                  <a:close/>
                  <a:moveTo>
                    <a:pt x="149" y="384"/>
                  </a:moveTo>
                  <a:cubicBezTo>
                    <a:pt x="152" y="385"/>
                    <a:pt x="153" y="388"/>
                    <a:pt x="156" y="389"/>
                  </a:cubicBezTo>
                  <a:cubicBezTo>
                    <a:pt x="154" y="390"/>
                    <a:pt x="151" y="385"/>
                    <a:pt x="149" y="384"/>
                  </a:cubicBezTo>
                  <a:close/>
                  <a:moveTo>
                    <a:pt x="174" y="352"/>
                  </a:moveTo>
                  <a:cubicBezTo>
                    <a:pt x="175" y="353"/>
                    <a:pt x="174" y="354"/>
                    <a:pt x="175" y="355"/>
                  </a:cubicBezTo>
                  <a:cubicBezTo>
                    <a:pt x="174" y="355"/>
                    <a:pt x="173" y="351"/>
                    <a:pt x="174" y="352"/>
                  </a:cubicBezTo>
                  <a:close/>
                  <a:moveTo>
                    <a:pt x="166" y="373"/>
                  </a:moveTo>
                  <a:cubicBezTo>
                    <a:pt x="168" y="377"/>
                    <a:pt x="167" y="375"/>
                    <a:pt x="169" y="379"/>
                  </a:cubicBezTo>
                  <a:cubicBezTo>
                    <a:pt x="167" y="377"/>
                    <a:pt x="165" y="375"/>
                    <a:pt x="166" y="373"/>
                  </a:cubicBezTo>
                  <a:close/>
                  <a:moveTo>
                    <a:pt x="156" y="393"/>
                  </a:moveTo>
                  <a:cubicBezTo>
                    <a:pt x="157" y="393"/>
                    <a:pt x="160" y="395"/>
                    <a:pt x="162" y="396"/>
                  </a:cubicBezTo>
                  <a:cubicBezTo>
                    <a:pt x="161" y="396"/>
                    <a:pt x="164" y="399"/>
                    <a:pt x="167" y="401"/>
                  </a:cubicBezTo>
                  <a:cubicBezTo>
                    <a:pt x="167" y="401"/>
                    <a:pt x="166" y="401"/>
                    <a:pt x="166" y="402"/>
                  </a:cubicBezTo>
                  <a:cubicBezTo>
                    <a:pt x="164" y="401"/>
                    <a:pt x="165" y="400"/>
                    <a:pt x="164" y="399"/>
                  </a:cubicBezTo>
                  <a:cubicBezTo>
                    <a:pt x="163" y="400"/>
                    <a:pt x="161" y="397"/>
                    <a:pt x="160" y="398"/>
                  </a:cubicBezTo>
                  <a:cubicBezTo>
                    <a:pt x="160" y="397"/>
                    <a:pt x="159" y="394"/>
                    <a:pt x="158" y="395"/>
                  </a:cubicBezTo>
                  <a:cubicBezTo>
                    <a:pt x="157" y="394"/>
                    <a:pt x="157" y="394"/>
                    <a:pt x="156" y="393"/>
                  </a:cubicBezTo>
                  <a:close/>
                  <a:moveTo>
                    <a:pt x="165" y="385"/>
                  </a:moveTo>
                  <a:cubicBezTo>
                    <a:pt x="165" y="386"/>
                    <a:pt x="166" y="387"/>
                    <a:pt x="167" y="387"/>
                  </a:cubicBezTo>
                  <a:cubicBezTo>
                    <a:pt x="166" y="388"/>
                    <a:pt x="164" y="386"/>
                    <a:pt x="165" y="385"/>
                  </a:cubicBezTo>
                  <a:close/>
                  <a:moveTo>
                    <a:pt x="170" y="385"/>
                  </a:moveTo>
                  <a:cubicBezTo>
                    <a:pt x="171" y="384"/>
                    <a:pt x="173" y="387"/>
                    <a:pt x="176" y="389"/>
                  </a:cubicBezTo>
                  <a:cubicBezTo>
                    <a:pt x="174" y="389"/>
                    <a:pt x="173" y="387"/>
                    <a:pt x="170" y="385"/>
                  </a:cubicBezTo>
                  <a:close/>
                  <a:moveTo>
                    <a:pt x="168" y="389"/>
                  </a:moveTo>
                  <a:cubicBezTo>
                    <a:pt x="169" y="388"/>
                    <a:pt x="171" y="390"/>
                    <a:pt x="172" y="391"/>
                  </a:cubicBezTo>
                  <a:cubicBezTo>
                    <a:pt x="171" y="391"/>
                    <a:pt x="170" y="390"/>
                    <a:pt x="168" y="389"/>
                  </a:cubicBezTo>
                  <a:close/>
                  <a:moveTo>
                    <a:pt x="169" y="403"/>
                  </a:moveTo>
                  <a:cubicBezTo>
                    <a:pt x="170" y="404"/>
                    <a:pt x="171" y="404"/>
                    <a:pt x="171" y="404"/>
                  </a:cubicBezTo>
                  <a:cubicBezTo>
                    <a:pt x="173" y="406"/>
                    <a:pt x="168" y="405"/>
                    <a:pt x="169" y="403"/>
                  </a:cubicBezTo>
                  <a:close/>
                  <a:moveTo>
                    <a:pt x="174" y="398"/>
                  </a:moveTo>
                  <a:cubicBezTo>
                    <a:pt x="175" y="398"/>
                    <a:pt x="176" y="400"/>
                    <a:pt x="176" y="401"/>
                  </a:cubicBezTo>
                  <a:cubicBezTo>
                    <a:pt x="175" y="400"/>
                    <a:pt x="175" y="399"/>
                    <a:pt x="174" y="398"/>
                  </a:cubicBezTo>
                  <a:close/>
                  <a:moveTo>
                    <a:pt x="180" y="388"/>
                  </a:moveTo>
                  <a:cubicBezTo>
                    <a:pt x="182" y="389"/>
                    <a:pt x="185" y="391"/>
                    <a:pt x="188" y="392"/>
                  </a:cubicBezTo>
                  <a:cubicBezTo>
                    <a:pt x="187" y="393"/>
                    <a:pt x="184" y="390"/>
                    <a:pt x="184" y="392"/>
                  </a:cubicBezTo>
                  <a:cubicBezTo>
                    <a:pt x="183" y="391"/>
                    <a:pt x="181" y="390"/>
                    <a:pt x="180" y="388"/>
                  </a:cubicBezTo>
                  <a:close/>
                  <a:moveTo>
                    <a:pt x="185" y="392"/>
                  </a:moveTo>
                  <a:cubicBezTo>
                    <a:pt x="186" y="393"/>
                    <a:pt x="190" y="394"/>
                    <a:pt x="189" y="396"/>
                  </a:cubicBezTo>
                  <a:cubicBezTo>
                    <a:pt x="187" y="394"/>
                    <a:pt x="187" y="394"/>
                    <a:pt x="185" y="392"/>
                  </a:cubicBezTo>
                  <a:close/>
                  <a:moveTo>
                    <a:pt x="187" y="405"/>
                  </a:moveTo>
                  <a:cubicBezTo>
                    <a:pt x="188" y="406"/>
                    <a:pt x="188" y="407"/>
                    <a:pt x="190" y="408"/>
                  </a:cubicBezTo>
                  <a:cubicBezTo>
                    <a:pt x="190" y="409"/>
                    <a:pt x="189" y="408"/>
                    <a:pt x="188" y="408"/>
                  </a:cubicBezTo>
                  <a:cubicBezTo>
                    <a:pt x="186" y="407"/>
                    <a:pt x="186" y="407"/>
                    <a:pt x="186" y="407"/>
                  </a:cubicBezTo>
                  <a:cubicBezTo>
                    <a:pt x="185" y="406"/>
                    <a:pt x="186" y="405"/>
                    <a:pt x="187" y="405"/>
                  </a:cubicBezTo>
                  <a:close/>
                  <a:moveTo>
                    <a:pt x="170" y="441"/>
                  </a:moveTo>
                  <a:cubicBezTo>
                    <a:pt x="169" y="440"/>
                    <a:pt x="172" y="442"/>
                    <a:pt x="171" y="441"/>
                  </a:cubicBezTo>
                  <a:cubicBezTo>
                    <a:pt x="173" y="442"/>
                    <a:pt x="171" y="443"/>
                    <a:pt x="170" y="441"/>
                  </a:cubicBezTo>
                  <a:close/>
                  <a:moveTo>
                    <a:pt x="173" y="442"/>
                  </a:moveTo>
                  <a:cubicBezTo>
                    <a:pt x="177" y="445"/>
                    <a:pt x="176" y="444"/>
                    <a:pt x="181" y="446"/>
                  </a:cubicBezTo>
                  <a:cubicBezTo>
                    <a:pt x="181" y="447"/>
                    <a:pt x="181" y="447"/>
                    <a:pt x="181" y="448"/>
                  </a:cubicBezTo>
                  <a:cubicBezTo>
                    <a:pt x="180" y="447"/>
                    <a:pt x="178" y="446"/>
                    <a:pt x="176" y="445"/>
                  </a:cubicBezTo>
                  <a:cubicBezTo>
                    <a:pt x="175" y="445"/>
                    <a:pt x="173" y="444"/>
                    <a:pt x="172" y="443"/>
                  </a:cubicBezTo>
                  <a:cubicBezTo>
                    <a:pt x="173" y="442"/>
                    <a:pt x="173" y="441"/>
                    <a:pt x="175" y="443"/>
                  </a:cubicBezTo>
                  <a:cubicBezTo>
                    <a:pt x="175" y="443"/>
                    <a:pt x="174" y="443"/>
                    <a:pt x="173" y="442"/>
                  </a:cubicBezTo>
                  <a:close/>
                  <a:moveTo>
                    <a:pt x="193" y="410"/>
                  </a:moveTo>
                  <a:cubicBezTo>
                    <a:pt x="192" y="409"/>
                    <a:pt x="192" y="409"/>
                    <a:pt x="193" y="409"/>
                  </a:cubicBezTo>
                  <a:cubicBezTo>
                    <a:pt x="194" y="409"/>
                    <a:pt x="195" y="410"/>
                    <a:pt x="195" y="410"/>
                  </a:cubicBezTo>
                  <a:cubicBezTo>
                    <a:pt x="195" y="411"/>
                    <a:pt x="193" y="409"/>
                    <a:pt x="193" y="410"/>
                  </a:cubicBezTo>
                  <a:close/>
                  <a:moveTo>
                    <a:pt x="189" y="418"/>
                  </a:moveTo>
                  <a:cubicBezTo>
                    <a:pt x="188" y="417"/>
                    <a:pt x="191" y="419"/>
                    <a:pt x="191" y="419"/>
                  </a:cubicBezTo>
                  <a:cubicBezTo>
                    <a:pt x="192" y="420"/>
                    <a:pt x="190" y="418"/>
                    <a:pt x="192" y="418"/>
                  </a:cubicBezTo>
                  <a:cubicBezTo>
                    <a:pt x="193" y="419"/>
                    <a:pt x="193" y="420"/>
                    <a:pt x="193" y="421"/>
                  </a:cubicBezTo>
                  <a:cubicBezTo>
                    <a:pt x="191" y="420"/>
                    <a:pt x="190" y="419"/>
                    <a:pt x="189" y="418"/>
                  </a:cubicBezTo>
                  <a:close/>
                  <a:moveTo>
                    <a:pt x="194" y="420"/>
                  </a:moveTo>
                  <a:cubicBezTo>
                    <a:pt x="193" y="419"/>
                    <a:pt x="196" y="420"/>
                    <a:pt x="196" y="421"/>
                  </a:cubicBezTo>
                  <a:cubicBezTo>
                    <a:pt x="196" y="422"/>
                    <a:pt x="196" y="422"/>
                    <a:pt x="195" y="421"/>
                  </a:cubicBezTo>
                  <a:cubicBezTo>
                    <a:pt x="195" y="422"/>
                    <a:pt x="196" y="423"/>
                    <a:pt x="197" y="423"/>
                  </a:cubicBezTo>
                  <a:cubicBezTo>
                    <a:pt x="197" y="422"/>
                    <a:pt x="197" y="422"/>
                    <a:pt x="196" y="422"/>
                  </a:cubicBezTo>
                  <a:cubicBezTo>
                    <a:pt x="197" y="421"/>
                    <a:pt x="201" y="425"/>
                    <a:pt x="199" y="423"/>
                  </a:cubicBezTo>
                  <a:cubicBezTo>
                    <a:pt x="199" y="424"/>
                    <a:pt x="202" y="425"/>
                    <a:pt x="201" y="424"/>
                  </a:cubicBezTo>
                  <a:cubicBezTo>
                    <a:pt x="202" y="424"/>
                    <a:pt x="202" y="425"/>
                    <a:pt x="203" y="425"/>
                  </a:cubicBezTo>
                  <a:cubicBezTo>
                    <a:pt x="202" y="427"/>
                    <a:pt x="202" y="425"/>
                    <a:pt x="201" y="427"/>
                  </a:cubicBezTo>
                  <a:cubicBezTo>
                    <a:pt x="198" y="425"/>
                    <a:pt x="196" y="423"/>
                    <a:pt x="193" y="421"/>
                  </a:cubicBezTo>
                  <a:cubicBezTo>
                    <a:pt x="193" y="421"/>
                    <a:pt x="196" y="420"/>
                    <a:pt x="194" y="420"/>
                  </a:cubicBezTo>
                  <a:close/>
                  <a:moveTo>
                    <a:pt x="177" y="472"/>
                  </a:moveTo>
                  <a:cubicBezTo>
                    <a:pt x="177" y="473"/>
                    <a:pt x="177" y="473"/>
                    <a:pt x="177" y="473"/>
                  </a:cubicBezTo>
                  <a:cubicBezTo>
                    <a:pt x="174" y="472"/>
                    <a:pt x="174" y="470"/>
                    <a:pt x="177" y="472"/>
                  </a:cubicBezTo>
                  <a:close/>
                  <a:moveTo>
                    <a:pt x="177" y="473"/>
                  </a:moveTo>
                  <a:cubicBezTo>
                    <a:pt x="178" y="475"/>
                    <a:pt x="180" y="474"/>
                    <a:pt x="182" y="476"/>
                  </a:cubicBezTo>
                  <a:cubicBezTo>
                    <a:pt x="181" y="476"/>
                    <a:pt x="182" y="476"/>
                    <a:pt x="182" y="477"/>
                  </a:cubicBezTo>
                  <a:cubicBezTo>
                    <a:pt x="179" y="476"/>
                    <a:pt x="177" y="474"/>
                    <a:pt x="177" y="473"/>
                  </a:cubicBezTo>
                  <a:close/>
                  <a:moveTo>
                    <a:pt x="198" y="427"/>
                  </a:moveTo>
                  <a:cubicBezTo>
                    <a:pt x="199" y="427"/>
                    <a:pt x="199" y="427"/>
                    <a:pt x="199" y="427"/>
                  </a:cubicBezTo>
                  <a:cubicBezTo>
                    <a:pt x="201" y="427"/>
                    <a:pt x="200" y="428"/>
                    <a:pt x="201" y="428"/>
                  </a:cubicBezTo>
                  <a:cubicBezTo>
                    <a:pt x="201" y="429"/>
                    <a:pt x="199" y="428"/>
                    <a:pt x="198" y="427"/>
                  </a:cubicBezTo>
                  <a:close/>
                  <a:moveTo>
                    <a:pt x="213" y="433"/>
                  </a:moveTo>
                  <a:cubicBezTo>
                    <a:pt x="213" y="432"/>
                    <a:pt x="216" y="434"/>
                    <a:pt x="216" y="435"/>
                  </a:cubicBezTo>
                  <a:cubicBezTo>
                    <a:pt x="214" y="434"/>
                    <a:pt x="214" y="433"/>
                    <a:pt x="213" y="433"/>
                  </a:cubicBezTo>
                  <a:close/>
                  <a:moveTo>
                    <a:pt x="217" y="439"/>
                  </a:moveTo>
                  <a:cubicBezTo>
                    <a:pt x="218" y="440"/>
                    <a:pt x="221" y="441"/>
                    <a:pt x="221" y="442"/>
                  </a:cubicBezTo>
                  <a:cubicBezTo>
                    <a:pt x="218" y="441"/>
                    <a:pt x="217" y="440"/>
                    <a:pt x="217" y="439"/>
                  </a:cubicBezTo>
                  <a:close/>
                  <a:moveTo>
                    <a:pt x="222" y="441"/>
                  </a:moveTo>
                  <a:cubicBezTo>
                    <a:pt x="223" y="442"/>
                    <a:pt x="223" y="442"/>
                    <a:pt x="225" y="443"/>
                  </a:cubicBezTo>
                  <a:cubicBezTo>
                    <a:pt x="224" y="443"/>
                    <a:pt x="223" y="443"/>
                    <a:pt x="222" y="443"/>
                  </a:cubicBezTo>
                  <a:cubicBezTo>
                    <a:pt x="221" y="442"/>
                    <a:pt x="222" y="442"/>
                    <a:pt x="222" y="441"/>
                  </a:cubicBezTo>
                  <a:close/>
                  <a:moveTo>
                    <a:pt x="211" y="512"/>
                  </a:moveTo>
                  <a:cubicBezTo>
                    <a:pt x="212" y="512"/>
                    <a:pt x="212" y="513"/>
                    <a:pt x="212" y="513"/>
                  </a:cubicBezTo>
                  <a:cubicBezTo>
                    <a:pt x="214" y="514"/>
                    <a:pt x="214" y="513"/>
                    <a:pt x="216" y="514"/>
                  </a:cubicBezTo>
                  <a:cubicBezTo>
                    <a:pt x="215" y="515"/>
                    <a:pt x="210" y="513"/>
                    <a:pt x="211" y="512"/>
                  </a:cubicBezTo>
                  <a:close/>
                  <a:moveTo>
                    <a:pt x="234" y="441"/>
                  </a:moveTo>
                  <a:cubicBezTo>
                    <a:pt x="235" y="440"/>
                    <a:pt x="238" y="443"/>
                    <a:pt x="236" y="444"/>
                  </a:cubicBezTo>
                  <a:cubicBezTo>
                    <a:pt x="235" y="443"/>
                    <a:pt x="237" y="442"/>
                    <a:pt x="234" y="441"/>
                  </a:cubicBezTo>
                  <a:close/>
                  <a:moveTo>
                    <a:pt x="234" y="446"/>
                  </a:moveTo>
                  <a:cubicBezTo>
                    <a:pt x="236" y="448"/>
                    <a:pt x="237" y="447"/>
                    <a:pt x="239" y="449"/>
                  </a:cubicBezTo>
                  <a:cubicBezTo>
                    <a:pt x="239" y="450"/>
                    <a:pt x="236" y="448"/>
                    <a:pt x="237" y="449"/>
                  </a:cubicBezTo>
                  <a:cubicBezTo>
                    <a:pt x="236" y="448"/>
                    <a:pt x="234" y="447"/>
                    <a:pt x="234" y="446"/>
                  </a:cubicBezTo>
                  <a:close/>
                  <a:moveTo>
                    <a:pt x="227" y="521"/>
                  </a:moveTo>
                  <a:cubicBezTo>
                    <a:pt x="227" y="520"/>
                    <a:pt x="232" y="522"/>
                    <a:pt x="231" y="522"/>
                  </a:cubicBezTo>
                  <a:cubicBezTo>
                    <a:pt x="229" y="522"/>
                    <a:pt x="229" y="521"/>
                    <a:pt x="227" y="521"/>
                  </a:cubicBezTo>
                  <a:close/>
                  <a:moveTo>
                    <a:pt x="238" y="452"/>
                  </a:moveTo>
                  <a:cubicBezTo>
                    <a:pt x="239" y="452"/>
                    <a:pt x="239" y="452"/>
                    <a:pt x="239" y="451"/>
                  </a:cubicBezTo>
                  <a:cubicBezTo>
                    <a:pt x="242" y="452"/>
                    <a:pt x="241" y="454"/>
                    <a:pt x="238" y="452"/>
                  </a:cubicBezTo>
                  <a:close/>
                  <a:moveTo>
                    <a:pt x="239" y="455"/>
                  </a:moveTo>
                  <a:cubicBezTo>
                    <a:pt x="239" y="455"/>
                    <a:pt x="241" y="456"/>
                    <a:pt x="242" y="456"/>
                  </a:cubicBezTo>
                  <a:cubicBezTo>
                    <a:pt x="242" y="457"/>
                    <a:pt x="239" y="456"/>
                    <a:pt x="239" y="455"/>
                  </a:cubicBezTo>
                  <a:close/>
                  <a:moveTo>
                    <a:pt x="241" y="468"/>
                  </a:moveTo>
                  <a:cubicBezTo>
                    <a:pt x="243" y="470"/>
                    <a:pt x="247" y="470"/>
                    <a:pt x="246" y="472"/>
                  </a:cubicBezTo>
                  <a:cubicBezTo>
                    <a:pt x="245" y="470"/>
                    <a:pt x="241" y="470"/>
                    <a:pt x="241" y="468"/>
                  </a:cubicBezTo>
                  <a:close/>
                  <a:moveTo>
                    <a:pt x="235" y="520"/>
                  </a:moveTo>
                  <a:cubicBezTo>
                    <a:pt x="237" y="521"/>
                    <a:pt x="241" y="522"/>
                    <a:pt x="240" y="523"/>
                  </a:cubicBezTo>
                  <a:cubicBezTo>
                    <a:pt x="237" y="522"/>
                    <a:pt x="235" y="521"/>
                    <a:pt x="235" y="520"/>
                  </a:cubicBezTo>
                  <a:close/>
                  <a:moveTo>
                    <a:pt x="246" y="455"/>
                  </a:moveTo>
                  <a:cubicBezTo>
                    <a:pt x="249" y="455"/>
                    <a:pt x="248" y="456"/>
                    <a:pt x="249" y="457"/>
                  </a:cubicBezTo>
                  <a:cubicBezTo>
                    <a:pt x="249" y="457"/>
                    <a:pt x="247" y="456"/>
                    <a:pt x="246" y="456"/>
                  </a:cubicBezTo>
                  <a:cubicBezTo>
                    <a:pt x="245" y="455"/>
                    <a:pt x="247" y="456"/>
                    <a:pt x="246" y="455"/>
                  </a:cubicBezTo>
                  <a:close/>
                  <a:moveTo>
                    <a:pt x="251" y="457"/>
                  </a:moveTo>
                  <a:cubicBezTo>
                    <a:pt x="252" y="456"/>
                    <a:pt x="255" y="457"/>
                    <a:pt x="257" y="458"/>
                  </a:cubicBezTo>
                  <a:cubicBezTo>
                    <a:pt x="256" y="459"/>
                    <a:pt x="253" y="458"/>
                    <a:pt x="251" y="457"/>
                  </a:cubicBezTo>
                  <a:close/>
                  <a:moveTo>
                    <a:pt x="251" y="473"/>
                  </a:moveTo>
                  <a:cubicBezTo>
                    <a:pt x="251" y="472"/>
                    <a:pt x="251" y="471"/>
                    <a:pt x="254" y="472"/>
                  </a:cubicBezTo>
                  <a:cubicBezTo>
                    <a:pt x="253" y="473"/>
                    <a:pt x="253" y="473"/>
                    <a:pt x="251" y="473"/>
                  </a:cubicBezTo>
                  <a:close/>
                  <a:moveTo>
                    <a:pt x="252" y="465"/>
                  </a:moveTo>
                  <a:cubicBezTo>
                    <a:pt x="253" y="465"/>
                    <a:pt x="256" y="466"/>
                    <a:pt x="256" y="466"/>
                  </a:cubicBezTo>
                  <a:cubicBezTo>
                    <a:pt x="256" y="467"/>
                    <a:pt x="256" y="467"/>
                    <a:pt x="254" y="467"/>
                  </a:cubicBezTo>
                  <a:cubicBezTo>
                    <a:pt x="255" y="466"/>
                    <a:pt x="254" y="466"/>
                    <a:pt x="252" y="465"/>
                  </a:cubicBezTo>
                  <a:close/>
                  <a:moveTo>
                    <a:pt x="268" y="472"/>
                  </a:moveTo>
                  <a:cubicBezTo>
                    <a:pt x="265" y="472"/>
                    <a:pt x="265" y="472"/>
                    <a:pt x="265" y="472"/>
                  </a:cubicBezTo>
                  <a:cubicBezTo>
                    <a:pt x="265" y="471"/>
                    <a:pt x="267" y="471"/>
                    <a:pt x="268" y="471"/>
                  </a:cubicBezTo>
                  <a:cubicBezTo>
                    <a:pt x="269" y="472"/>
                    <a:pt x="266" y="471"/>
                    <a:pt x="268" y="472"/>
                  </a:cubicBezTo>
                  <a:close/>
                  <a:moveTo>
                    <a:pt x="277" y="532"/>
                  </a:moveTo>
                  <a:cubicBezTo>
                    <a:pt x="278" y="531"/>
                    <a:pt x="279" y="531"/>
                    <a:pt x="281" y="532"/>
                  </a:cubicBezTo>
                  <a:cubicBezTo>
                    <a:pt x="283" y="533"/>
                    <a:pt x="278" y="532"/>
                    <a:pt x="277" y="532"/>
                  </a:cubicBezTo>
                  <a:close/>
                  <a:moveTo>
                    <a:pt x="293" y="477"/>
                  </a:moveTo>
                  <a:cubicBezTo>
                    <a:pt x="293" y="475"/>
                    <a:pt x="298" y="477"/>
                    <a:pt x="297" y="478"/>
                  </a:cubicBezTo>
                  <a:cubicBezTo>
                    <a:pt x="295" y="478"/>
                    <a:pt x="295" y="477"/>
                    <a:pt x="293" y="477"/>
                  </a:cubicBezTo>
                  <a:close/>
                  <a:moveTo>
                    <a:pt x="296" y="511"/>
                  </a:moveTo>
                  <a:cubicBezTo>
                    <a:pt x="296" y="510"/>
                    <a:pt x="297" y="510"/>
                    <a:pt x="297" y="510"/>
                  </a:cubicBezTo>
                  <a:cubicBezTo>
                    <a:pt x="298" y="510"/>
                    <a:pt x="300" y="511"/>
                    <a:pt x="302" y="511"/>
                  </a:cubicBezTo>
                  <a:cubicBezTo>
                    <a:pt x="301" y="513"/>
                    <a:pt x="298" y="511"/>
                    <a:pt x="296" y="511"/>
                  </a:cubicBezTo>
                  <a:close/>
                  <a:moveTo>
                    <a:pt x="331" y="514"/>
                  </a:moveTo>
                  <a:cubicBezTo>
                    <a:pt x="332" y="514"/>
                    <a:pt x="333" y="513"/>
                    <a:pt x="334" y="513"/>
                  </a:cubicBezTo>
                  <a:cubicBezTo>
                    <a:pt x="334" y="514"/>
                    <a:pt x="334" y="514"/>
                    <a:pt x="334" y="514"/>
                  </a:cubicBezTo>
                  <a:lnTo>
                    <a:pt x="331" y="514"/>
                  </a:lnTo>
                  <a:close/>
                  <a:moveTo>
                    <a:pt x="350" y="548"/>
                  </a:moveTo>
                  <a:cubicBezTo>
                    <a:pt x="354" y="548"/>
                    <a:pt x="357" y="548"/>
                    <a:pt x="362" y="548"/>
                  </a:cubicBezTo>
                  <a:cubicBezTo>
                    <a:pt x="362" y="549"/>
                    <a:pt x="358" y="549"/>
                    <a:pt x="357" y="548"/>
                  </a:cubicBezTo>
                  <a:cubicBezTo>
                    <a:pt x="357" y="549"/>
                    <a:pt x="359" y="549"/>
                    <a:pt x="360" y="549"/>
                  </a:cubicBezTo>
                  <a:cubicBezTo>
                    <a:pt x="356" y="549"/>
                    <a:pt x="351" y="549"/>
                    <a:pt x="350" y="548"/>
                  </a:cubicBezTo>
                  <a:close/>
                  <a:moveTo>
                    <a:pt x="413" y="551"/>
                  </a:moveTo>
                  <a:cubicBezTo>
                    <a:pt x="412" y="550"/>
                    <a:pt x="414" y="549"/>
                    <a:pt x="416" y="549"/>
                  </a:cubicBezTo>
                  <a:cubicBezTo>
                    <a:pt x="417" y="550"/>
                    <a:pt x="415" y="551"/>
                    <a:pt x="413" y="551"/>
                  </a:cubicBezTo>
                  <a:close/>
                  <a:moveTo>
                    <a:pt x="484" y="456"/>
                  </a:moveTo>
                  <a:cubicBezTo>
                    <a:pt x="485" y="457"/>
                    <a:pt x="483" y="457"/>
                    <a:pt x="484" y="458"/>
                  </a:cubicBezTo>
                  <a:cubicBezTo>
                    <a:pt x="482" y="459"/>
                    <a:pt x="481" y="457"/>
                    <a:pt x="484" y="456"/>
                  </a:cubicBezTo>
                  <a:close/>
                  <a:moveTo>
                    <a:pt x="540" y="514"/>
                  </a:moveTo>
                  <a:cubicBezTo>
                    <a:pt x="538" y="514"/>
                    <a:pt x="544" y="510"/>
                    <a:pt x="545" y="511"/>
                  </a:cubicBezTo>
                  <a:cubicBezTo>
                    <a:pt x="542" y="512"/>
                    <a:pt x="543" y="512"/>
                    <a:pt x="540" y="514"/>
                  </a:cubicBezTo>
                  <a:close/>
                  <a:moveTo>
                    <a:pt x="562" y="519"/>
                  </a:moveTo>
                  <a:cubicBezTo>
                    <a:pt x="562" y="518"/>
                    <a:pt x="561" y="517"/>
                    <a:pt x="564" y="516"/>
                  </a:cubicBezTo>
                  <a:cubicBezTo>
                    <a:pt x="565" y="516"/>
                    <a:pt x="565" y="517"/>
                    <a:pt x="562" y="519"/>
                  </a:cubicBezTo>
                  <a:close/>
                  <a:moveTo>
                    <a:pt x="629" y="457"/>
                  </a:moveTo>
                  <a:cubicBezTo>
                    <a:pt x="627" y="457"/>
                    <a:pt x="630" y="455"/>
                    <a:pt x="631" y="453"/>
                  </a:cubicBezTo>
                  <a:cubicBezTo>
                    <a:pt x="633" y="454"/>
                    <a:pt x="630" y="455"/>
                    <a:pt x="629" y="457"/>
                  </a:cubicBezTo>
                  <a:close/>
                  <a:moveTo>
                    <a:pt x="501" y="311"/>
                  </a:moveTo>
                  <a:cubicBezTo>
                    <a:pt x="499" y="313"/>
                    <a:pt x="498" y="313"/>
                    <a:pt x="498" y="315"/>
                  </a:cubicBezTo>
                  <a:cubicBezTo>
                    <a:pt x="495" y="316"/>
                    <a:pt x="498" y="312"/>
                    <a:pt x="499" y="311"/>
                  </a:cubicBezTo>
                  <a:cubicBezTo>
                    <a:pt x="499" y="311"/>
                    <a:pt x="500" y="312"/>
                    <a:pt x="500" y="311"/>
                  </a:cubicBezTo>
                  <a:cubicBezTo>
                    <a:pt x="500" y="310"/>
                    <a:pt x="500" y="311"/>
                    <a:pt x="501" y="311"/>
                  </a:cubicBezTo>
                  <a:close/>
                  <a:moveTo>
                    <a:pt x="646" y="409"/>
                  </a:moveTo>
                  <a:cubicBezTo>
                    <a:pt x="644" y="411"/>
                    <a:pt x="647" y="406"/>
                    <a:pt x="647" y="405"/>
                  </a:cubicBezTo>
                  <a:cubicBezTo>
                    <a:pt x="649" y="404"/>
                    <a:pt x="646" y="408"/>
                    <a:pt x="646" y="409"/>
                  </a:cubicBezTo>
                  <a:close/>
                  <a:moveTo>
                    <a:pt x="650" y="403"/>
                  </a:moveTo>
                  <a:cubicBezTo>
                    <a:pt x="649" y="403"/>
                    <a:pt x="648" y="405"/>
                    <a:pt x="648" y="404"/>
                  </a:cubicBezTo>
                  <a:cubicBezTo>
                    <a:pt x="653" y="396"/>
                    <a:pt x="657" y="392"/>
                    <a:pt x="661" y="385"/>
                  </a:cubicBezTo>
                  <a:cubicBezTo>
                    <a:pt x="658" y="387"/>
                    <a:pt x="662" y="382"/>
                    <a:pt x="658" y="384"/>
                  </a:cubicBezTo>
                  <a:cubicBezTo>
                    <a:pt x="657" y="386"/>
                    <a:pt x="657" y="387"/>
                    <a:pt x="656" y="388"/>
                  </a:cubicBezTo>
                  <a:cubicBezTo>
                    <a:pt x="655" y="390"/>
                    <a:pt x="655" y="388"/>
                    <a:pt x="653" y="391"/>
                  </a:cubicBezTo>
                  <a:cubicBezTo>
                    <a:pt x="652" y="391"/>
                    <a:pt x="653" y="389"/>
                    <a:pt x="652" y="388"/>
                  </a:cubicBezTo>
                  <a:cubicBezTo>
                    <a:pt x="654" y="386"/>
                    <a:pt x="653" y="390"/>
                    <a:pt x="655" y="387"/>
                  </a:cubicBezTo>
                  <a:cubicBezTo>
                    <a:pt x="656" y="387"/>
                    <a:pt x="654" y="388"/>
                    <a:pt x="656" y="388"/>
                  </a:cubicBezTo>
                  <a:cubicBezTo>
                    <a:pt x="655" y="387"/>
                    <a:pt x="658" y="383"/>
                    <a:pt x="658" y="381"/>
                  </a:cubicBezTo>
                  <a:cubicBezTo>
                    <a:pt x="659" y="383"/>
                    <a:pt x="662" y="379"/>
                    <a:pt x="661" y="381"/>
                  </a:cubicBezTo>
                  <a:cubicBezTo>
                    <a:pt x="662" y="382"/>
                    <a:pt x="663" y="379"/>
                    <a:pt x="664" y="378"/>
                  </a:cubicBezTo>
                  <a:cubicBezTo>
                    <a:pt x="664" y="378"/>
                    <a:pt x="664" y="379"/>
                    <a:pt x="664" y="379"/>
                  </a:cubicBezTo>
                  <a:cubicBezTo>
                    <a:pt x="663" y="381"/>
                    <a:pt x="662" y="382"/>
                    <a:pt x="662" y="383"/>
                  </a:cubicBezTo>
                  <a:cubicBezTo>
                    <a:pt x="663" y="383"/>
                    <a:pt x="664" y="380"/>
                    <a:pt x="665" y="380"/>
                  </a:cubicBezTo>
                  <a:cubicBezTo>
                    <a:pt x="664" y="382"/>
                    <a:pt x="663" y="384"/>
                    <a:pt x="661" y="387"/>
                  </a:cubicBezTo>
                  <a:cubicBezTo>
                    <a:pt x="662" y="385"/>
                    <a:pt x="664" y="385"/>
                    <a:pt x="666" y="382"/>
                  </a:cubicBezTo>
                  <a:cubicBezTo>
                    <a:pt x="667" y="381"/>
                    <a:pt x="666" y="383"/>
                    <a:pt x="665" y="385"/>
                  </a:cubicBezTo>
                  <a:cubicBezTo>
                    <a:pt x="665" y="385"/>
                    <a:pt x="666" y="384"/>
                    <a:pt x="666" y="385"/>
                  </a:cubicBezTo>
                  <a:cubicBezTo>
                    <a:pt x="667" y="383"/>
                    <a:pt x="668" y="381"/>
                    <a:pt x="670" y="379"/>
                  </a:cubicBezTo>
                  <a:cubicBezTo>
                    <a:pt x="670" y="380"/>
                    <a:pt x="667" y="384"/>
                    <a:pt x="670" y="382"/>
                  </a:cubicBezTo>
                  <a:cubicBezTo>
                    <a:pt x="669" y="385"/>
                    <a:pt x="668" y="384"/>
                    <a:pt x="667" y="385"/>
                  </a:cubicBezTo>
                  <a:cubicBezTo>
                    <a:pt x="667" y="386"/>
                    <a:pt x="667" y="386"/>
                    <a:pt x="667" y="386"/>
                  </a:cubicBezTo>
                  <a:cubicBezTo>
                    <a:pt x="666" y="387"/>
                    <a:pt x="666" y="387"/>
                    <a:pt x="666" y="386"/>
                  </a:cubicBezTo>
                  <a:cubicBezTo>
                    <a:pt x="665" y="388"/>
                    <a:pt x="665" y="389"/>
                    <a:pt x="664" y="390"/>
                  </a:cubicBezTo>
                  <a:cubicBezTo>
                    <a:pt x="663" y="390"/>
                    <a:pt x="664" y="389"/>
                    <a:pt x="664" y="389"/>
                  </a:cubicBezTo>
                  <a:cubicBezTo>
                    <a:pt x="660" y="392"/>
                    <a:pt x="658" y="397"/>
                    <a:pt x="654" y="402"/>
                  </a:cubicBezTo>
                  <a:cubicBezTo>
                    <a:pt x="655" y="402"/>
                    <a:pt x="656" y="400"/>
                    <a:pt x="657" y="402"/>
                  </a:cubicBezTo>
                  <a:cubicBezTo>
                    <a:pt x="655" y="404"/>
                    <a:pt x="654" y="402"/>
                    <a:pt x="653" y="405"/>
                  </a:cubicBezTo>
                  <a:cubicBezTo>
                    <a:pt x="652" y="403"/>
                    <a:pt x="650" y="407"/>
                    <a:pt x="648" y="409"/>
                  </a:cubicBezTo>
                  <a:cubicBezTo>
                    <a:pt x="647" y="408"/>
                    <a:pt x="647" y="406"/>
                    <a:pt x="650" y="403"/>
                  </a:cubicBezTo>
                  <a:close/>
                  <a:moveTo>
                    <a:pt x="650" y="395"/>
                  </a:moveTo>
                  <a:cubicBezTo>
                    <a:pt x="650" y="395"/>
                    <a:pt x="649" y="394"/>
                    <a:pt x="650" y="393"/>
                  </a:cubicBezTo>
                  <a:cubicBezTo>
                    <a:pt x="652" y="390"/>
                    <a:pt x="652" y="390"/>
                    <a:pt x="652" y="390"/>
                  </a:cubicBezTo>
                  <a:cubicBezTo>
                    <a:pt x="653" y="391"/>
                    <a:pt x="650" y="393"/>
                    <a:pt x="650" y="395"/>
                  </a:cubicBezTo>
                  <a:close/>
                  <a:moveTo>
                    <a:pt x="646" y="399"/>
                  </a:moveTo>
                  <a:cubicBezTo>
                    <a:pt x="646" y="398"/>
                    <a:pt x="647" y="397"/>
                    <a:pt x="648" y="396"/>
                  </a:cubicBezTo>
                  <a:cubicBezTo>
                    <a:pt x="649" y="396"/>
                    <a:pt x="649" y="396"/>
                    <a:pt x="649" y="396"/>
                  </a:cubicBezTo>
                  <a:cubicBezTo>
                    <a:pt x="648" y="398"/>
                    <a:pt x="648" y="397"/>
                    <a:pt x="646" y="399"/>
                  </a:cubicBezTo>
                  <a:close/>
                  <a:moveTo>
                    <a:pt x="674" y="408"/>
                  </a:moveTo>
                  <a:cubicBezTo>
                    <a:pt x="673" y="407"/>
                    <a:pt x="674" y="405"/>
                    <a:pt x="675" y="403"/>
                  </a:cubicBezTo>
                  <a:cubicBezTo>
                    <a:pt x="676" y="404"/>
                    <a:pt x="675" y="406"/>
                    <a:pt x="674" y="408"/>
                  </a:cubicBezTo>
                  <a:close/>
                  <a:moveTo>
                    <a:pt x="504" y="307"/>
                  </a:moveTo>
                  <a:cubicBezTo>
                    <a:pt x="506" y="304"/>
                    <a:pt x="507" y="301"/>
                    <a:pt x="509" y="299"/>
                  </a:cubicBezTo>
                  <a:cubicBezTo>
                    <a:pt x="510" y="301"/>
                    <a:pt x="506" y="306"/>
                    <a:pt x="504" y="307"/>
                  </a:cubicBezTo>
                  <a:close/>
                  <a:moveTo>
                    <a:pt x="661" y="397"/>
                  </a:moveTo>
                  <a:cubicBezTo>
                    <a:pt x="661" y="396"/>
                    <a:pt x="662" y="394"/>
                    <a:pt x="664" y="392"/>
                  </a:cubicBezTo>
                  <a:cubicBezTo>
                    <a:pt x="665" y="391"/>
                    <a:pt x="664" y="393"/>
                    <a:pt x="665" y="393"/>
                  </a:cubicBezTo>
                  <a:cubicBezTo>
                    <a:pt x="663" y="395"/>
                    <a:pt x="663" y="394"/>
                    <a:pt x="661" y="397"/>
                  </a:cubicBezTo>
                  <a:close/>
                  <a:moveTo>
                    <a:pt x="667" y="391"/>
                  </a:moveTo>
                  <a:cubicBezTo>
                    <a:pt x="667" y="391"/>
                    <a:pt x="667" y="390"/>
                    <a:pt x="667" y="390"/>
                  </a:cubicBezTo>
                  <a:cubicBezTo>
                    <a:pt x="668" y="388"/>
                    <a:pt x="669" y="387"/>
                    <a:pt x="671" y="385"/>
                  </a:cubicBezTo>
                  <a:cubicBezTo>
                    <a:pt x="670" y="387"/>
                    <a:pt x="668" y="390"/>
                    <a:pt x="667" y="391"/>
                  </a:cubicBezTo>
                  <a:close/>
                  <a:moveTo>
                    <a:pt x="662" y="379"/>
                  </a:moveTo>
                  <a:cubicBezTo>
                    <a:pt x="661" y="379"/>
                    <a:pt x="663" y="377"/>
                    <a:pt x="662" y="377"/>
                  </a:cubicBezTo>
                  <a:cubicBezTo>
                    <a:pt x="663" y="376"/>
                    <a:pt x="663" y="377"/>
                    <a:pt x="664" y="377"/>
                  </a:cubicBezTo>
                  <a:cubicBezTo>
                    <a:pt x="663" y="378"/>
                    <a:pt x="663" y="378"/>
                    <a:pt x="662" y="379"/>
                  </a:cubicBezTo>
                  <a:close/>
                  <a:moveTo>
                    <a:pt x="511" y="296"/>
                  </a:moveTo>
                  <a:cubicBezTo>
                    <a:pt x="511" y="295"/>
                    <a:pt x="512" y="294"/>
                    <a:pt x="513" y="293"/>
                  </a:cubicBezTo>
                  <a:cubicBezTo>
                    <a:pt x="513" y="294"/>
                    <a:pt x="512" y="295"/>
                    <a:pt x="511" y="296"/>
                  </a:cubicBezTo>
                  <a:close/>
                  <a:moveTo>
                    <a:pt x="533" y="277"/>
                  </a:moveTo>
                  <a:cubicBezTo>
                    <a:pt x="532" y="275"/>
                    <a:pt x="535" y="272"/>
                    <a:pt x="536" y="269"/>
                  </a:cubicBezTo>
                  <a:cubicBezTo>
                    <a:pt x="537" y="270"/>
                    <a:pt x="534" y="275"/>
                    <a:pt x="533" y="277"/>
                  </a:cubicBezTo>
                  <a:close/>
                  <a:moveTo>
                    <a:pt x="698" y="315"/>
                  </a:moveTo>
                  <a:cubicBezTo>
                    <a:pt x="699" y="312"/>
                    <a:pt x="700" y="307"/>
                    <a:pt x="702" y="306"/>
                  </a:cubicBezTo>
                  <a:cubicBezTo>
                    <a:pt x="702" y="308"/>
                    <a:pt x="700" y="311"/>
                    <a:pt x="702" y="310"/>
                  </a:cubicBezTo>
                  <a:cubicBezTo>
                    <a:pt x="701" y="313"/>
                    <a:pt x="700" y="313"/>
                    <a:pt x="700" y="315"/>
                  </a:cubicBezTo>
                  <a:cubicBezTo>
                    <a:pt x="699" y="314"/>
                    <a:pt x="698" y="316"/>
                    <a:pt x="698" y="315"/>
                  </a:cubicBezTo>
                  <a:close/>
                  <a:moveTo>
                    <a:pt x="535" y="265"/>
                  </a:moveTo>
                  <a:cubicBezTo>
                    <a:pt x="534" y="264"/>
                    <a:pt x="535" y="262"/>
                    <a:pt x="536" y="261"/>
                  </a:cubicBezTo>
                  <a:cubicBezTo>
                    <a:pt x="537" y="262"/>
                    <a:pt x="536" y="264"/>
                    <a:pt x="535" y="265"/>
                  </a:cubicBezTo>
                  <a:close/>
                  <a:moveTo>
                    <a:pt x="696" y="312"/>
                  </a:moveTo>
                  <a:cubicBezTo>
                    <a:pt x="696" y="312"/>
                    <a:pt x="698" y="308"/>
                    <a:pt x="698" y="307"/>
                  </a:cubicBezTo>
                  <a:cubicBezTo>
                    <a:pt x="699" y="308"/>
                    <a:pt x="697" y="311"/>
                    <a:pt x="696" y="312"/>
                  </a:cubicBezTo>
                  <a:close/>
                  <a:moveTo>
                    <a:pt x="537" y="261"/>
                  </a:moveTo>
                  <a:cubicBezTo>
                    <a:pt x="538" y="259"/>
                    <a:pt x="538" y="259"/>
                    <a:pt x="538" y="259"/>
                  </a:cubicBezTo>
                  <a:cubicBezTo>
                    <a:pt x="539" y="259"/>
                    <a:pt x="538" y="261"/>
                    <a:pt x="537" y="261"/>
                  </a:cubicBezTo>
                  <a:close/>
                  <a:moveTo>
                    <a:pt x="542" y="245"/>
                  </a:moveTo>
                  <a:cubicBezTo>
                    <a:pt x="542" y="245"/>
                    <a:pt x="543" y="242"/>
                    <a:pt x="543" y="243"/>
                  </a:cubicBezTo>
                  <a:cubicBezTo>
                    <a:pt x="544" y="244"/>
                    <a:pt x="543" y="243"/>
                    <a:pt x="542" y="245"/>
                  </a:cubicBezTo>
                  <a:close/>
                  <a:moveTo>
                    <a:pt x="551" y="244"/>
                  </a:moveTo>
                  <a:cubicBezTo>
                    <a:pt x="551" y="243"/>
                    <a:pt x="551" y="241"/>
                    <a:pt x="551" y="240"/>
                  </a:cubicBezTo>
                  <a:cubicBezTo>
                    <a:pt x="551" y="239"/>
                    <a:pt x="552" y="238"/>
                    <a:pt x="552" y="237"/>
                  </a:cubicBezTo>
                  <a:cubicBezTo>
                    <a:pt x="552" y="235"/>
                    <a:pt x="553" y="233"/>
                    <a:pt x="552" y="231"/>
                  </a:cubicBezTo>
                  <a:cubicBezTo>
                    <a:pt x="552" y="229"/>
                    <a:pt x="553" y="231"/>
                    <a:pt x="553" y="229"/>
                  </a:cubicBezTo>
                  <a:cubicBezTo>
                    <a:pt x="555" y="230"/>
                    <a:pt x="555" y="231"/>
                    <a:pt x="556" y="232"/>
                  </a:cubicBezTo>
                  <a:cubicBezTo>
                    <a:pt x="554" y="234"/>
                    <a:pt x="555" y="237"/>
                    <a:pt x="555" y="239"/>
                  </a:cubicBezTo>
                  <a:cubicBezTo>
                    <a:pt x="555" y="240"/>
                    <a:pt x="554" y="240"/>
                    <a:pt x="553" y="242"/>
                  </a:cubicBezTo>
                  <a:cubicBezTo>
                    <a:pt x="552" y="242"/>
                    <a:pt x="554" y="241"/>
                    <a:pt x="553" y="239"/>
                  </a:cubicBezTo>
                  <a:cubicBezTo>
                    <a:pt x="552" y="240"/>
                    <a:pt x="552" y="240"/>
                    <a:pt x="552" y="241"/>
                  </a:cubicBezTo>
                  <a:cubicBezTo>
                    <a:pt x="551" y="242"/>
                    <a:pt x="551" y="243"/>
                    <a:pt x="551" y="244"/>
                  </a:cubicBezTo>
                  <a:close/>
                  <a:moveTo>
                    <a:pt x="544" y="238"/>
                  </a:moveTo>
                  <a:cubicBezTo>
                    <a:pt x="545" y="238"/>
                    <a:pt x="545" y="237"/>
                    <a:pt x="545" y="238"/>
                  </a:cubicBezTo>
                  <a:cubicBezTo>
                    <a:pt x="546" y="237"/>
                    <a:pt x="546" y="237"/>
                    <a:pt x="546" y="237"/>
                  </a:cubicBezTo>
                  <a:cubicBezTo>
                    <a:pt x="546" y="237"/>
                    <a:pt x="546" y="238"/>
                    <a:pt x="545" y="239"/>
                  </a:cubicBezTo>
                  <a:cubicBezTo>
                    <a:pt x="544" y="239"/>
                    <a:pt x="544" y="239"/>
                    <a:pt x="544" y="238"/>
                  </a:cubicBezTo>
                  <a:close/>
                  <a:moveTo>
                    <a:pt x="548" y="238"/>
                  </a:moveTo>
                  <a:cubicBezTo>
                    <a:pt x="547" y="237"/>
                    <a:pt x="547" y="236"/>
                    <a:pt x="548" y="235"/>
                  </a:cubicBezTo>
                  <a:cubicBezTo>
                    <a:pt x="549" y="236"/>
                    <a:pt x="548" y="237"/>
                    <a:pt x="548" y="238"/>
                  </a:cubicBezTo>
                  <a:close/>
                  <a:moveTo>
                    <a:pt x="577" y="243"/>
                  </a:moveTo>
                  <a:cubicBezTo>
                    <a:pt x="576" y="244"/>
                    <a:pt x="577" y="241"/>
                    <a:pt x="576" y="242"/>
                  </a:cubicBezTo>
                  <a:cubicBezTo>
                    <a:pt x="577" y="241"/>
                    <a:pt x="577" y="240"/>
                    <a:pt x="578" y="240"/>
                  </a:cubicBezTo>
                  <a:cubicBezTo>
                    <a:pt x="578" y="242"/>
                    <a:pt x="576" y="242"/>
                    <a:pt x="577" y="243"/>
                  </a:cubicBezTo>
                  <a:close/>
                  <a:moveTo>
                    <a:pt x="582" y="240"/>
                  </a:moveTo>
                  <a:cubicBezTo>
                    <a:pt x="581" y="240"/>
                    <a:pt x="582" y="238"/>
                    <a:pt x="581" y="240"/>
                  </a:cubicBezTo>
                  <a:cubicBezTo>
                    <a:pt x="580" y="235"/>
                    <a:pt x="584" y="237"/>
                    <a:pt x="583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3" y="239"/>
                    <a:pt x="583" y="239"/>
                    <a:pt x="582" y="240"/>
                  </a:cubicBezTo>
                  <a:close/>
                  <a:moveTo>
                    <a:pt x="550" y="233"/>
                  </a:moveTo>
                  <a:cubicBezTo>
                    <a:pt x="549" y="233"/>
                    <a:pt x="551" y="230"/>
                    <a:pt x="550" y="230"/>
                  </a:cubicBezTo>
                  <a:cubicBezTo>
                    <a:pt x="550" y="229"/>
                    <a:pt x="551" y="229"/>
                    <a:pt x="551" y="230"/>
                  </a:cubicBezTo>
                  <a:cubicBezTo>
                    <a:pt x="551" y="231"/>
                    <a:pt x="550" y="232"/>
                    <a:pt x="550" y="233"/>
                  </a:cubicBezTo>
                  <a:close/>
                  <a:moveTo>
                    <a:pt x="574" y="237"/>
                  </a:moveTo>
                  <a:cubicBezTo>
                    <a:pt x="573" y="237"/>
                    <a:pt x="574" y="233"/>
                    <a:pt x="575" y="234"/>
                  </a:cubicBezTo>
                  <a:cubicBezTo>
                    <a:pt x="575" y="236"/>
                    <a:pt x="575" y="236"/>
                    <a:pt x="574" y="237"/>
                  </a:cubicBezTo>
                  <a:close/>
                  <a:moveTo>
                    <a:pt x="554" y="226"/>
                  </a:moveTo>
                  <a:cubicBezTo>
                    <a:pt x="555" y="226"/>
                    <a:pt x="556" y="226"/>
                    <a:pt x="556" y="228"/>
                  </a:cubicBezTo>
                  <a:cubicBezTo>
                    <a:pt x="556" y="226"/>
                    <a:pt x="553" y="229"/>
                    <a:pt x="554" y="226"/>
                  </a:cubicBezTo>
                  <a:close/>
                  <a:moveTo>
                    <a:pt x="547" y="226"/>
                  </a:moveTo>
                  <a:cubicBezTo>
                    <a:pt x="548" y="226"/>
                    <a:pt x="548" y="223"/>
                    <a:pt x="547" y="222"/>
                  </a:cubicBezTo>
                  <a:cubicBezTo>
                    <a:pt x="549" y="222"/>
                    <a:pt x="549" y="226"/>
                    <a:pt x="548" y="227"/>
                  </a:cubicBezTo>
                  <a:cubicBezTo>
                    <a:pt x="547" y="227"/>
                    <a:pt x="548" y="225"/>
                    <a:pt x="547" y="226"/>
                  </a:cubicBezTo>
                  <a:close/>
                  <a:moveTo>
                    <a:pt x="560" y="227"/>
                  </a:moveTo>
                  <a:cubicBezTo>
                    <a:pt x="560" y="227"/>
                    <a:pt x="560" y="226"/>
                    <a:pt x="560" y="225"/>
                  </a:cubicBezTo>
                  <a:cubicBezTo>
                    <a:pt x="561" y="225"/>
                    <a:pt x="561" y="225"/>
                    <a:pt x="561" y="225"/>
                  </a:cubicBezTo>
                  <a:cubicBezTo>
                    <a:pt x="561" y="227"/>
                    <a:pt x="560" y="226"/>
                    <a:pt x="560" y="227"/>
                  </a:cubicBezTo>
                  <a:close/>
                  <a:moveTo>
                    <a:pt x="556" y="220"/>
                  </a:moveTo>
                  <a:cubicBezTo>
                    <a:pt x="556" y="221"/>
                    <a:pt x="557" y="218"/>
                    <a:pt x="557" y="218"/>
                  </a:cubicBezTo>
                  <a:cubicBezTo>
                    <a:pt x="559" y="219"/>
                    <a:pt x="560" y="219"/>
                    <a:pt x="560" y="221"/>
                  </a:cubicBezTo>
                  <a:cubicBezTo>
                    <a:pt x="559" y="223"/>
                    <a:pt x="558" y="223"/>
                    <a:pt x="556" y="225"/>
                  </a:cubicBezTo>
                  <a:cubicBezTo>
                    <a:pt x="556" y="223"/>
                    <a:pt x="556" y="222"/>
                    <a:pt x="557" y="220"/>
                  </a:cubicBezTo>
                  <a:cubicBezTo>
                    <a:pt x="557" y="220"/>
                    <a:pt x="557" y="219"/>
                    <a:pt x="556" y="220"/>
                  </a:cubicBezTo>
                  <a:close/>
                  <a:moveTo>
                    <a:pt x="555" y="221"/>
                  </a:moveTo>
                  <a:cubicBezTo>
                    <a:pt x="555" y="222"/>
                    <a:pt x="553" y="220"/>
                    <a:pt x="553" y="220"/>
                  </a:cubicBezTo>
                  <a:cubicBezTo>
                    <a:pt x="553" y="219"/>
                    <a:pt x="554" y="219"/>
                    <a:pt x="554" y="218"/>
                  </a:cubicBezTo>
                  <a:cubicBezTo>
                    <a:pt x="554" y="219"/>
                    <a:pt x="554" y="220"/>
                    <a:pt x="555" y="221"/>
                  </a:cubicBezTo>
                  <a:close/>
                  <a:moveTo>
                    <a:pt x="572" y="223"/>
                  </a:moveTo>
                  <a:cubicBezTo>
                    <a:pt x="572" y="224"/>
                    <a:pt x="571" y="222"/>
                    <a:pt x="570" y="223"/>
                  </a:cubicBezTo>
                  <a:cubicBezTo>
                    <a:pt x="570" y="221"/>
                    <a:pt x="571" y="221"/>
                    <a:pt x="572" y="220"/>
                  </a:cubicBezTo>
                  <a:cubicBezTo>
                    <a:pt x="573" y="220"/>
                    <a:pt x="572" y="223"/>
                    <a:pt x="572" y="223"/>
                  </a:cubicBezTo>
                  <a:close/>
                  <a:moveTo>
                    <a:pt x="553" y="217"/>
                  </a:moveTo>
                  <a:cubicBezTo>
                    <a:pt x="553" y="217"/>
                    <a:pt x="552" y="217"/>
                    <a:pt x="552" y="217"/>
                  </a:cubicBezTo>
                  <a:cubicBezTo>
                    <a:pt x="552" y="216"/>
                    <a:pt x="552" y="216"/>
                    <a:pt x="552" y="216"/>
                  </a:cubicBezTo>
                  <a:cubicBezTo>
                    <a:pt x="553" y="216"/>
                    <a:pt x="553" y="217"/>
                    <a:pt x="553" y="216"/>
                  </a:cubicBezTo>
                  <a:cubicBezTo>
                    <a:pt x="554" y="216"/>
                    <a:pt x="553" y="217"/>
                    <a:pt x="553" y="217"/>
                  </a:cubicBezTo>
                  <a:close/>
                  <a:moveTo>
                    <a:pt x="710" y="224"/>
                  </a:moveTo>
                  <a:cubicBezTo>
                    <a:pt x="709" y="224"/>
                    <a:pt x="710" y="219"/>
                    <a:pt x="710" y="217"/>
                  </a:cubicBezTo>
                  <a:cubicBezTo>
                    <a:pt x="710" y="219"/>
                    <a:pt x="710" y="223"/>
                    <a:pt x="710" y="224"/>
                  </a:cubicBezTo>
                  <a:close/>
                  <a:moveTo>
                    <a:pt x="725" y="204"/>
                  </a:moveTo>
                  <a:cubicBezTo>
                    <a:pt x="724" y="204"/>
                    <a:pt x="724" y="204"/>
                    <a:pt x="723" y="203"/>
                  </a:cubicBezTo>
                  <a:cubicBezTo>
                    <a:pt x="724" y="200"/>
                    <a:pt x="724" y="200"/>
                    <a:pt x="725" y="196"/>
                  </a:cubicBezTo>
                  <a:cubicBezTo>
                    <a:pt x="726" y="197"/>
                    <a:pt x="726" y="201"/>
                    <a:pt x="725" y="204"/>
                  </a:cubicBezTo>
                  <a:close/>
                  <a:moveTo>
                    <a:pt x="733" y="196"/>
                  </a:moveTo>
                  <a:cubicBezTo>
                    <a:pt x="731" y="196"/>
                    <a:pt x="732" y="194"/>
                    <a:pt x="732" y="190"/>
                  </a:cubicBezTo>
                  <a:cubicBezTo>
                    <a:pt x="733" y="191"/>
                    <a:pt x="733" y="193"/>
                    <a:pt x="733" y="196"/>
                  </a:cubicBezTo>
                  <a:close/>
                  <a:moveTo>
                    <a:pt x="711" y="197"/>
                  </a:moveTo>
                  <a:cubicBezTo>
                    <a:pt x="711" y="194"/>
                    <a:pt x="711" y="194"/>
                    <a:pt x="711" y="194"/>
                  </a:cubicBezTo>
                  <a:cubicBezTo>
                    <a:pt x="712" y="194"/>
                    <a:pt x="712" y="193"/>
                    <a:pt x="714" y="192"/>
                  </a:cubicBezTo>
                  <a:cubicBezTo>
                    <a:pt x="714" y="193"/>
                    <a:pt x="714" y="194"/>
                    <a:pt x="714" y="195"/>
                  </a:cubicBezTo>
                  <a:cubicBezTo>
                    <a:pt x="713" y="193"/>
                    <a:pt x="712" y="196"/>
                    <a:pt x="711" y="197"/>
                  </a:cubicBezTo>
                  <a:close/>
                  <a:moveTo>
                    <a:pt x="614" y="201"/>
                  </a:moveTo>
                  <a:cubicBezTo>
                    <a:pt x="615" y="199"/>
                    <a:pt x="615" y="198"/>
                    <a:pt x="616" y="196"/>
                  </a:cubicBezTo>
                  <a:cubicBezTo>
                    <a:pt x="616" y="195"/>
                    <a:pt x="616" y="195"/>
                    <a:pt x="616" y="194"/>
                  </a:cubicBezTo>
                  <a:cubicBezTo>
                    <a:pt x="615" y="194"/>
                    <a:pt x="615" y="194"/>
                    <a:pt x="614" y="195"/>
                  </a:cubicBezTo>
                  <a:cubicBezTo>
                    <a:pt x="614" y="196"/>
                    <a:pt x="615" y="195"/>
                    <a:pt x="615" y="195"/>
                  </a:cubicBezTo>
                  <a:cubicBezTo>
                    <a:pt x="615" y="196"/>
                    <a:pt x="615" y="196"/>
                    <a:pt x="615" y="198"/>
                  </a:cubicBezTo>
                  <a:cubicBezTo>
                    <a:pt x="614" y="198"/>
                    <a:pt x="614" y="196"/>
                    <a:pt x="613" y="196"/>
                  </a:cubicBezTo>
                  <a:cubicBezTo>
                    <a:pt x="612" y="197"/>
                    <a:pt x="614" y="199"/>
                    <a:pt x="613" y="199"/>
                  </a:cubicBezTo>
                  <a:cubicBezTo>
                    <a:pt x="612" y="199"/>
                    <a:pt x="613" y="195"/>
                    <a:pt x="612" y="196"/>
                  </a:cubicBezTo>
                  <a:cubicBezTo>
                    <a:pt x="611" y="194"/>
                    <a:pt x="612" y="194"/>
                    <a:pt x="612" y="192"/>
                  </a:cubicBezTo>
                  <a:cubicBezTo>
                    <a:pt x="611" y="192"/>
                    <a:pt x="611" y="194"/>
                    <a:pt x="611" y="195"/>
                  </a:cubicBezTo>
                  <a:cubicBezTo>
                    <a:pt x="610" y="195"/>
                    <a:pt x="610" y="195"/>
                    <a:pt x="610" y="195"/>
                  </a:cubicBezTo>
                  <a:cubicBezTo>
                    <a:pt x="610" y="193"/>
                    <a:pt x="610" y="192"/>
                    <a:pt x="611" y="190"/>
                  </a:cubicBezTo>
                  <a:cubicBezTo>
                    <a:pt x="611" y="189"/>
                    <a:pt x="610" y="188"/>
                    <a:pt x="610" y="190"/>
                  </a:cubicBezTo>
                  <a:cubicBezTo>
                    <a:pt x="610" y="187"/>
                    <a:pt x="610" y="184"/>
                    <a:pt x="611" y="181"/>
                  </a:cubicBezTo>
                  <a:cubicBezTo>
                    <a:pt x="611" y="179"/>
                    <a:pt x="610" y="183"/>
                    <a:pt x="610" y="181"/>
                  </a:cubicBezTo>
                  <a:cubicBezTo>
                    <a:pt x="610" y="180"/>
                    <a:pt x="612" y="179"/>
                    <a:pt x="613" y="179"/>
                  </a:cubicBezTo>
                  <a:cubicBezTo>
                    <a:pt x="612" y="183"/>
                    <a:pt x="611" y="185"/>
                    <a:pt x="611" y="188"/>
                  </a:cubicBezTo>
                  <a:cubicBezTo>
                    <a:pt x="612" y="188"/>
                    <a:pt x="612" y="186"/>
                    <a:pt x="612" y="184"/>
                  </a:cubicBezTo>
                  <a:cubicBezTo>
                    <a:pt x="613" y="185"/>
                    <a:pt x="613" y="183"/>
                    <a:pt x="613" y="182"/>
                  </a:cubicBezTo>
                  <a:cubicBezTo>
                    <a:pt x="615" y="183"/>
                    <a:pt x="614" y="186"/>
                    <a:pt x="614" y="189"/>
                  </a:cubicBezTo>
                  <a:cubicBezTo>
                    <a:pt x="615" y="188"/>
                    <a:pt x="615" y="183"/>
                    <a:pt x="614" y="180"/>
                  </a:cubicBezTo>
                  <a:cubicBezTo>
                    <a:pt x="615" y="179"/>
                    <a:pt x="615" y="182"/>
                    <a:pt x="616" y="181"/>
                  </a:cubicBezTo>
                  <a:cubicBezTo>
                    <a:pt x="617" y="180"/>
                    <a:pt x="616" y="179"/>
                    <a:pt x="616" y="177"/>
                  </a:cubicBezTo>
                  <a:cubicBezTo>
                    <a:pt x="617" y="177"/>
                    <a:pt x="617" y="180"/>
                    <a:pt x="617" y="183"/>
                  </a:cubicBezTo>
                  <a:cubicBezTo>
                    <a:pt x="617" y="181"/>
                    <a:pt x="616" y="181"/>
                    <a:pt x="616" y="183"/>
                  </a:cubicBezTo>
                  <a:cubicBezTo>
                    <a:pt x="617" y="185"/>
                    <a:pt x="617" y="187"/>
                    <a:pt x="618" y="190"/>
                  </a:cubicBezTo>
                  <a:cubicBezTo>
                    <a:pt x="619" y="188"/>
                    <a:pt x="617" y="186"/>
                    <a:pt x="617" y="183"/>
                  </a:cubicBezTo>
                  <a:cubicBezTo>
                    <a:pt x="618" y="184"/>
                    <a:pt x="617" y="182"/>
                    <a:pt x="618" y="181"/>
                  </a:cubicBezTo>
                  <a:cubicBezTo>
                    <a:pt x="619" y="181"/>
                    <a:pt x="620" y="182"/>
                    <a:pt x="620" y="183"/>
                  </a:cubicBezTo>
                  <a:cubicBezTo>
                    <a:pt x="620" y="183"/>
                    <a:pt x="619" y="183"/>
                    <a:pt x="619" y="182"/>
                  </a:cubicBezTo>
                  <a:cubicBezTo>
                    <a:pt x="618" y="189"/>
                    <a:pt x="619" y="192"/>
                    <a:pt x="618" y="194"/>
                  </a:cubicBezTo>
                  <a:cubicBezTo>
                    <a:pt x="616" y="194"/>
                    <a:pt x="616" y="194"/>
                    <a:pt x="616" y="194"/>
                  </a:cubicBezTo>
                  <a:cubicBezTo>
                    <a:pt x="617" y="197"/>
                    <a:pt x="616" y="197"/>
                    <a:pt x="616" y="199"/>
                  </a:cubicBezTo>
                  <a:cubicBezTo>
                    <a:pt x="615" y="198"/>
                    <a:pt x="615" y="201"/>
                    <a:pt x="614" y="201"/>
                  </a:cubicBezTo>
                  <a:close/>
                  <a:moveTo>
                    <a:pt x="608" y="197"/>
                  </a:moveTo>
                  <a:cubicBezTo>
                    <a:pt x="608" y="194"/>
                    <a:pt x="609" y="193"/>
                    <a:pt x="607" y="194"/>
                  </a:cubicBezTo>
                  <a:cubicBezTo>
                    <a:pt x="607" y="193"/>
                    <a:pt x="609" y="192"/>
                    <a:pt x="608" y="191"/>
                  </a:cubicBezTo>
                  <a:cubicBezTo>
                    <a:pt x="608" y="189"/>
                    <a:pt x="609" y="189"/>
                    <a:pt x="609" y="188"/>
                  </a:cubicBezTo>
                  <a:cubicBezTo>
                    <a:pt x="609" y="189"/>
                    <a:pt x="610" y="190"/>
                    <a:pt x="610" y="192"/>
                  </a:cubicBezTo>
                  <a:cubicBezTo>
                    <a:pt x="607" y="191"/>
                    <a:pt x="610" y="196"/>
                    <a:pt x="608" y="197"/>
                  </a:cubicBezTo>
                  <a:close/>
                  <a:moveTo>
                    <a:pt x="620" y="200"/>
                  </a:moveTo>
                  <a:cubicBezTo>
                    <a:pt x="619" y="199"/>
                    <a:pt x="619" y="197"/>
                    <a:pt x="620" y="196"/>
                  </a:cubicBezTo>
                  <a:cubicBezTo>
                    <a:pt x="621" y="196"/>
                    <a:pt x="620" y="198"/>
                    <a:pt x="620" y="200"/>
                  </a:cubicBezTo>
                  <a:close/>
                  <a:moveTo>
                    <a:pt x="607" y="190"/>
                  </a:moveTo>
                  <a:cubicBezTo>
                    <a:pt x="606" y="188"/>
                    <a:pt x="607" y="186"/>
                    <a:pt x="606" y="185"/>
                  </a:cubicBezTo>
                  <a:cubicBezTo>
                    <a:pt x="606" y="183"/>
                    <a:pt x="606" y="185"/>
                    <a:pt x="607" y="184"/>
                  </a:cubicBezTo>
                  <a:cubicBezTo>
                    <a:pt x="607" y="182"/>
                    <a:pt x="607" y="179"/>
                    <a:pt x="607" y="178"/>
                  </a:cubicBezTo>
                  <a:cubicBezTo>
                    <a:pt x="608" y="177"/>
                    <a:pt x="607" y="179"/>
                    <a:pt x="607" y="180"/>
                  </a:cubicBezTo>
                  <a:cubicBezTo>
                    <a:pt x="608" y="179"/>
                    <a:pt x="609" y="177"/>
                    <a:pt x="608" y="174"/>
                  </a:cubicBezTo>
                  <a:cubicBezTo>
                    <a:pt x="609" y="174"/>
                    <a:pt x="610" y="176"/>
                    <a:pt x="610" y="176"/>
                  </a:cubicBezTo>
                  <a:cubicBezTo>
                    <a:pt x="610" y="177"/>
                    <a:pt x="610" y="176"/>
                    <a:pt x="610" y="179"/>
                  </a:cubicBezTo>
                  <a:cubicBezTo>
                    <a:pt x="609" y="179"/>
                    <a:pt x="609" y="178"/>
                    <a:pt x="609" y="178"/>
                  </a:cubicBezTo>
                  <a:cubicBezTo>
                    <a:pt x="610" y="180"/>
                    <a:pt x="610" y="183"/>
                    <a:pt x="609" y="187"/>
                  </a:cubicBezTo>
                  <a:cubicBezTo>
                    <a:pt x="609" y="184"/>
                    <a:pt x="609" y="182"/>
                    <a:pt x="608" y="180"/>
                  </a:cubicBezTo>
                  <a:cubicBezTo>
                    <a:pt x="607" y="182"/>
                    <a:pt x="609" y="189"/>
                    <a:pt x="607" y="190"/>
                  </a:cubicBezTo>
                  <a:close/>
                  <a:moveTo>
                    <a:pt x="585" y="188"/>
                  </a:moveTo>
                  <a:cubicBezTo>
                    <a:pt x="584" y="187"/>
                    <a:pt x="585" y="184"/>
                    <a:pt x="586" y="184"/>
                  </a:cubicBezTo>
                  <a:cubicBezTo>
                    <a:pt x="586" y="186"/>
                    <a:pt x="585" y="187"/>
                    <a:pt x="585" y="188"/>
                  </a:cubicBezTo>
                  <a:close/>
                  <a:moveTo>
                    <a:pt x="703" y="172"/>
                  </a:moveTo>
                  <a:cubicBezTo>
                    <a:pt x="702" y="169"/>
                    <a:pt x="702" y="169"/>
                    <a:pt x="702" y="169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4" y="171"/>
                    <a:pt x="703" y="172"/>
                    <a:pt x="703" y="172"/>
                  </a:cubicBezTo>
                  <a:close/>
                  <a:moveTo>
                    <a:pt x="588" y="183"/>
                  </a:moveTo>
                  <a:cubicBezTo>
                    <a:pt x="588" y="183"/>
                    <a:pt x="589" y="182"/>
                    <a:pt x="589" y="182"/>
                  </a:cubicBezTo>
                  <a:cubicBezTo>
                    <a:pt x="589" y="182"/>
                    <a:pt x="589" y="184"/>
                    <a:pt x="589" y="184"/>
                  </a:cubicBezTo>
                  <a:cubicBezTo>
                    <a:pt x="589" y="183"/>
                    <a:pt x="587" y="184"/>
                    <a:pt x="588" y="182"/>
                  </a:cubicBezTo>
                  <a:cubicBezTo>
                    <a:pt x="588" y="182"/>
                    <a:pt x="588" y="183"/>
                    <a:pt x="588" y="183"/>
                  </a:cubicBezTo>
                  <a:close/>
                  <a:moveTo>
                    <a:pt x="611" y="179"/>
                  </a:moveTo>
                  <a:cubicBezTo>
                    <a:pt x="611" y="178"/>
                    <a:pt x="611" y="177"/>
                    <a:pt x="611" y="176"/>
                  </a:cubicBezTo>
                  <a:cubicBezTo>
                    <a:pt x="612" y="176"/>
                    <a:pt x="612" y="176"/>
                    <a:pt x="612" y="176"/>
                  </a:cubicBezTo>
                  <a:cubicBezTo>
                    <a:pt x="612" y="178"/>
                    <a:pt x="611" y="179"/>
                    <a:pt x="611" y="179"/>
                  </a:cubicBezTo>
                  <a:close/>
                  <a:moveTo>
                    <a:pt x="587" y="181"/>
                  </a:moveTo>
                  <a:cubicBezTo>
                    <a:pt x="586" y="180"/>
                    <a:pt x="588" y="176"/>
                    <a:pt x="588" y="177"/>
                  </a:cubicBezTo>
                  <a:cubicBezTo>
                    <a:pt x="588" y="179"/>
                    <a:pt x="588" y="180"/>
                    <a:pt x="587" y="181"/>
                  </a:cubicBezTo>
                  <a:close/>
                  <a:moveTo>
                    <a:pt x="621" y="172"/>
                  </a:moveTo>
                  <a:cubicBezTo>
                    <a:pt x="620" y="172"/>
                    <a:pt x="620" y="172"/>
                    <a:pt x="620" y="172"/>
                  </a:cubicBezTo>
                  <a:cubicBezTo>
                    <a:pt x="620" y="171"/>
                    <a:pt x="620" y="171"/>
                    <a:pt x="619" y="171"/>
                  </a:cubicBezTo>
                  <a:cubicBezTo>
                    <a:pt x="620" y="170"/>
                    <a:pt x="621" y="170"/>
                    <a:pt x="621" y="172"/>
                  </a:cubicBezTo>
                  <a:close/>
                  <a:moveTo>
                    <a:pt x="602" y="171"/>
                  </a:moveTo>
                  <a:cubicBezTo>
                    <a:pt x="601" y="171"/>
                    <a:pt x="601" y="168"/>
                    <a:pt x="602" y="168"/>
                  </a:cubicBezTo>
                  <a:cubicBezTo>
                    <a:pt x="603" y="169"/>
                    <a:pt x="602" y="170"/>
                    <a:pt x="602" y="171"/>
                  </a:cubicBezTo>
                  <a:close/>
                  <a:moveTo>
                    <a:pt x="601" y="166"/>
                  </a:moveTo>
                  <a:cubicBezTo>
                    <a:pt x="600" y="165"/>
                    <a:pt x="601" y="164"/>
                    <a:pt x="601" y="163"/>
                  </a:cubicBezTo>
                  <a:cubicBezTo>
                    <a:pt x="601" y="163"/>
                    <a:pt x="601" y="165"/>
                    <a:pt x="602" y="165"/>
                  </a:cubicBezTo>
                  <a:cubicBezTo>
                    <a:pt x="602" y="166"/>
                    <a:pt x="601" y="166"/>
                    <a:pt x="601" y="166"/>
                  </a:cubicBezTo>
                  <a:close/>
                  <a:moveTo>
                    <a:pt x="664" y="115"/>
                  </a:moveTo>
                  <a:cubicBezTo>
                    <a:pt x="663" y="114"/>
                    <a:pt x="664" y="119"/>
                    <a:pt x="662" y="118"/>
                  </a:cubicBezTo>
                  <a:cubicBezTo>
                    <a:pt x="662" y="113"/>
                    <a:pt x="659" y="108"/>
                    <a:pt x="659" y="102"/>
                  </a:cubicBezTo>
                  <a:cubicBezTo>
                    <a:pt x="660" y="102"/>
                    <a:pt x="661" y="101"/>
                    <a:pt x="660" y="98"/>
                  </a:cubicBezTo>
                  <a:cubicBezTo>
                    <a:pt x="661" y="99"/>
                    <a:pt x="661" y="98"/>
                    <a:pt x="663" y="97"/>
                  </a:cubicBezTo>
                  <a:cubicBezTo>
                    <a:pt x="663" y="99"/>
                    <a:pt x="662" y="100"/>
                    <a:pt x="662" y="102"/>
                  </a:cubicBezTo>
                  <a:cubicBezTo>
                    <a:pt x="664" y="105"/>
                    <a:pt x="664" y="109"/>
                    <a:pt x="665" y="110"/>
                  </a:cubicBezTo>
                  <a:cubicBezTo>
                    <a:pt x="665" y="112"/>
                    <a:pt x="665" y="112"/>
                    <a:pt x="664" y="113"/>
                  </a:cubicBezTo>
                  <a:cubicBezTo>
                    <a:pt x="665" y="115"/>
                    <a:pt x="665" y="117"/>
                    <a:pt x="664" y="118"/>
                  </a:cubicBezTo>
                  <a:cubicBezTo>
                    <a:pt x="664" y="118"/>
                    <a:pt x="663" y="116"/>
                    <a:pt x="664" y="115"/>
                  </a:cubicBezTo>
                  <a:close/>
                  <a:moveTo>
                    <a:pt x="665" y="117"/>
                  </a:moveTo>
                  <a:cubicBezTo>
                    <a:pt x="667" y="119"/>
                    <a:pt x="666" y="115"/>
                    <a:pt x="667" y="114"/>
                  </a:cubicBezTo>
                  <a:cubicBezTo>
                    <a:pt x="668" y="123"/>
                    <a:pt x="672" y="136"/>
                    <a:pt x="669" y="140"/>
                  </a:cubicBezTo>
                  <a:cubicBezTo>
                    <a:pt x="670" y="142"/>
                    <a:pt x="670" y="144"/>
                    <a:pt x="670" y="145"/>
                  </a:cubicBezTo>
                  <a:cubicBezTo>
                    <a:pt x="670" y="147"/>
                    <a:pt x="670" y="144"/>
                    <a:pt x="671" y="145"/>
                  </a:cubicBezTo>
                  <a:cubicBezTo>
                    <a:pt x="671" y="147"/>
                    <a:pt x="671" y="150"/>
                    <a:pt x="670" y="151"/>
                  </a:cubicBezTo>
                  <a:cubicBezTo>
                    <a:pt x="669" y="147"/>
                    <a:pt x="669" y="145"/>
                    <a:pt x="669" y="143"/>
                  </a:cubicBezTo>
                  <a:cubicBezTo>
                    <a:pt x="668" y="140"/>
                    <a:pt x="668" y="139"/>
                    <a:pt x="668" y="136"/>
                  </a:cubicBezTo>
                  <a:cubicBezTo>
                    <a:pt x="668" y="136"/>
                    <a:pt x="668" y="137"/>
                    <a:pt x="668" y="138"/>
                  </a:cubicBezTo>
                  <a:cubicBezTo>
                    <a:pt x="666" y="136"/>
                    <a:pt x="666" y="134"/>
                    <a:pt x="666" y="131"/>
                  </a:cubicBezTo>
                  <a:cubicBezTo>
                    <a:pt x="666" y="129"/>
                    <a:pt x="665" y="126"/>
                    <a:pt x="664" y="122"/>
                  </a:cubicBezTo>
                  <a:cubicBezTo>
                    <a:pt x="665" y="121"/>
                    <a:pt x="665" y="120"/>
                    <a:pt x="666" y="119"/>
                  </a:cubicBezTo>
                  <a:cubicBezTo>
                    <a:pt x="666" y="119"/>
                    <a:pt x="665" y="119"/>
                    <a:pt x="665" y="117"/>
                  </a:cubicBezTo>
                  <a:close/>
                  <a:moveTo>
                    <a:pt x="689" y="125"/>
                  </a:moveTo>
                  <a:cubicBezTo>
                    <a:pt x="688" y="126"/>
                    <a:pt x="687" y="122"/>
                    <a:pt x="688" y="122"/>
                  </a:cubicBezTo>
                  <a:lnTo>
                    <a:pt x="689" y="125"/>
                  </a:lnTo>
                  <a:close/>
                  <a:moveTo>
                    <a:pt x="618" y="146"/>
                  </a:moveTo>
                  <a:cubicBezTo>
                    <a:pt x="616" y="147"/>
                    <a:pt x="618" y="142"/>
                    <a:pt x="618" y="146"/>
                  </a:cubicBezTo>
                  <a:close/>
                  <a:moveTo>
                    <a:pt x="619" y="145"/>
                  </a:moveTo>
                  <a:cubicBezTo>
                    <a:pt x="619" y="145"/>
                    <a:pt x="618" y="142"/>
                    <a:pt x="619" y="142"/>
                  </a:cubicBezTo>
                  <a:cubicBezTo>
                    <a:pt x="620" y="144"/>
                    <a:pt x="619" y="144"/>
                    <a:pt x="619" y="145"/>
                  </a:cubicBezTo>
                  <a:close/>
                  <a:moveTo>
                    <a:pt x="690" y="122"/>
                  </a:moveTo>
                  <a:cubicBezTo>
                    <a:pt x="689" y="119"/>
                    <a:pt x="690" y="118"/>
                    <a:pt x="690" y="116"/>
                  </a:cubicBezTo>
                  <a:cubicBezTo>
                    <a:pt x="690" y="117"/>
                    <a:pt x="691" y="118"/>
                    <a:pt x="691" y="120"/>
                  </a:cubicBezTo>
                  <a:cubicBezTo>
                    <a:pt x="691" y="121"/>
                    <a:pt x="691" y="122"/>
                    <a:pt x="690" y="122"/>
                  </a:cubicBezTo>
                  <a:close/>
                  <a:moveTo>
                    <a:pt x="686" y="104"/>
                  </a:moveTo>
                  <a:cubicBezTo>
                    <a:pt x="685" y="104"/>
                    <a:pt x="684" y="102"/>
                    <a:pt x="683" y="101"/>
                  </a:cubicBezTo>
                  <a:cubicBezTo>
                    <a:pt x="682" y="102"/>
                    <a:pt x="684" y="103"/>
                    <a:pt x="683" y="104"/>
                  </a:cubicBezTo>
                  <a:cubicBezTo>
                    <a:pt x="682" y="105"/>
                    <a:pt x="682" y="100"/>
                    <a:pt x="681" y="99"/>
                  </a:cubicBezTo>
                  <a:cubicBezTo>
                    <a:pt x="683" y="98"/>
                    <a:pt x="681" y="95"/>
                    <a:pt x="682" y="94"/>
                  </a:cubicBezTo>
                  <a:cubicBezTo>
                    <a:pt x="683" y="97"/>
                    <a:pt x="684" y="100"/>
                    <a:pt x="685" y="100"/>
                  </a:cubicBezTo>
                  <a:cubicBezTo>
                    <a:pt x="686" y="102"/>
                    <a:pt x="685" y="103"/>
                    <a:pt x="686" y="104"/>
                  </a:cubicBezTo>
                  <a:close/>
                  <a:moveTo>
                    <a:pt x="618" y="122"/>
                  </a:moveTo>
                  <a:cubicBezTo>
                    <a:pt x="617" y="122"/>
                    <a:pt x="616" y="119"/>
                    <a:pt x="617" y="119"/>
                  </a:cubicBezTo>
                  <a:cubicBezTo>
                    <a:pt x="617" y="120"/>
                    <a:pt x="618" y="121"/>
                    <a:pt x="618" y="122"/>
                  </a:cubicBezTo>
                  <a:close/>
                  <a:moveTo>
                    <a:pt x="621" y="113"/>
                  </a:moveTo>
                  <a:cubicBezTo>
                    <a:pt x="621" y="114"/>
                    <a:pt x="622" y="116"/>
                    <a:pt x="621" y="116"/>
                  </a:cubicBezTo>
                  <a:cubicBezTo>
                    <a:pt x="621" y="115"/>
                    <a:pt x="620" y="113"/>
                    <a:pt x="621" y="113"/>
                  </a:cubicBezTo>
                  <a:close/>
                  <a:moveTo>
                    <a:pt x="618" y="110"/>
                  </a:moveTo>
                  <a:cubicBezTo>
                    <a:pt x="619" y="109"/>
                    <a:pt x="618" y="106"/>
                    <a:pt x="619" y="108"/>
                  </a:cubicBezTo>
                  <a:cubicBezTo>
                    <a:pt x="619" y="106"/>
                    <a:pt x="617" y="102"/>
                    <a:pt x="619" y="101"/>
                  </a:cubicBezTo>
                  <a:cubicBezTo>
                    <a:pt x="620" y="105"/>
                    <a:pt x="622" y="109"/>
                    <a:pt x="621" y="113"/>
                  </a:cubicBezTo>
                  <a:cubicBezTo>
                    <a:pt x="620" y="113"/>
                    <a:pt x="620" y="111"/>
                    <a:pt x="619" y="110"/>
                  </a:cubicBezTo>
                  <a:cubicBezTo>
                    <a:pt x="619" y="111"/>
                    <a:pt x="619" y="113"/>
                    <a:pt x="620" y="114"/>
                  </a:cubicBezTo>
                  <a:cubicBezTo>
                    <a:pt x="620" y="116"/>
                    <a:pt x="620" y="117"/>
                    <a:pt x="621" y="118"/>
                  </a:cubicBezTo>
                  <a:cubicBezTo>
                    <a:pt x="620" y="120"/>
                    <a:pt x="618" y="113"/>
                    <a:pt x="619" y="111"/>
                  </a:cubicBezTo>
                  <a:cubicBezTo>
                    <a:pt x="618" y="110"/>
                    <a:pt x="617" y="109"/>
                    <a:pt x="618" y="110"/>
                  </a:cubicBezTo>
                  <a:cubicBezTo>
                    <a:pt x="617" y="109"/>
                    <a:pt x="617" y="106"/>
                    <a:pt x="616" y="105"/>
                  </a:cubicBezTo>
                  <a:cubicBezTo>
                    <a:pt x="618" y="104"/>
                    <a:pt x="618" y="109"/>
                    <a:pt x="618" y="110"/>
                  </a:cubicBezTo>
                  <a:close/>
                  <a:moveTo>
                    <a:pt x="665" y="96"/>
                  </a:moveTo>
                  <a:cubicBezTo>
                    <a:pt x="663" y="96"/>
                    <a:pt x="663" y="93"/>
                    <a:pt x="662" y="92"/>
                  </a:cubicBezTo>
                  <a:cubicBezTo>
                    <a:pt x="662" y="92"/>
                    <a:pt x="663" y="95"/>
                    <a:pt x="662" y="96"/>
                  </a:cubicBezTo>
                  <a:cubicBezTo>
                    <a:pt x="661" y="96"/>
                    <a:pt x="660" y="95"/>
                    <a:pt x="660" y="92"/>
                  </a:cubicBezTo>
                  <a:cubicBezTo>
                    <a:pt x="660" y="88"/>
                    <a:pt x="662" y="90"/>
                    <a:pt x="663" y="86"/>
                  </a:cubicBezTo>
                  <a:cubicBezTo>
                    <a:pt x="664" y="89"/>
                    <a:pt x="665" y="87"/>
                    <a:pt x="665" y="90"/>
                  </a:cubicBezTo>
                  <a:cubicBezTo>
                    <a:pt x="664" y="90"/>
                    <a:pt x="663" y="90"/>
                    <a:pt x="663" y="92"/>
                  </a:cubicBezTo>
                  <a:cubicBezTo>
                    <a:pt x="664" y="94"/>
                    <a:pt x="665" y="94"/>
                    <a:pt x="665" y="96"/>
                  </a:cubicBezTo>
                  <a:close/>
                  <a:moveTo>
                    <a:pt x="616" y="102"/>
                  </a:moveTo>
                  <a:cubicBezTo>
                    <a:pt x="614" y="101"/>
                    <a:pt x="615" y="100"/>
                    <a:pt x="614" y="97"/>
                  </a:cubicBezTo>
                  <a:cubicBezTo>
                    <a:pt x="615" y="98"/>
                    <a:pt x="616" y="100"/>
                    <a:pt x="616" y="102"/>
                  </a:cubicBezTo>
                  <a:close/>
                  <a:moveTo>
                    <a:pt x="135" y="327"/>
                  </a:moveTo>
                  <a:cubicBezTo>
                    <a:pt x="136" y="330"/>
                    <a:pt x="138" y="331"/>
                    <a:pt x="138" y="332"/>
                  </a:cubicBezTo>
                  <a:cubicBezTo>
                    <a:pt x="138" y="333"/>
                    <a:pt x="137" y="331"/>
                    <a:pt x="137" y="332"/>
                  </a:cubicBezTo>
                  <a:cubicBezTo>
                    <a:pt x="137" y="331"/>
                    <a:pt x="134" y="329"/>
                    <a:pt x="135" y="327"/>
                  </a:cubicBezTo>
                  <a:close/>
                  <a:moveTo>
                    <a:pt x="142" y="344"/>
                  </a:moveTo>
                  <a:cubicBezTo>
                    <a:pt x="140" y="344"/>
                    <a:pt x="140" y="342"/>
                    <a:pt x="140" y="343"/>
                  </a:cubicBezTo>
                  <a:cubicBezTo>
                    <a:pt x="138" y="341"/>
                    <a:pt x="138" y="340"/>
                    <a:pt x="137" y="339"/>
                  </a:cubicBezTo>
                  <a:cubicBezTo>
                    <a:pt x="138" y="338"/>
                    <a:pt x="140" y="341"/>
                    <a:pt x="142" y="344"/>
                  </a:cubicBezTo>
                  <a:close/>
                  <a:moveTo>
                    <a:pt x="140" y="340"/>
                  </a:moveTo>
                  <a:cubicBezTo>
                    <a:pt x="138" y="337"/>
                    <a:pt x="141" y="340"/>
                    <a:pt x="142" y="341"/>
                  </a:cubicBezTo>
                  <a:cubicBezTo>
                    <a:pt x="141" y="341"/>
                    <a:pt x="140" y="341"/>
                    <a:pt x="139" y="340"/>
                  </a:cubicBezTo>
                  <a:cubicBezTo>
                    <a:pt x="139" y="339"/>
                    <a:pt x="138" y="338"/>
                    <a:pt x="137" y="337"/>
                  </a:cubicBezTo>
                  <a:cubicBezTo>
                    <a:pt x="139" y="336"/>
                    <a:pt x="138" y="338"/>
                    <a:pt x="140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2" name="Picture 8" descr="ç¸éåç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66" y="4245007"/>
            <a:ext cx="1319372" cy="13193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1153289" y="2822728"/>
            <a:ext cx="3157170" cy="6481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禁止歧視</a:t>
            </a:r>
            <a:endParaRPr lang="zh-CN" altLang="en-US" sz="3200" b="1" dirty="0">
              <a:solidFill>
                <a:srgbClr val="1C75BC"/>
              </a:solidFill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628" y="717776"/>
            <a:ext cx="11029616" cy="988332"/>
          </a:xfrm>
        </p:spPr>
        <p:txBody>
          <a:bodyPr anchor="ctr">
            <a:noAutofit/>
          </a:bodyPr>
          <a:lstStyle/>
          <a:p>
            <a:r>
              <a:rPr lang="zh-TW" altLang="en-US" sz="4400" b="1" dirty="0">
                <a:latin typeface="+mj-ea"/>
              </a:rPr>
              <a:t>認識</a:t>
            </a:r>
            <a:r>
              <a:rPr lang="en-US" altLang="zh-TW" sz="4400" b="1" dirty="0">
                <a:latin typeface="+mj-ea"/>
              </a:rPr>
              <a:t>《</a:t>
            </a:r>
            <a:r>
              <a:rPr lang="zh-TW" altLang="en-US" sz="4400" b="1" dirty="0">
                <a:latin typeface="+mj-ea"/>
              </a:rPr>
              <a:t>兒童權利公約</a:t>
            </a:r>
            <a:r>
              <a:rPr lang="en-US" altLang="zh-TW" sz="4400" b="1" dirty="0">
                <a:latin typeface="+mj-ea"/>
              </a:rPr>
              <a:t>》</a:t>
            </a:r>
            <a:r>
              <a:rPr lang="zh-TW" altLang="en-US" sz="4400" b="1" dirty="0">
                <a:latin typeface="+mj-ea"/>
              </a:rPr>
              <a:t>四大原則</a:t>
            </a:r>
            <a:endParaRPr kumimoji="1" lang="zh-TW" altLang="en-US" sz="4400" b="1" dirty="0">
              <a:latin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99325" y="2867269"/>
            <a:ext cx="3475990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兒童最佳利益</a:t>
            </a:r>
            <a:endParaRPr lang="zh-CN" altLang="en-US" sz="3200" b="1" dirty="0">
              <a:solidFill>
                <a:srgbClr val="1C75BC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67336" y="4631910"/>
            <a:ext cx="3226908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尊重兒童意見</a:t>
            </a:r>
            <a:endParaRPr lang="zh-CN" altLang="en-US" sz="3200" b="1" dirty="0">
              <a:solidFill>
                <a:srgbClr val="1C75BC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22108" y="4584067"/>
            <a:ext cx="3552953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生存及發展權</a:t>
            </a:r>
            <a:endParaRPr lang="zh-CN" altLang="en-US" sz="3200" b="1" dirty="0">
              <a:solidFill>
                <a:srgbClr val="1C75BC"/>
              </a:solidFill>
              <a:latin typeface="+mj-ea"/>
              <a:ea typeface="+mj-ea"/>
            </a:endParaRPr>
          </a:p>
        </p:txBody>
      </p:sp>
      <p:grpSp>
        <p:nvGrpSpPr>
          <p:cNvPr id="9" name="组合 5"/>
          <p:cNvGrpSpPr/>
          <p:nvPr/>
        </p:nvGrpSpPr>
        <p:grpSpPr>
          <a:xfrm>
            <a:off x="6742718" y="4134742"/>
            <a:ext cx="1651342" cy="1620911"/>
            <a:chOff x="4675188" y="4141788"/>
            <a:chExt cx="1636712" cy="1606551"/>
          </a:xfrm>
        </p:grpSpPr>
        <p:sp>
          <p:nvSpPr>
            <p:cNvPr id="10" name="MH_Other_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675188" y="4141788"/>
              <a:ext cx="1598612" cy="1403350"/>
            </a:xfrm>
            <a:custGeom>
              <a:avLst/>
              <a:gdLst>
                <a:gd name="T0" fmla="*/ 2147483646 w 737"/>
                <a:gd name="T1" fmla="*/ 2147483646 h 648"/>
                <a:gd name="T2" fmla="*/ 2147483646 w 737"/>
                <a:gd name="T3" fmla="*/ 2147483646 h 648"/>
                <a:gd name="T4" fmla="*/ 2147483646 w 737"/>
                <a:gd name="T5" fmla="*/ 2147483646 h 648"/>
                <a:gd name="T6" fmla="*/ 2147483646 w 737"/>
                <a:gd name="T7" fmla="*/ 2147483646 h 648"/>
                <a:gd name="T8" fmla="*/ 2147483646 w 737"/>
                <a:gd name="T9" fmla="*/ 2147483646 h 648"/>
                <a:gd name="T10" fmla="*/ 2147483646 w 737"/>
                <a:gd name="T11" fmla="*/ 2147483646 h 648"/>
                <a:gd name="T12" fmla="*/ 2147483646 w 737"/>
                <a:gd name="T13" fmla="*/ 2147483646 h 648"/>
                <a:gd name="T14" fmla="*/ 2147483646 w 737"/>
                <a:gd name="T15" fmla="*/ 2147483646 h 648"/>
                <a:gd name="T16" fmla="*/ 2147483646 w 737"/>
                <a:gd name="T17" fmla="*/ 2147483646 h 648"/>
                <a:gd name="T18" fmla="*/ 2147483646 w 737"/>
                <a:gd name="T19" fmla="*/ 2147483646 h 648"/>
                <a:gd name="T20" fmla="*/ 2147483646 w 737"/>
                <a:gd name="T21" fmla="*/ 2147483646 h 648"/>
                <a:gd name="T22" fmla="*/ 2147483646 w 737"/>
                <a:gd name="T23" fmla="*/ 2147483646 h 648"/>
                <a:gd name="T24" fmla="*/ 2147483646 w 737"/>
                <a:gd name="T25" fmla="*/ 2147483646 h 648"/>
                <a:gd name="T26" fmla="*/ 2147483646 w 737"/>
                <a:gd name="T27" fmla="*/ 2147483646 h 648"/>
                <a:gd name="T28" fmla="*/ 2147483646 w 737"/>
                <a:gd name="T29" fmla="*/ 2147483646 h 648"/>
                <a:gd name="T30" fmla="*/ 2147483646 w 737"/>
                <a:gd name="T31" fmla="*/ 2147483646 h 648"/>
                <a:gd name="T32" fmla="*/ 2147483646 w 737"/>
                <a:gd name="T33" fmla="*/ 2147483646 h 648"/>
                <a:gd name="T34" fmla="*/ 2147483646 w 737"/>
                <a:gd name="T35" fmla="*/ 2147483646 h 648"/>
                <a:gd name="T36" fmla="*/ 2147483646 w 737"/>
                <a:gd name="T37" fmla="*/ 2147483646 h 648"/>
                <a:gd name="T38" fmla="*/ 2147483646 w 737"/>
                <a:gd name="T39" fmla="*/ 2147483646 h 648"/>
                <a:gd name="T40" fmla="*/ 2147483646 w 737"/>
                <a:gd name="T41" fmla="*/ 2147483646 h 648"/>
                <a:gd name="T42" fmla="*/ 2147483646 w 737"/>
                <a:gd name="T43" fmla="*/ 2147483646 h 648"/>
                <a:gd name="T44" fmla="*/ 2147483646 w 737"/>
                <a:gd name="T45" fmla="*/ 2147483646 h 648"/>
                <a:gd name="T46" fmla="*/ 2147483646 w 737"/>
                <a:gd name="T47" fmla="*/ 2147483646 h 648"/>
                <a:gd name="T48" fmla="*/ 2147483646 w 737"/>
                <a:gd name="T49" fmla="*/ 2147483646 h 648"/>
                <a:gd name="T50" fmla="*/ 2147483646 w 737"/>
                <a:gd name="T51" fmla="*/ 2147483646 h 648"/>
                <a:gd name="T52" fmla="*/ 2147483646 w 737"/>
                <a:gd name="T53" fmla="*/ 2147483646 h 648"/>
                <a:gd name="T54" fmla="*/ 2147483646 w 737"/>
                <a:gd name="T55" fmla="*/ 2147483646 h 648"/>
                <a:gd name="T56" fmla="*/ 2147483646 w 737"/>
                <a:gd name="T57" fmla="*/ 2147483646 h 648"/>
                <a:gd name="T58" fmla="*/ 2147483646 w 737"/>
                <a:gd name="T59" fmla="*/ 2147483646 h 648"/>
                <a:gd name="T60" fmla="*/ 2147483646 w 737"/>
                <a:gd name="T61" fmla="*/ 2147483646 h 648"/>
                <a:gd name="T62" fmla="*/ 2147483646 w 737"/>
                <a:gd name="T63" fmla="*/ 2147483646 h 648"/>
                <a:gd name="T64" fmla="*/ 2147483646 w 737"/>
                <a:gd name="T65" fmla="*/ 2147483646 h 648"/>
                <a:gd name="T66" fmla="*/ 2147483646 w 737"/>
                <a:gd name="T67" fmla="*/ 2147483646 h 648"/>
                <a:gd name="T68" fmla="*/ 2147483646 w 737"/>
                <a:gd name="T69" fmla="*/ 2147483646 h 648"/>
                <a:gd name="T70" fmla="*/ 2147483646 w 737"/>
                <a:gd name="T71" fmla="*/ 2147483646 h 648"/>
                <a:gd name="T72" fmla="*/ 2147483646 w 737"/>
                <a:gd name="T73" fmla="*/ 2147483646 h 648"/>
                <a:gd name="T74" fmla="*/ 2147483646 w 737"/>
                <a:gd name="T75" fmla="*/ 2147483646 h 648"/>
                <a:gd name="T76" fmla="*/ 2147483646 w 737"/>
                <a:gd name="T77" fmla="*/ 2147483646 h 648"/>
                <a:gd name="T78" fmla="*/ 2147483646 w 737"/>
                <a:gd name="T79" fmla="*/ 2147483646 h 648"/>
                <a:gd name="T80" fmla="*/ 2147483646 w 737"/>
                <a:gd name="T81" fmla="*/ 2147483646 h 648"/>
                <a:gd name="T82" fmla="*/ 2147483646 w 737"/>
                <a:gd name="T83" fmla="*/ 2147483646 h 648"/>
                <a:gd name="T84" fmla="*/ 2147483646 w 737"/>
                <a:gd name="T85" fmla="*/ 2147483646 h 648"/>
                <a:gd name="T86" fmla="*/ 2147483646 w 737"/>
                <a:gd name="T87" fmla="*/ 2147483646 h 648"/>
                <a:gd name="T88" fmla="*/ 2147483646 w 737"/>
                <a:gd name="T89" fmla="*/ 2147483646 h 648"/>
                <a:gd name="T90" fmla="*/ 2147483646 w 737"/>
                <a:gd name="T91" fmla="*/ 2147483646 h 648"/>
                <a:gd name="T92" fmla="*/ 2147483646 w 737"/>
                <a:gd name="T93" fmla="*/ 2147483646 h 648"/>
                <a:gd name="T94" fmla="*/ 2147483646 w 737"/>
                <a:gd name="T95" fmla="*/ 2147483646 h 648"/>
                <a:gd name="T96" fmla="*/ 2147483646 w 737"/>
                <a:gd name="T97" fmla="*/ 2147483646 h 648"/>
                <a:gd name="T98" fmla="*/ 2147483646 w 737"/>
                <a:gd name="T99" fmla="*/ 2147483646 h 648"/>
                <a:gd name="T100" fmla="*/ 2147483646 w 737"/>
                <a:gd name="T101" fmla="*/ 2147483646 h 648"/>
                <a:gd name="T102" fmla="*/ 2147483646 w 737"/>
                <a:gd name="T103" fmla="*/ 2147483646 h 648"/>
                <a:gd name="T104" fmla="*/ 2147483646 w 737"/>
                <a:gd name="T105" fmla="*/ 2147483646 h 648"/>
                <a:gd name="T106" fmla="*/ 2147483646 w 737"/>
                <a:gd name="T107" fmla="*/ 2147483646 h 648"/>
                <a:gd name="T108" fmla="*/ 2147483646 w 737"/>
                <a:gd name="T109" fmla="*/ 2147483646 h 648"/>
                <a:gd name="T110" fmla="*/ 2147483646 w 737"/>
                <a:gd name="T111" fmla="*/ 2147483646 h 648"/>
                <a:gd name="T112" fmla="*/ 2147483646 w 737"/>
                <a:gd name="T113" fmla="*/ 2147483646 h 648"/>
                <a:gd name="T114" fmla="*/ 2147483646 w 737"/>
                <a:gd name="T115" fmla="*/ 2147483646 h 648"/>
                <a:gd name="T116" fmla="*/ 2147483646 w 737"/>
                <a:gd name="T117" fmla="*/ 2147483646 h 648"/>
                <a:gd name="T118" fmla="*/ 2147483646 w 737"/>
                <a:gd name="T119" fmla="*/ 2147483646 h 648"/>
                <a:gd name="T120" fmla="*/ 2147483646 w 737"/>
                <a:gd name="T121" fmla="*/ 2147483646 h 648"/>
                <a:gd name="T122" fmla="*/ 2147483646 w 737"/>
                <a:gd name="T123" fmla="*/ 2147483646 h 648"/>
                <a:gd name="T124" fmla="*/ 2147483646 w 737"/>
                <a:gd name="T125" fmla="*/ 2147483646 h 6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648">
                  <a:moveTo>
                    <a:pt x="734" y="266"/>
                  </a:moveTo>
                  <a:cubicBezTo>
                    <a:pt x="734" y="264"/>
                    <a:pt x="733" y="262"/>
                    <a:pt x="733" y="262"/>
                  </a:cubicBezTo>
                  <a:cubicBezTo>
                    <a:pt x="734" y="265"/>
                    <a:pt x="734" y="261"/>
                    <a:pt x="734" y="261"/>
                  </a:cubicBezTo>
                  <a:cubicBezTo>
                    <a:pt x="735" y="262"/>
                    <a:pt x="735" y="263"/>
                    <a:pt x="735" y="264"/>
                  </a:cubicBezTo>
                  <a:cubicBezTo>
                    <a:pt x="737" y="263"/>
                    <a:pt x="733" y="256"/>
                    <a:pt x="732" y="253"/>
                  </a:cubicBezTo>
                  <a:cubicBezTo>
                    <a:pt x="730" y="249"/>
                    <a:pt x="733" y="250"/>
                    <a:pt x="731" y="245"/>
                  </a:cubicBezTo>
                  <a:cubicBezTo>
                    <a:pt x="731" y="245"/>
                    <a:pt x="731" y="247"/>
                    <a:pt x="731" y="247"/>
                  </a:cubicBezTo>
                  <a:cubicBezTo>
                    <a:pt x="729" y="244"/>
                    <a:pt x="727" y="240"/>
                    <a:pt x="728" y="237"/>
                  </a:cubicBezTo>
                  <a:cubicBezTo>
                    <a:pt x="729" y="240"/>
                    <a:pt x="729" y="237"/>
                    <a:pt x="728" y="235"/>
                  </a:cubicBezTo>
                  <a:cubicBezTo>
                    <a:pt x="727" y="234"/>
                    <a:pt x="727" y="233"/>
                    <a:pt x="725" y="230"/>
                  </a:cubicBezTo>
                  <a:cubicBezTo>
                    <a:pt x="727" y="232"/>
                    <a:pt x="723" y="226"/>
                    <a:pt x="726" y="228"/>
                  </a:cubicBezTo>
                  <a:cubicBezTo>
                    <a:pt x="724" y="224"/>
                    <a:pt x="725" y="227"/>
                    <a:pt x="723" y="225"/>
                  </a:cubicBezTo>
                  <a:cubicBezTo>
                    <a:pt x="723" y="222"/>
                    <a:pt x="723" y="225"/>
                    <a:pt x="722" y="222"/>
                  </a:cubicBezTo>
                  <a:cubicBezTo>
                    <a:pt x="722" y="221"/>
                    <a:pt x="721" y="219"/>
                    <a:pt x="722" y="220"/>
                  </a:cubicBezTo>
                  <a:cubicBezTo>
                    <a:pt x="721" y="216"/>
                    <a:pt x="719" y="214"/>
                    <a:pt x="718" y="211"/>
                  </a:cubicBezTo>
                  <a:cubicBezTo>
                    <a:pt x="717" y="210"/>
                    <a:pt x="716" y="210"/>
                    <a:pt x="716" y="209"/>
                  </a:cubicBezTo>
                  <a:cubicBezTo>
                    <a:pt x="714" y="206"/>
                    <a:pt x="713" y="203"/>
                    <a:pt x="711" y="199"/>
                  </a:cubicBezTo>
                  <a:cubicBezTo>
                    <a:pt x="713" y="198"/>
                    <a:pt x="707" y="187"/>
                    <a:pt x="706" y="183"/>
                  </a:cubicBezTo>
                  <a:cubicBezTo>
                    <a:pt x="706" y="183"/>
                    <a:pt x="706" y="184"/>
                    <a:pt x="705" y="183"/>
                  </a:cubicBezTo>
                  <a:cubicBezTo>
                    <a:pt x="704" y="181"/>
                    <a:pt x="705" y="180"/>
                    <a:pt x="703" y="179"/>
                  </a:cubicBezTo>
                  <a:cubicBezTo>
                    <a:pt x="702" y="179"/>
                    <a:pt x="705" y="182"/>
                    <a:pt x="704" y="182"/>
                  </a:cubicBezTo>
                  <a:cubicBezTo>
                    <a:pt x="701" y="178"/>
                    <a:pt x="697" y="172"/>
                    <a:pt x="695" y="168"/>
                  </a:cubicBezTo>
                  <a:cubicBezTo>
                    <a:pt x="696" y="171"/>
                    <a:pt x="698" y="171"/>
                    <a:pt x="697" y="170"/>
                  </a:cubicBezTo>
                  <a:cubicBezTo>
                    <a:pt x="696" y="169"/>
                    <a:pt x="694" y="168"/>
                    <a:pt x="693" y="166"/>
                  </a:cubicBezTo>
                  <a:cubicBezTo>
                    <a:pt x="693" y="166"/>
                    <a:pt x="694" y="165"/>
                    <a:pt x="695" y="166"/>
                  </a:cubicBezTo>
                  <a:cubicBezTo>
                    <a:pt x="692" y="162"/>
                    <a:pt x="689" y="158"/>
                    <a:pt x="687" y="156"/>
                  </a:cubicBezTo>
                  <a:cubicBezTo>
                    <a:pt x="688" y="156"/>
                    <a:pt x="688" y="156"/>
                    <a:pt x="689" y="157"/>
                  </a:cubicBezTo>
                  <a:cubicBezTo>
                    <a:pt x="693" y="161"/>
                    <a:pt x="697" y="170"/>
                    <a:pt x="700" y="171"/>
                  </a:cubicBezTo>
                  <a:cubicBezTo>
                    <a:pt x="698" y="169"/>
                    <a:pt x="696" y="166"/>
                    <a:pt x="694" y="163"/>
                  </a:cubicBezTo>
                  <a:cubicBezTo>
                    <a:pt x="692" y="160"/>
                    <a:pt x="690" y="157"/>
                    <a:pt x="688" y="154"/>
                  </a:cubicBezTo>
                  <a:cubicBezTo>
                    <a:pt x="689" y="153"/>
                    <a:pt x="681" y="146"/>
                    <a:pt x="681" y="143"/>
                  </a:cubicBezTo>
                  <a:cubicBezTo>
                    <a:pt x="678" y="140"/>
                    <a:pt x="674" y="135"/>
                    <a:pt x="670" y="131"/>
                  </a:cubicBezTo>
                  <a:cubicBezTo>
                    <a:pt x="667" y="127"/>
                    <a:pt x="663" y="122"/>
                    <a:pt x="662" y="119"/>
                  </a:cubicBezTo>
                  <a:cubicBezTo>
                    <a:pt x="662" y="120"/>
                    <a:pt x="663" y="120"/>
                    <a:pt x="663" y="120"/>
                  </a:cubicBezTo>
                  <a:cubicBezTo>
                    <a:pt x="661" y="118"/>
                    <a:pt x="660" y="117"/>
                    <a:pt x="659" y="116"/>
                  </a:cubicBezTo>
                  <a:cubicBezTo>
                    <a:pt x="660" y="117"/>
                    <a:pt x="660" y="118"/>
                    <a:pt x="660" y="118"/>
                  </a:cubicBezTo>
                  <a:cubicBezTo>
                    <a:pt x="656" y="114"/>
                    <a:pt x="655" y="113"/>
                    <a:pt x="652" y="110"/>
                  </a:cubicBezTo>
                  <a:cubicBezTo>
                    <a:pt x="653" y="110"/>
                    <a:pt x="653" y="111"/>
                    <a:pt x="654" y="111"/>
                  </a:cubicBezTo>
                  <a:cubicBezTo>
                    <a:pt x="650" y="107"/>
                    <a:pt x="651" y="106"/>
                    <a:pt x="647" y="103"/>
                  </a:cubicBezTo>
                  <a:cubicBezTo>
                    <a:pt x="647" y="104"/>
                    <a:pt x="649" y="106"/>
                    <a:pt x="646" y="104"/>
                  </a:cubicBezTo>
                  <a:cubicBezTo>
                    <a:pt x="647" y="104"/>
                    <a:pt x="645" y="102"/>
                    <a:pt x="644" y="101"/>
                  </a:cubicBezTo>
                  <a:cubicBezTo>
                    <a:pt x="643" y="101"/>
                    <a:pt x="645" y="103"/>
                    <a:pt x="642" y="101"/>
                  </a:cubicBezTo>
                  <a:cubicBezTo>
                    <a:pt x="639" y="98"/>
                    <a:pt x="638" y="98"/>
                    <a:pt x="634" y="95"/>
                  </a:cubicBezTo>
                  <a:cubicBezTo>
                    <a:pt x="635" y="94"/>
                    <a:pt x="631" y="90"/>
                    <a:pt x="633" y="91"/>
                  </a:cubicBezTo>
                  <a:cubicBezTo>
                    <a:pt x="629" y="88"/>
                    <a:pt x="629" y="86"/>
                    <a:pt x="626" y="86"/>
                  </a:cubicBezTo>
                  <a:cubicBezTo>
                    <a:pt x="627" y="86"/>
                    <a:pt x="625" y="84"/>
                    <a:pt x="628" y="84"/>
                  </a:cubicBezTo>
                  <a:cubicBezTo>
                    <a:pt x="626" y="83"/>
                    <a:pt x="626" y="84"/>
                    <a:pt x="625" y="83"/>
                  </a:cubicBezTo>
                  <a:cubicBezTo>
                    <a:pt x="625" y="83"/>
                    <a:pt x="626" y="85"/>
                    <a:pt x="623" y="84"/>
                  </a:cubicBezTo>
                  <a:cubicBezTo>
                    <a:pt x="617" y="78"/>
                    <a:pt x="608" y="70"/>
                    <a:pt x="602" y="68"/>
                  </a:cubicBezTo>
                  <a:cubicBezTo>
                    <a:pt x="602" y="68"/>
                    <a:pt x="602" y="67"/>
                    <a:pt x="603" y="68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600" y="66"/>
                    <a:pt x="599" y="66"/>
                    <a:pt x="597" y="65"/>
                  </a:cubicBezTo>
                  <a:cubicBezTo>
                    <a:pt x="599" y="65"/>
                    <a:pt x="596" y="63"/>
                    <a:pt x="596" y="62"/>
                  </a:cubicBezTo>
                  <a:cubicBezTo>
                    <a:pt x="600" y="63"/>
                    <a:pt x="602" y="66"/>
                    <a:pt x="606" y="69"/>
                  </a:cubicBezTo>
                  <a:cubicBezTo>
                    <a:pt x="608" y="69"/>
                    <a:pt x="617" y="76"/>
                    <a:pt x="617" y="77"/>
                  </a:cubicBezTo>
                  <a:cubicBezTo>
                    <a:pt x="617" y="76"/>
                    <a:pt x="614" y="73"/>
                    <a:pt x="610" y="70"/>
                  </a:cubicBezTo>
                  <a:cubicBezTo>
                    <a:pt x="607" y="68"/>
                    <a:pt x="604" y="66"/>
                    <a:pt x="602" y="65"/>
                  </a:cubicBezTo>
                  <a:cubicBezTo>
                    <a:pt x="600" y="63"/>
                    <a:pt x="599" y="62"/>
                    <a:pt x="597" y="60"/>
                  </a:cubicBezTo>
                  <a:cubicBezTo>
                    <a:pt x="595" y="58"/>
                    <a:pt x="592" y="57"/>
                    <a:pt x="590" y="55"/>
                  </a:cubicBezTo>
                  <a:cubicBezTo>
                    <a:pt x="590" y="56"/>
                    <a:pt x="588" y="55"/>
                    <a:pt x="587" y="55"/>
                  </a:cubicBezTo>
                  <a:cubicBezTo>
                    <a:pt x="586" y="55"/>
                    <a:pt x="588" y="56"/>
                    <a:pt x="587" y="57"/>
                  </a:cubicBezTo>
                  <a:cubicBezTo>
                    <a:pt x="590" y="59"/>
                    <a:pt x="589" y="57"/>
                    <a:pt x="591" y="58"/>
                  </a:cubicBezTo>
                  <a:cubicBezTo>
                    <a:pt x="589" y="59"/>
                    <a:pt x="594" y="61"/>
                    <a:pt x="592" y="61"/>
                  </a:cubicBezTo>
                  <a:cubicBezTo>
                    <a:pt x="589" y="59"/>
                    <a:pt x="585" y="55"/>
                    <a:pt x="583" y="56"/>
                  </a:cubicBezTo>
                  <a:cubicBezTo>
                    <a:pt x="582" y="55"/>
                    <a:pt x="581" y="55"/>
                    <a:pt x="579" y="54"/>
                  </a:cubicBezTo>
                  <a:cubicBezTo>
                    <a:pt x="580" y="54"/>
                    <a:pt x="581" y="53"/>
                    <a:pt x="581" y="53"/>
                  </a:cubicBezTo>
                  <a:cubicBezTo>
                    <a:pt x="577" y="51"/>
                    <a:pt x="582" y="55"/>
                    <a:pt x="577" y="53"/>
                  </a:cubicBezTo>
                  <a:cubicBezTo>
                    <a:pt x="576" y="52"/>
                    <a:pt x="576" y="51"/>
                    <a:pt x="574" y="51"/>
                  </a:cubicBezTo>
                  <a:cubicBezTo>
                    <a:pt x="572" y="49"/>
                    <a:pt x="576" y="50"/>
                    <a:pt x="575" y="49"/>
                  </a:cubicBezTo>
                  <a:cubicBezTo>
                    <a:pt x="575" y="49"/>
                    <a:pt x="570" y="47"/>
                    <a:pt x="570" y="46"/>
                  </a:cubicBezTo>
                  <a:cubicBezTo>
                    <a:pt x="570" y="46"/>
                    <a:pt x="570" y="45"/>
                    <a:pt x="572" y="46"/>
                  </a:cubicBezTo>
                  <a:cubicBezTo>
                    <a:pt x="570" y="47"/>
                    <a:pt x="576" y="48"/>
                    <a:pt x="578" y="49"/>
                  </a:cubicBezTo>
                  <a:cubicBezTo>
                    <a:pt x="579" y="50"/>
                    <a:pt x="579" y="51"/>
                    <a:pt x="580" y="52"/>
                  </a:cubicBezTo>
                  <a:cubicBezTo>
                    <a:pt x="581" y="51"/>
                    <a:pt x="584" y="54"/>
                    <a:pt x="585" y="55"/>
                  </a:cubicBezTo>
                  <a:cubicBezTo>
                    <a:pt x="585" y="53"/>
                    <a:pt x="581" y="51"/>
                    <a:pt x="579" y="49"/>
                  </a:cubicBezTo>
                  <a:cubicBezTo>
                    <a:pt x="580" y="49"/>
                    <a:pt x="582" y="51"/>
                    <a:pt x="583" y="50"/>
                  </a:cubicBezTo>
                  <a:cubicBezTo>
                    <a:pt x="580" y="49"/>
                    <a:pt x="577" y="48"/>
                    <a:pt x="576" y="46"/>
                  </a:cubicBezTo>
                  <a:cubicBezTo>
                    <a:pt x="575" y="47"/>
                    <a:pt x="571" y="43"/>
                    <a:pt x="572" y="45"/>
                  </a:cubicBezTo>
                  <a:cubicBezTo>
                    <a:pt x="574" y="47"/>
                    <a:pt x="576" y="46"/>
                    <a:pt x="576" y="48"/>
                  </a:cubicBezTo>
                  <a:cubicBezTo>
                    <a:pt x="573" y="47"/>
                    <a:pt x="572" y="45"/>
                    <a:pt x="569" y="43"/>
                  </a:cubicBezTo>
                  <a:cubicBezTo>
                    <a:pt x="568" y="44"/>
                    <a:pt x="571" y="45"/>
                    <a:pt x="570" y="45"/>
                  </a:cubicBezTo>
                  <a:cubicBezTo>
                    <a:pt x="569" y="45"/>
                    <a:pt x="569" y="45"/>
                    <a:pt x="569" y="45"/>
                  </a:cubicBezTo>
                  <a:cubicBezTo>
                    <a:pt x="565" y="43"/>
                    <a:pt x="564" y="42"/>
                    <a:pt x="562" y="40"/>
                  </a:cubicBezTo>
                  <a:cubicBezTo>
                    <a:pt x="559" y="39"/>
                    <a:pt x="563" y="41"/>
                    <a:pt x="562" y="41"/>
                  </a:cubicBezTo>
                  <a:cubicBezTo>
                    <a:pt x="561" y="40"/>
                    <a:pt x="560" y="40"/>
                    <a:pt x="560" y="40"/>
                  </a:cubicBezTo>
                  <a:cubicBezTo>
                    <a:pt x="559" y="39"/>
                    <a:pt x="557" y="39"/>
                    <a:pt x="558" y="38"/>
                  </a:cubicBezTo>
                  <a:cubicBezTo>
                    <a:pt x="558" y="37"/>
                    <a:pt x="561" y="39"/>
                    <a:pt x="560" y="38"/>
                  </a:cubicBezTo>
                  <a:cubicBezTo>
                    <a:pt x="557" y="37"/>
                    <a:pt x="556" y="36"/>
                    <a:pt x="554" y="35"/>
                  </a:cubicBezTo>
                  <a:cubicBezTo>
                    <a:pt x="553" y="34"/>
                    <a:pt x="553" y="35"/>
                    <a:pt x="550" y="34"/>
                  </a:cubicBezTo>
                  <a:cubicBezTo>
                    <a:pt x="549" y="33"/>
                    <a:pt x="549" y="33"/>
                    <a:pt x="547" y="32"/>
                  </a:cubicBezTo>
                  <a:cubicBezTo>
                    <a:pt x="546" y="32"/>
                    <a:pt x="541" y="30"/>
                    <a:pt x="538" y="28"/>
                  </a:cubicBezTo>
                  <a:cubicBezTo>
                    <a:pt x="537" y="29"/>
                    <a:pt x="535" y="28"/>
                    <a:pt x="534" y="28"/>
                  </a:cubicBezTo>
                  <a:cubicBezTo>
                    <a:pt x="538" y="30"/>
                    <a:pt x="539" y="30"/>
                    <a:pt x="541" y="31"/>
                  </a:cubicBezTo>
                  <a:cubicBezTo>
                    <a:pt x="540" y="31"/>
                    <a:pt x="539" y="31"/>
                    <a:pt x="538" y="31"/>
                  </a:cubicBezTo>
                  <a:cubicBezTo>
                    <a:pt x="540" y="32"/>
                    <a:pt x="541" y="31"/>
                    <a:pt x="542" y="32"/>
                  </a:cubicBezTo>
                  <a:cubicBezTo>
                    <a:pt x="541" y="33"/>
                    <a:pt x="547" y="34"/>
                    <a:pt x="547" y="35"/>
                  </a:cubicBezTo>
                  <a:cubicBezTo>
                    <a:pt x="547" y="35"/>
                    <a:pt x="546" y="35"/>
                    <a:pt x="546" y="36"/>
                  </a:cubicBezTo>
                  <a:cubicBezTo>
                    <a:pt x="551" y="37"/>
                    <a:pt x="558" y="40"/>
                    <a:pt x="560" y="42"/>
                  </a:cubicBezTo>
                  <a:cubicBezTo>
                    <a:pt x="560" y="40"/>
                    <a:pt x="568" y="46"/>
                    <a:pt x="564" y="45"/>
                  </a:cubicBezTo>
                  <a:cubicBezTo>
                    <a:pt x="568" y="47"/>
                    <a:pt x="566" y="45"/>
                    <a:pt x="568" y="46"/>
                  </a:cubicBezTo>
                  <a:cubicBezTo>
                    <a:pt x="568" y="47"/>
                    <a:pt x="570" y="48"/>
                    <a:pt x="569" y="48"/>
                  </a:cubicBezTo>
                  <a:cubicBezTo>
                    <a:pt x="562" y="46"/>
                    <a:pt x="558" y="43"/>
                    <a:pt x="552" y="39"/>
                  </a:cubicBezTo>
                  <a:cubicBezTo>
                    <a:pt x="547" y="38"/>
                    <a:pt x="546" y="36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34" y="31"/>
                    <a:pt x="536" y="33"/>
                  </a:cubicBezTo>
                  <a:cubicBezTo>
                    <a:pt x="538" y="33"/>
                    <a:pt x="543" y="36"/>
                    <a:pt x="543" y="37"/>
                  </a:cubicBezTo>
                  <a:cubicBezTo>
                    <a:pt x="538" y="35"/>
                    <a:pt x="536" y="33"/>
                    <a:pt x="531" y="32"/>
                  </a:cubicBezTo>
                  <a:cubicBezTo>
                    <a:pt x="532" y="31"/>
                    <a:pt x="531" y="31"/>
                    <a:pt x="529" y="30"/>
                  </a:cubicBezTo>
                  <a:cubicBezTo>
                    <a:pt x="529" y="31"/>
                    <a:pt x="524" y="29"/>
                    <a:pt x="525" y="29"/>
                  </a:cubicBezTo>
                  <a:cubicBezTo>
                    <a:pt x="522" y="28"/>
                    <a:pt x="518" y="26"/>
                    <a:pt x="515" y="25"/>
                  </a:cubicBezTo>
                  <a:cubicBezTo>
                    <a:pt x="511" y="23"/>
                    <a:pt x="507" y="22"/>
                    <a:pt x="502" y="21"/>
                  </a:cubicBezTo>
                  <a:cubicBezTo>
                    <a:pt x="502" y="20"/>
                    <a:pt x="500" y="20"/>
                    <a:pt x="499" y="19"/>
                  </a:cubicBezTo>
                  <a:cubicBezTo>
                    <a:pt x="497" y="19"/>
                    <a:pt x="495" y="18"/>
                    <a:pt x="494" y="18"/>
                  </a:cubicBezTo>
                  <a:cubicBezTo>
                    <a:pt x="494" y="18"/>
                    <a:pt x="494" y="18"/>
                    <a:pt x="495" y="18"/>
                  </a:cubicBezTo>
                  <a:cubicBezTo>
                    <a:pt x="491" y="17"/>
                    <a:pt x="491" y="16"/>
                    <a:pt x="490" y="16"/>
                  </a:cubicBezTo>
                  <a:cubicBezTo>
                    <a:pt x="487" y="16"/>
                    <a:pt x="493" y="18"/>
                    <a:pt x="491" y="17"/>
                  </a:cubicBezTo>
                  <a:cubicBezTo>
                    <a:pt x="488" y="17"/>
                    <a:pt x="486" y="16"/>
                    <a:pt x="485" y="15"/>
                  </a:cubicBezTo>
                  <a:cubicBezTo>
                    <a:pt x="482" y="14"/>
                    <a:pt x="478" y="14"/>
                    <a:pt x="473" y="13"/>
                  </a:cubicBezTo>
                  <a:cubicBezTo>
                    <a:pt x="469" y="12"/>
                    <a:pt x="465" y="11"/>
                    <a:pt x="462" y="10"/>
                  </a:cubicBezTo>
                  <a:cubicBezTo>
                    <a:pt x="460" y="10"/>
                    <a:pt x="451" y="9"/>
                    <a:pt x="445" y="9"/>
                  </a:cubicBezTo>
                  <a:cubicBezTo>
                    <a:pt x="439" y="8"/>
                    <a:pt x="435" y="7"/>
                    <a:pt x="440" y="7"/>
                  </a:cubicBezTo>
                  <a:cubicBezTo>
                    <a:pt x="434" y="6"/>
                    <a:pt x="427" y="6"/>
                    <a:pt x="423" y="6"/>
                  </a:cubicBezTo>
                  <a:cubicBezTo>
                    <a:pt x="427" y="6"/>
                    <a:pt x="422" y="6"/>
                    <a:pt x="423" y="5"/>
                  </a:cubicBezTo>
                  <a:cubicBezTo>
                    <a:pt x="421" y="5"/>
                    <a:pt x="420" y="5"/>
                    <a:pt x="419" y="4"/>
                  </a:cubicBezTo>
                  <a:cubicBezTo>
                    <a:pt x="419" y="6"/>
                    <a:pt x="413" y="4"/>
                    <a:pt x="412" y="5"/>
                  </a:cubicBezTo>
                  <a:cubicBezTo>
                    <a:pt x="412" y="5"/>
                    <a:pt x="413" y="5"/>
                    <a:pt x="412" y="5"/>
                  </a:cubicBezTo>
                  <a:cubicBezTo>
                    <a:pt x="411" y="4"/>
                    <a:pt x="411" y="4"/>
                    <a:pt x="410" y="3"/>
                  </a:cubicBezTo>
                  <a:cubicBezTo>
                    <a:pt x="412" y="2"/>
                    <a:pt x="413" y="3"/>
                    <a:pt x="416" y="3"/>
                  </a:cubicBezTo>
                  <a:cubicBezTo>
                    <a:pt x="414" y="2"/>
                    <a:pt x="416" y="2"/>
                    <a:pt x="417" y="1"/>
                  </a:cubicBezTo>
                  <a:cubicBezTo>
                    <a:pt x="411" y="1"/>
                    <a:pt x="409" y="1"/>
                    <a:pt x="407" y="1"/>
                  </a:cubicBezTo>
                  <a:cubicBezTo>
                    <a:pt x="405" y="1"/>
                    <a:pt x="403" y="1"/>
                    <a:pt x="398" y="0"/>
                  </a:cubicBezTo>
                  <a:cubicBezTo>
                    <a:pt x="398" y="2"/>
                    <a:pt x="402" y="1"/>
                    <a:pt x="403" y="2"/>
                  </a:cubicBezTo>
                  <a:cubicBezTo>
                    <a:pt x="401" y="2"/>
                    <a:pt x="400" y="2"/>
                    <a:pt x="399" y="2"/>
                  </a:cubicBezTo>
                  <a:cubicBezTo>
                    <a:pt x="399" y="2"/>
                    <a:pt x="399" y="3"/>
                    <a:pt x="401" y="3"/>
                  </a:cubicBezTo>
                  <a:cubicBezTo>
                    <a:pt x="400" y="2"/>
                    <a:pt x="403" y="3"/>
                    <a:pt x="404" y="2"/>
                  </a:cubicBezTo>
                  <a:cubicBezTo>
                    <a:pt x="405" y="2"/>
                    <a:pt x="407" y="2"/>
                    <a:pt x="406" y="3"/>
                  </a:cubicBezTo>
                  <a:cubicBezTo>
                    <a:pt x="405" y="3"/>
                    <a:pt x="402" y="3"/>
                    <a:pt x="403" y="4"/>
                  </a:cubicBezTo>
                  <a:cubicBezTo>
                    <a:pt x="405" y="3"/>
                    <a:pt x="407" y="3"/>
                    <a:pt x="408" y="4"/>
                  </a:cubicBezTo>
                  <a:cubicBezTo>
                    <a:pt x="406" y="4"/>
                    <a:pt x="402" y="4"/>
                    <a:pt x="398" y="4"/>
                  </a:cubicBezTo>
                  <a:cubicBezTo>
                    <a:pt x="396" y="4"/>
                    <a:pt x="394" y="4"/>
                    <a:pt x="392" y="4"/>
                  </a:cubicBezTo>
                  <a:cubicBezTo>
                    <a:pt x="390" y="5"/>
                    <a:pt x="388" y="5"/>
                    <a:pt x="387" y="5"/>
                  </a:cubicBezTo>
                  <a:cubicBezTo>
                    <a:pt x="385" y="5"/>
                    <a:pt x="381" y="5"/>
                    <a:pt x="377" y="5"/>
                  </a:cubicBezTo>
                  <a:cubicBezTo>
                    <a:pt x="373" y="5"/>
                    <a:pt x="369" y="6"/>
                    <a:pt x="369" y="7"/>
                  </a:cubicBezTo>
                  <a:cubicBezTo>
                    <a:pt x="368" y="6"/>
                    <a:pt x="368" y="6"/>
                    <a:pt x="367" y="6"/>
                  </a:cubicBezTo>
                  <a:cubicBezTo>
                    <a:pt x="369" y="5"/>
                    <a:pt x="376" y="5"/>
                    <a:pt x="376" y="4"/>
                  </a:cubicBezTo>
                  <a:cubicBezTo>
                    <a:pt x="372" y="5"/>
                    <a:pt x="366" y="6"/>
                    <a:pt x="369" y="4"/>
                  </a:cubicBezTo>
                  <a:cubicBezTo>
                    <a:pt x="367" y="4"/>
                    <a:pt x="368" y="5"/>
                    <a:pt x="366" y="5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73" y="3"/>
                    <a:pt x="370" y="3"/>
                  </a:cubicBezTo>
                  <a:cubicBezTo>
                    <a:pt x="369" y="4"/>
                    <a:pt x="365" y="3"/>
                    <a:pt x="363" y="3"/>
                  </a:cubicBezTo>
                  <a:cubicBezTo>
                    <a:pt x="363" y="4"/>
                    <a:pt x="360" y="4"/>
                    <a:pt x="357" y="5"/>
                  </a:cubicBezTo>
                  <a:cubicBezTo>
                    <a:pt x="355" y="5"/>
                    <a:pt x="352" y="5"/>
                    <a:pt x="351" y="4"/>
                  </a:cubicBezTo>
                  <a:cubicBezTo>
                    <a:pt x="351" y="4"/>
                    <a:pt x="352" y="4"/>
                    <a:pt x="353" y="3"/>
                  </a:cubicBezTo>
                  <a:cubicBezTo>
                    <a:pt x="356" y="3"/>
                    <a:pt x="360" y="3"/>
                    <a:pt x="360" y="2"/>
                  </a:cubicBezTo>
                  <a:cubicBezTo>
                    <a:pt x="362" y="2"/>
                    <a:pt x="362" y="3"/>
                    <a:pt x="361" y="4"/>
                  </a:cubicBezTo>
                  <a:cubicBezTo>
                    <a:pt x="365" y="3"/>
                    <a:pt x="361" y="3"/>
                    <a:pt x="363" y="2"/>
                  </a:cubicBezTo>
                  <a:cubicBezTo>
                    <a:pt x="364" y="3"/>
                    <a:pt x="366" y="3"/>
                    <a:pt x="367" y="2"/>
                  </a:cubicBezTo>
                  <a:cubicBezTo>
                    <a:pt x="366" y="2"/>
                    <a:pt x="362" y="2"/>
                    <a:pt x="357" y="2"/>
                  </a:cubicBezTo>
                  <a:cubicBezTo>
                    <a:pt x="352" y="3"/>
                    <a:pt x="348" y="3"/>
                    <a:pt x="345" y="4"/>
                  </a:cubicBezTo>
                  <a:cubicBezTo>
                    <a:pt x="343" y="4"/>
                    <a:pt x="340" y="5"/>
                    <a:pt x="337" y="5"/>
                  </a:cubicBezTo>
                  <a:cubicBezTo>
                    <a:pt x="334" y="6"/>
                    <a:pt x="331" y="6"/>
                    <a:pt x="330" y="5"/>
                  </a:cubicBezTo>
                  <a:cubicBezTo>
                    <a:pt x="327" y="6"/>
                    <a:pt x="323" y="7"/>
                    <a:pt x="322" y="6"/>
                  </a:cubicBezTo>
                  <a:cubicBezTo>
                    <a:pt x="319" y="6"/>
                    <a:pt x="321" y="7"/>
                    <a:pt x="318" y="8"/>
                  </a:cubicBezTo>
                  <a:cubicBezTo>
                    <a:pt x="313" y="8"/>
                    <a:pt x="314" y="7"/>
                    <a:pt x="311" y="6"/>
                  </a:cubicBezTo>
                  <a:cubicBezTo>
                    <a:pt x="312" y="7"/>
                    <a:pt x="305" y="9"/>
                    <a:pt x="302" y="9"/>
                  </a:cubicBezTo>
                  <a:cubicBezTo>
                    <a:pt x="302" y="9"/>
                    <a:pt x="303" y="8"/>
                    <a:pt x="303" y="8"/>
                  </a:cubicBezTo>
                  <a:cubicBezTo>
                    <a:pt x="300" y="8"/>
                    <a:pt x="300" y="11"/>
                    <a:pt x="297" y="10"/>
                  </a:cubicBezTo>
                  <a:cubicBezTo>
                    <a:pt x="295" y="10"/>
                    <a:pt x="301" y="8"/>
                    <a:pt x="298" y="9"/>
                  </a:cubicBezTo>
                  <a:cubicBezTo>
                    <a:pt x="296" y="10"/>
                    <a:pt x="294" y="9"/>
                    <a:pt x="293" y="11"/>
                  </a:cubicBezTo>
                  <a:cubicBezTo>
                    <a:pt x="291" y="11"/>
                    <a:pt x="291" y="11"/>
                    <a:pt x="290" y="11"/>
                  </a:cubicBezTo>
                  <a:cubicBezTo>
                    <a:pt x="288" y="12"/>
                    <a:pt x="273" y="18"/>
                    <a:pt x="274" y="15"/>
                  </a:cubicBezTo>
                  <a:cubicBezTo>
                    <a:pt x="273" y="16"/>
                    <a:pt x="271" y="17"/>
                    <a:pt x="269" y="17"/>
                  </a:cubicBezTo>
                  <a:cubicBezTo>
                    <a:pt x="267" y="18"/>
                    <a:pt x="265" y="19"/>
                    <a:pt x="262" y="20"/>
                  </a:cubicBezTo>
                  <a:cubicBezTo>
                    <a:pt x="258" y="22"/>
                    <a:pt x="254" y="23"/>
                    <a:pt x="249" y="25"/>
                  </a:cubicBezTo>
                  <a:cubicBezTo>
                    <a:pt x="245" y="27"/>
                    <a:pt x="240" y="29"/>
                    <a:pt x="236" y="30"/>
                  </a:cubicBezTo>
                  <a:cubicBezTo>
                    <a:pt x="232" y="32"/>
                    <a:pt x="228" y="34"/>
                    <a:pt x="225" y="36"/>
                  </a:cubicBezTo>
                  <a:cubicBezTo>
                    <a:pt x="225" y="35"/>
                    <a:pt x="225" y="35"/>
                    <a:pt x="227" y="34"/>
                  </a:cubicBezTo>
                  <a:cubicBezTo>
                    <a:pt x="227" y="34"/>
                    <a:pt x="229" y="34"/>
                    <a:pt x="230" y="32"/>
                  </a:cubicBezTo>
                  <a:cubicBezTo>
                    <a:pt x="229" y="33"/>
                    <a:pt x="228" y="33"/>
                    <a:pt x="228" y="32"/>
                  </a:cubicBezTo>
                  <a:cubicBezTo>
                    <a:pt x="230" y="31"/>
                    <a:pt x="233" y="31"/>
                    <a:pt x="234" y="29"/>
                  </a:cubicBezTo>
                  <a:cubicBezTo>
                    <a:pt x="232" y="30"/>
                    <a:pt x="226" y="33"/>
                    <a:pt x="224" y="34"/>
                  </a:cubicBezTo>
                  <a:cubicBezTo>
                    <a:pt x="224" y="34"/>
                    <a:pt x="225" y="35"/>
                    <a:pt x="223" y="36"/>
                  </a:cubicBezTo>
                  <a:cubicBezTo>
                    <a:pt x="223" y="34"/>
                    <a:pt x="220" y="38"/>
                    <a:pt x="218" y="38"/>
                  </a:cubicBezTo>
                  <a:cubicBezTo>
                    <a:pt x="220" y="36"/>
                    <a:pt x="217" y="36"/>
                    <a:pt x="217" y="38"/>
                  </a:cubicBezTo>
                  <a:cubicBezTo>
                    <a:pt x="218" y="36"/>
                    <a:pt x="217" y="38"/>
                    <a:pt x="216" y="39"/>
                  </a:cubicBezTo>
                  <a:cubicBezTo>
                    <a:pt x="213" y="40"/>
                    <a:pt x="211" y="38"/>
                    <a:pt x="209" y="41"/>
                  </a:cubicBezTo>
                  <a:cubicBezTo>
                    <a:pt x="209" y="41"/>
                    <a:pt x="212" y="39"/>
                    <a:pt x="212" y="40"/>
                  </a:cubicBezTo>
                  <a:cubicBezTo>
                    <a:pt x="212" y="41"/>
                    <a:pt x="207" y="43"/>
                    <a:pt x="205" y="44"/>
                  </a:cubicBezTo>
                  <a:cubicBezTo>
                    <a:pt x="205" y="45"/>
                    <a:pt x="204" y="46"/>
                    <a:pt x="203" y="47"/>
                  </a:cubicBezTo>
                  <a:cubicBezTo>
                    <a:pt x="202" y="49"/>
                    <a:pt x="200" y="50"/>
                    <a:pt x="198" y="51"/>
                  </a:cubicBezTo>
                  <a:cubicBezTo>
                    <a:pt x="201" y="49"/>
                    <a:pt x="199" y="50"/>
                    <a:pt x="198" y="49"/>
                  </a:cubicBezTo>
                  <a:cubicBezTo>
                    <a:pt x="194" y="52"/>
                    <a:pt x="191" y="54"/>
                    <a:pt x="186" y="56"/>
                  </a:cubicBezTo>
                  <a:cubicBezTo>
                    <a:pt x="187" y="55"/>
                    <a:pt x="193" y="52"/>
                    <a:pt x="191" y="53"/>
                  </a:cubicBezTo>
                  <a:cubicBezTo>
                    <a:pt x="187" y="55"/>
                    <a:pt x="186" y="55"/>
                    <a:pt x="188" y="53"/>
                  </a:cubicBezTo>
                  <a:cubicBezTo>
                    <a:pt x="185" y="56"/>
                    <a:pt x="184" y="55"/>
                    <a:pt x="182" y="58"/>
                  </a:cubicBezTo>
                  <a:cubicBezTo>
                    <a:pt x="181" y="58"/>
                    <a:pt x="180" y="58"/>
                    <a:pt x="180" y="58"/>
                  </a:cubicBezTo>
                  <a:cubicBezTo>
                    <a:pt x="180" y="57"/>
                    <a:pt x="181" y="56"/>
                    <a:pt x="183" y="55"/>
                  </a:cubicBezTo>
                  <a:cubicBezTo>
                    <a:pt x="179" y="56"/>
                    <a:pt x="178" y="57"/>
                    <a:pt x="175" y="58"/>
                  </a:cubicBezTo>
                  <a:cubicBezTo>
                    <a:pt x="175" y="59"/>
                    <a:pt x="179" y="56"/>
                    <a:pt x="177" y="58"/>
                  </a:cubicBezTo>
                  <a:cubicBezTo>
                    <a:pt x="174" y="60"/>
                    <a:pt x="175" y="61"/>
                    <a:pt x="172" y="62"/>
                  </a:cubicBezTo>
                  <a:cubicBezTo>
                    <a:pt x="172" y="61"/>
                    <a:pt x="168" y="64"/>
                    <a:pt x="167" y="65"/>
                  </a:cubicBezTo>
                  <a:cubicBezTo>
                    <a:pt x="169" y="62"/>
                    <a:pt x="173" y="61"/>
                    <a:pt x="174" y="59"/>
                  </a:cubicBezTo>
                  <a:cubicBezTo>
                    <a:pt x="172" y="60"/>
                    <a:pt x="169" y="62"/>
                    <a:pt x="169" y="61"/>
                  </a:cubicBezTo>
                  <a:cubicBezTo>
                    <a:pt x="171" y="59"/>
                    <a:pt x="175" y="57"/>
                    <a:pt x="175" y="56"/>
                  </a:cubicBezTo>
                  <a:cubicBezTo>
                    <a:pt x="171" y="58"/>
                    <a:pt x="168" y="61"/>
                    <a:pt x="166" y="60"/>
                  </a:cubicBezTo>
                  <a:cubicBezTo>
                    <a:pt x="166" y="62"/>
                    <a:pt x="160" y="65"/>
                    <a:pt x="159" y="68"/>
                  </a:cubicBezTo>
                  <a:cubicBezTo>
                    <a:pt x="157" y="68"/>
                    <a:pt x="159" y="67"/>
                    <a:pt x="157" y="67"/>
                  </a:cubicBezTo>
                  <a:cubicBezTo>
                    <a:pt x="155" y="70"/>
                    <a:pt x="153" y="69"/>
                    <a:pt x="153" y="70"/>
                  </a:cubicBezTo>
                  <a:cubicBezTo>
                    <a:pt x="155" y="69"/>
                    <a:pt x="154" y="71"/>
                    <a:pt x="153" y="71"/>
                  </a:cubicBezTo>
                  <a:cubicBezTo>
                    <a:pt x="153" y="71"/>
                    <a:pt x="151" y="73"/>
                    <a:pt x="149" y="74"/>
                  </a:cubicBezTo>
                  <a:cubicBezTo>
                    <a:pt x="149" y="73"/>
                    <a:pt x="147" y="75"/>
                    <a:pt x="147" y="74"/>
                  </a:cubicBezTo>
                  <a:cubicBezTo>
                    <a:pt x="144" y="77"/>
                    <a:pt x="141" y="80"/>
                    <a:pt x="138" y="82"/>
                  </a:cubicBezTo>
                  <a:cubicBezTo>
                    <a:pt x="135" y="84"/>
                    <a:pt x="132" y="86"/>
                    <a:pt x="129" y="89"/>
                  </a:cubicBezTo>
                  <a:cubicBezTo>
                    <a:pt x="129" y="89"/>
                    <a:pt x="129" y="88"/>
                    <a:pt x="128" y="89"/>
                  </a:cubicBezTo>
                  <a:cubicBezTo>
                    <a:pt x="127" y="91"/>
                    <a:pt x="125" y="93"/>
                    <a:pt x="123" y="95"/>
                  </a:cubicBezTo>
                  <a:cubicBezTo>
                    <a:pt x="123" y="94"/>
                    <a:pt x="124" y="93"/>
                    <a:pt x="124" y="93"/>
                  </a:cubicBezTo>
                  <a:cubicBezTo>
                    <a:pt x="121" y="95"/>
                    <a:pt x="112" y="106"/>
                    <a:pt x="114" y="101"/>
                  </a:cubicBezTo>
                  <a:cubicBezTo>
                    <a:pt x="112" y="104"/>
                    <a:pt x="108" y="111"/>
                    <a:pt x="106" y="109"/>
                  </a:cubicBezTo>
                  <a:cubicBezTo>
                    <a:pt x="105" y="112"/>
                    <a:pt x="107" y="110"/>
                    <a:pt x="107" y="111"/>
                  </a:cubicBezTo>
                  <a:cubicBezTo>
                    <a:pt x="103" y="114"/>
                    <a:pt x="99" y="118"/>
                    <a:pt x="96" y="122"/>
                  </a:cubicBezTo>
                  <a:cubicBezTo>
                    <a:pt x="93" y="126"/>
                    <a:pt x="90" y="130"/>
                    <a:pt x="87" y="133"/>
                  </a:cubicBezTo>
                  <a:cubicBezTo>
                    <a:pt x="88" y="134"/>
                    <a:pt x="81" y="139"/>
                    <a:pt x="81" y="142"/>
                  </a:cubicBezTo>
                  <a:cubicBezTo>
                    <a:pt x="80" y="143"/>
                    <a:pt x="79" y="144"/>
                    <a:pt x="79" y="144"/>
                  </a:cubicBezTo>
                  <a:cubicBezTo>
                    <a:pt x="82" y="139"/>
                    <a:pt x="84" y="135"/>
                    <a:pt x="87" y="131"/>
                  </a:cubicBezTo>
                  <a:cubicBezTo>
                    <a:pt x="89" y="128"/>
                    <a:pt x="92" y="124"/>
                    <a:pt x="96" y="120"/>
                  </a:cubicBezTo>
                  <a:cubicBezTo>
                    <a:pt x="94" y="118"/>
                    <a:pt x="92" y="123"/>
                    <a:pt x="90" y="122"/>
                  </a:cubicBezTo>
                  <a:cubicBezTo>
                    <a:pt x="101" y="105"/>
                    <a:pt x="112" y="90"/>
                    <a:pt x="127" y="79"/>
                  </a:cubicBezTo>
                  <a:cubicBezTo>
                    <a:pt x="141" y="64"/>
                    <a:pt x="159" y="52"/>
                    <a:pt x="173" y="38"/>
                  </a:cubicBezTo>
                  <a:cubicBezTo>
                    <a:pt x="178" y="34"/>
                    <a:pt x="184" y="30"/>
                    <a:pt x="190" y="26"/>
                  </a:cubicBezTo>
                  <a:cubicBezTo>
                    <a:pt x="196" y="22"/>
                    <a:pt x="203" y="18"/>
                    <a:pt x="209" y="15"/>
                  </a:cubicBezTo>
                  <a:cubicBezTo>
                    <a:pt x="206" y="15"/>
                    <a:pt x="202" y="18"/>
                    <a:pt x="197" y="21"/>
                  </a:cubicBezTo>
                  <a:cubicBezTo>
                    <a:pt x="195" y="22"/>
                    <a:pt x="193" y="24"/>
                    <a:pt x="190" y="25"/>
                  </a:cubicBezTo>
                  <a:cubicBezTo>
                    <a:pt x="188" y="26"/>
                    <a:pt x="186" y="27"/>
                    <a:pt x="185" y="28"/>
                  </a:cubicBezTo>
                  <a:cubicBezTo>
                    <a:pt x="185" y="27"/>
                    <a:pt x="184" y="26"/>
                    <a:pt x="185" y="25"/>
                  </a:cubicBezTo>
                  <a:cubicBezTo>
                    <a:pt x="179" y="28"/>
                    <a:pt x="175" y="30"/>
                    <a:pt x="171" y="30"/>
                  </a:cubicBezTo>
                  <a:cubicBezTo>
                    <a:pt x="163" y="37"/>
                    <a:pt x="153" y="42"/>
                    <a:pt x="147" y="45"/>
                  </a:cubicBezTo>
                  <a:cubicBezTo>
                    <a:pt x="144" y="47"/>
                    <a:pt x="146" y="47"/>
                    <a:pt x="144" y="49"/>
                  </a:cubicBezTo>
                  <a:cubicBezTo>
                    <a:pt x="143" y="48"/>
                    <a:pt x="142" y="50"/>
                    <a:pt x="142" y="49"/>
                  </a:cubicBezTo>
                  <a:cubicBezTo>
                    <a:pt x="140" y="51"/>
                    <a:pt x="137" y="53"/>
                    <a:pt x="136" y="53"/>
                  </a:cubicBezTo>
                  <a:cubicBezTo>
                    <a:pt x="132" y="58"/>
                    <a:pt x="131" y="56"/>
                    <a:pt x="128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3" y="64"/>
                    <a:pt x="119" y="67"/>
                    <a:pt x="116" y="70"/>
                  </a:cubicBezTo>
                  <a:cubicBezTo>
                    <a:pt x="113" y="72"/>
                    <a:pt x="109" y="75"/>
                    <a:pt x="106" y="79"/>
                  </a:cubicBezTo>
                  <a:cubicBezTo>
                    <a:pt x="106" y="79"/>
                    <a:pt x="105" y="79"/>
                    <a:pt x="105" y="79"/>
                  </a:cubicBezTo>
                  <a:cubicBezTo>
                    <a:pt x="101" y="83"/>
                    <a:pt x="99" y="85"/>
                    <a:pt x="97" y="86"/>
                  </a:cubicBezTo>
                  <a:cubicBezTo>
                    <a:pt x="94" y="89"/>
                    <a:pt x="92" y="92"/>
                    <a:pt x="89" y="95"/>
                  </a:cubicBezTo>
                  <a:cubicBezTo>
                    <a:pt x="87" y="98"/>
                    <a:pt x="84" y="101"/>
                    <a:pt x="82" y="104"/>
                  </a:cubicBezTo>
                  <a:cubicBezTo>
                    <a:pt x="77" y="109"/>
                    <a:pt x="72" y="115"/>
                    <a:pt x="68" y="123"/>
                  </a:cubicBezTo>
                  <a:cubicBezTo>
                    <a:pt x="67" y="123"/>
                    <a:pt x="66" y="124"/>
                    <a:pt x="65" y="125"/>
                  </a:cubicBezTo>
                  <a:cubicBezTo>
                    <a:pt x="64" y="128"/>
                    <a:pt x="61" y="132"/>
                    <a:pt x="59" y="136"/>
                  </a:cubicBezTo>
                  <a:cubicBezTo>
                    <a:pt x="56" y="140"/>
                    <a:pt x="53" y="145"/>
                    <a:pt x="52" y="148"/>
                  </a:cubicBezTo>
                  <a:cubicBezTo>
                    <a:pt x="52" y="149"/>
                    <a:pt x="52" y="150"/>
                    <a:pt x="52" y="151"/>
                  </a:cubicBezTo>
                  <a:cubicBezTo>
                    <a:pt x="50" y="154"/>
                    <a:pt x="52" y="149"/>
                    <a:pt x="50" y="153"/>
                  </a:cubicBezTo>
                  <a:cubicBezTo>
                    <a:pt x="49" y="156"/>
                    <a:pt x="53" y="151"/>
                    <a:pt x="51" y="153"/>
                  </a:cubicBezTo>
                  <a:cubicBezTo>
                    <a:pt x="51" y="154"/>
                    <a:pt x="50" y="155"/>
                    <a:pt x="49" y="156"/>
                  </a:cubicBezTo>
                  <a:cubicBezTo>
                    <a:pt x="50" y="156"/>
                    <a:pt x="48" y="160"/>
                    <a:pt x="46" y="163"/>
                  </a:cubicBezTo>
                  <a:cubicBezTo>
                    <a:pt x="46" y="166"/>
                    <a:pt x="45" y="169"/>
                    <a:pt x="44" y="173"/>
                  </a:cubicBezTo>
                  <a:cubicBezTo>
                    <a:pt x="43" y="176"/>
                    <a:pt x="42" y="180"/>
                    <a:pt x="42" y="182"/>
                  </a:cubicBezTo>
                  <a:cubicBezTo>
                    <a:pt x="36" y="193"/>
                    <a:pt x="36" y="200"/>
                    <a:pt x="36" y="207"/>
                  </a:cubicBezTo>
                  <a:cubicBezTo>
                    <a:pt x="34" y="208"/>
                    <a:pt x="35" y="210"/>
                    <a:pt x="34" y="211"/>
                  </a:cubicBezTo>
                  <a:cubicBezTo>
                    <a:pt x="36" y="209"/>
                    <a:pt x="36" y="208"/>
                    <a:pt x="37" y="209"/>
                  </a:cubicBezTo>
                  <a:cubicBezTo>
                    <a:pt x="37" y="210"/>
                    <a:pt x="37" y="210"/>
                    <a:pt x="37" y="212"/>
                  </a:cubicBezTo>
                  <a:cubicBezTo>
                    <a:pt x="36" y="212"/>
                    <a:pt x="36" y="210"/>
                    <a:pt x="36" y="210"/>
                  </a:cubicBezTo>
                  <a:cubicBezTo>
                    <a:pt x="36" y="214"/>
                    <a:pt x="35" y="215"/>
                    <a:pt x="35" y="218"/>
                  </a:cubicBezTo>
                  <a:cubicBezTo>
                    <a:pt x="37" y="213"/>
                    <a:pt x="35" y="222"/>
                    <a:pt x="34" y="223"/>
                  </a:cubicBezTo>
                  <a:cubicBezTo>
                    <a:pt x="36" y="221"/>
                    <a:pt x="37" y="217"/>
                    <a:pt x="37" y="214"/>
                  </a:cubicBezTo>
                  <a:cubicBezTo>
                    <a:pt x="38" y="215"/>
                    <a:pt x="39" y="214"/>
                    <a:pt x="38" y="215"/>
                  </a:cubicBezTo>
                  <a:cubicBezTo>
                    <a:pt x="36" y="221"/>
                    <a:pt x="34" y="225"/>
                    <a:pt x="32" y="232"/>
                  </a:cubicBezTo>
                  <a:cubicBezTo>
                    <a:pt x="32" y="233"/>
                    <a:pt x="34" y="230"/>
                    <a:pt x="32" y="235"/>
                  </a:cubicBezTo>
                  <a:cubicBezTo>
                    <a:pt x="31" y="235"/>
                    <a:pt x="30" y="239"/>
                    <a:pt x="30" y="235"/>
                  </a:cubicBezTo>
                  <a:cubicBezTo>
                    <a:pt x="29" y="239"/>
                    <a:pt x="30" y="238"/>
                    <a:pt x="29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5"/>
                    <a:pt x="28" y="244"/>
                    <a:pt x="27" y="246"/>
                  </a:cubicBezTo>
                  <a:cubicBezTo>
                    <a:pt x="26" y="248"/>
                    <a:pt x="25" y="250"/>
                    <a:pt x="24" y="252"/>
                  </a:cubicBezTo>
                  <a:cubicBezTo>
                    <a:pt x="23" y="253"/>
                    <a:pt x="22" y="255"/>
                    <a:pt x="21" y="257"/>
                  </a:cubicBezTo>
                  <a:cubicBezTo>
                    <a:pt x="23" y="252"/>
                    <a:pt x="23" y="247"/>
                    <a:pt x="25" y="244"/>
                  </a:cubicBezTo>
                  <a:cubicBezTo>
                    <a:pt x="25" y="246"/>
                    <a:pt x="24" y="249"/>
                    <a:pt x="25" y="250"/>
                  </a:cubicBezTo>
                  <a:cubicBezTo>
                    <a:pt x="27" y="245"/>
                    <a:pt x="25" y="244"/>
                    <a:pt x="27" y="240"/>
                  </a:cubicBezTo>
                  <a:cubicBezTo>
                    <a:pt x="28" y="232"/>
                    <a:pt x="34" y="225"/>
                    <a:pt x="33" y="221"/>
                  </a:cubicBezTo>
                  <a:cubicBezTo>
                    <a:pt x="30" y="228"/>
                    <a:pt x="24" y="233"/>
                    <a:pt x="26" y="236"/>
                  </a:cubicBezTo>
                  <a:cubicBezTo>
                    <a:pt x="25" y="236"/>
                    <a:pt x="27" y="231"/>
                    <a:pt x="27" y="232"/>
                  </a:cubicBezTo>
                  <a:cubicBezTo>
                    <a:pt x="28" y="233"/>
                    <a:pt x="28" y="233"/>
                    <a:pt x="27" y="236"/>
                  </a:cubicBezTo>
                  <a:cubicBezTo>
                    <a:pt x="25" y="238"/>
                    <a:pt x="26" y="239"/>
                    <a:pt x="24" y="244"/>
                  </a:cubicBezTo>
                  <a:cubicBezTo>
                    <a:pt x="24" y="242"/>
                    <a:pt x="22" y="249"/>
                    <a:pt x="23" y="244"/>
                  </a:cubicBezTo>
                  <a:cubicBezTo>
                    <a:pt x="21" y="246"/>
                    <a:pt x="21" y="252"/>
                    <a:pt x="19" y="252"/>
                  </a:cubicBezTo>
                  <a:cubicBezTo>
                    <a:pt x="20" y="250"/>
                    <a:pt x="21" y="246"/>
                    <a:pt x="21" y="246"/>
                  </a:cubicBezTo>
                  <a:cubicBezTo>
                    <a:pt x="20" y="249"/>
                    <a:pt x="21" y="242"/>
                    <a:pt x="20" y="246"/>
                  </a:cubicBezTo>
                  <a:cubicBezTo>
                    <a:pt x="19" y="250"/>
                    <a:pt x="17" y="251"/>
                    <a:pt x="17" y="255"/>
                  </a:cubicBezTo>
                  <a:cubicBezTo>
                    <a:pt x="16" y="255"/>
                    <a:pt x="17" y="254"/>
                    <a:pt x="16" y="255"/>
                  </a:cubicBezTo>
                  <a:cubicBezTo>
                    <a:pt x="16" y="257"/>
                    <a:pt x="16" y="257"/>
                    <a:pt x="15" y="259"/>
                  </a:cubicBezTo>
                  <a:cubicBezTo>
                    <a:pt x="15" y="260"/>
                    <a:pt x="16" y="256"/>
                    <a:pt x="17" y="256"/>
                  </a:cubicBezTo>
                  <a:cubicBezTo>
                    <a:pt x="14" y="266"/>
                    <a:pt x="14" y="269"/>
                    <a:pt x="11" y="273"/>
                  </a:cubicBezTo>
                  <a:cubicBezTo>
                    <a:pt x="11" y="272"/>
                    <a:pt x="12" y="271"/>
                    <a:pt x="11" y="271"/>
                  </a:cubicBezTo>
                  <a:cubicBezTo>
                    <a:pt x="11" y="272"/>
                    <a:pt x="11" y="273"/>
                    <a:pt x="10" y="273"/>
                  </a:cubicBezTo>
                  <a:cubicBezTo>
                    <a:pt x="9" y="277"/>
                    <a:pt x="10" y="278"/>
                    <a:pt x="10" y="281"/>
                  </a:cubicBezTo>
                  <a:cubicBezTo>
                    <a:pt x="9" y="283"/>
                    <a:pt x="8" y="286"/>
                    <a:pt x="7" y="290"/>
                  </a:cubicBezTo>
                  <a:cubicBezTo>
                    <a:pt x="6" y="293"/>
                    <a:pt x="5" y="296"/>
                    <a:pt x="4" y="300"/>
                  </a:cubicBezTo>
                  <a:cubicBezTo>
                    <a:pt x="3" y="307"/>
                    <a:pt x="2" y="315"/>
                    <a:pt x="1" y="324"/>
                  </a:cubicBezTo>
                  <a:cubicBezTo>
                    <a:pt x="1" y="324"/>
                    <a:pt x="1" y="322"/>
                    <a:pt x="0" y="322"/>
                  </a:cubicBezTo>
                  <a:cubicBezTo>
                    <a:pt x="0" y="327"/>
                    <a:pt x="1" y="330"/>
                    <a:pt x="2" y="327"/>
                  </a:cubicBezTo>
                  <a:cubicBezTo>
                    <a:pt x="2" y="329"/>
                    <a:pt x="2" y="329"/>
                    <a:pt x="2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3" y="335"/>
                    <a:pt x="4" y="337"/>
                    <a:pt x="5" y="337"/>
                  </a:cubicBezTo>
                  <a:cubicBezTo>
                    <a:pt x="6" y="335"/>
                    <a:pt x="7" y="337"/>
                    <a:pt x="8" y="334"/>
                  </a:cubicBezTo>
                  <a:cubicBezTo>
                    <a:pt x="7" y="332"/>
                    <a:pt x="7" y="330"/>
                    <a:pt x="8" y="327"/>
                  </a:cubicBezTo>
                  <a:cubicBezTo>
                    <a:pt x="7" y="327"/>
                    <a:pt x="6" y="328"/>
                    <a:pt x="6" y="324"/>
                  </a:cubicBezTo>
                  <a:cubicBezTo>
                    <a:pt x="8" y="327"/>
                    <a:pt x="7" y="325"/>
                    <a:pt x="8" y="321"/>
                  </a:cubicBezTo>
                  <a:cubicBezTo>
                    <a:pt x="9" y="322"/>
                    <a:pt x="10" y="327"/>
                    <a:pt x="8" y="330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10" y="325"/>
                    <a:pt x="10" y="322"/>
                    <a:pt x="9" y="319"/>
                  </a:cubicBezTo>
                  <a:cubicBezTo>
                    <a:pt x="10" y="319"/>
                    <a:pt x="10" y="322"/>
                    <a:pt x="10" y="323"/>
                  </a:cubicBezTo>
                  <a:cubicBezTo>
                    <a:pt x="11" y="321"/>
                    <a:pt x="11" y="318"/>
                    <a:pt x="11" y="314"/>
                  </a:cubicBezTo>
                  <a:cubicBezTo>
                    <a:pt x="12" y="313"/>
                    <a:pt x="12" y="311"/>
                    <a:pt x="12" y="309"/>
                  </a:cubicBezTo>
                  <a:cubicBezTo>
                    <a:pt x="12" y="307"/>
                    <a:pt x="13" y="306"/>
                    <a:pt x="13" y="304"/>
                  </a:cubicBezTo>
                  <a:cubicBezTo>
                    <a:pt x="14" y="297"/>
                    <a:pt x="16" y="292"/>
                    <a:pt x="18" y="293"/>
                  </a:cubicBezTo>
                  <a:cubicBezTo>
                    <a:pt x="19" y="289"/>
                    <a:pt x="20" y="285"/>
                    <a:pt x="21" y="281"/>
                  </a:cubicBezTo>
                  <a:cubicBezTo>
                    <a:pt x="20" y="280"/>
                    <a:pt x="19" y="283"/>
                    <a:pt x="19" y="283"/>
                  </a:cubicBezTo>
                  <a:cubicBezTo>
                    <a:pt x="19" y="279"/>
                    <a:pt x="20" y="276"/>
                    <a:pt x="22" y="274"/>
                  </a:cubicBezTo>
                  <a:cubicBezTo>
                    <a:pt x="21" y="275"/>
                    <a:pt x="22" y="269"/>
                    <a:pt x="23" y="268"/>
                  </a:cubicBezTo>
                  <a:cubicBezTo>
                    <a:pt x="22" y="268"/>
                    <a:pt x="23" y="263"/>
                    <a:pt x="24" y="262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4" y="264"/>
                    <a:pt x="23" y="266"/>
                    <a:pt x="24" y="267"/>
                  </a:cubicBezTo>
                  <a:cubicBezTo>
                    <a:pt x="25" y="264"/>
                    <a:pt x="25" y="263"/>
                    <a:pt x="26" y="263"/>
                  </a:cubicBezTo>
                  <a:cubicBezTo>
                    <a:pt x="26" y="261"/>
                    <a:pt x="26" y="260"/>
                    <a:pt x="26" y="259"/>
                  </a:cubicBezTo>
                  <a:cubicBezTo>
                    <a:pt x="25" y="260"/>
                    <a:pt x="26" y="262"/>
                    <a:pt x="25" y="263"/>
                  </a:cubicBezTo>
                  <a:cubicBezTo>
                    <a:pt x="24" y="262"/>
                    <a:pt x="24" y="261"/>
                    <a:pt x="24" y="258"/>
                  </a:cubicBezTo>
                  <a:cubicBezTo>
                    <a:pt x="28" y="253"/>
                    <a:pt x="28" y="256"/>
                    <a:pt x="26" y="267"/>
                  </a:cubicBezTo>
                  <a:cubicBezTo>
                    <a:pt x="25" y="269"/>
                    <a:pt x="24" y="270"/>
                    <a:pt x="23" y="274"/>
                  </a:cubicBezTo>
                  <a:cubicBezTo>
                    <a:pt x="24" y="275"/>
                    <a:pt x="25" y="271"/>
                    <a:pt x="25" y="274"/>
                  </a:cubicBezTo>
                  <a:cubicBezTo>
                    <a:pt x="24" y="276"/>
                    <a:pt x="23" y="277"/>
                    <a:pt x="24" y="279"/>
                  </a:cubicBezTo>
                  <a:cubicBezTo>
                    <a:pt x="25" y="280"/>
                    <a:pt x="24" y="275"/>
                    <a:pt x="25" y="276"/>
                  </a:cubicBezTo>
                  <a:cubicBezTo>
                    <a:pt x="26" y="280"/>
                    <a:pt x="24" y="283"/>
                    <a:pt x="24" y="287"/>
                  </a:cubicBezTo>
                  <a:cubicBezTo>
                    <a:pt x="24" y="287"/>
                    <a:pt x="23" y="287"/>
                    <a:pt x="23" y="288"/>
                  </a:cubicBezTo>
                  <a:cubicBezTo>
                    <a:pt x="23" y="292"/>
                    <a:pt x="22" y="298"/>
                    <a:pt x="21" y="306"/>
                  </a:cubicBezTo>
                  <a:cubicBezTo>
                    <a:pt x="20" y="305"/>
                    <a:pt x="20" y="309"/>
                    <a:pt x="19" y="309"/>
                  </a:cubicBezTo>
                  <a:cubicBezTo>
                    <a:pt x="20" y="314"/>
                    <a:pt x="19" y="319"/>
                    <a:pt x="19" y="321"/>
                  </a:cubicBezTo>
                  <a:cubicBezTo>
                    <a:pt x="18" y="318"/>
                    <a:pt x="18" y="313"/>
                    <a:pt x="19" y="308"/>
                  </a:cubicBezTo>
                  <a:cubicBezTo>
                    <a:pt x="19" y="304"/>
                    <a:pt x="20" y="300"/>
                    <a:pt x="21" y="296"/>
                  </a:cubicBezTo>
                  <a:cubicBezTo>
                    <a:pt x="20" y="298"/>
                    <a:pt x="19" y="303"/>
                    <a:pt x="18" y="305"/>
                  </a:cubicBezTo>
                  <a:cubicBezTo>
                    <a:pt x="18" y="308"/>
                    <a:pt x="19" y="307"/>
                    <a:pt x="18" y="310"/>
                  </a:cubicBezTo>
                  <a:cubicBezTo>
                    <a:pt x="17" y="311"/>
                    <a:pt x="16" y="314"/>
                    <a:pt x="16" y="310"/>
                  </a:cubicBezTo>
                  <a:cubicBezTo>
                    <a:pt x="16" y="313"/>
                    <a:pt x="15" y="314"/>
                    <a:pt x="17" y="317"/>
                  </a:cubicBezTo>
                  <a:cubicBezTo>
                    <a:pt x="17" y="315"/>
                    <a:pt x="16" y="314"/>
                    <a:pt x="17" y="313"/>
                  </a:cubicBezTo>
                  <a:cubicBezTo>
                    <a:pt x="18" y="315"/>
                    <a:pt x="16" y="320"/>
                    <a:pt x="16" y="322"/>
                  </a:cubicBezTo>
                  <a:cubicBezTo>
                    <a:pt x="17" y="322"/>
                    <a:pt x="17" y="318"/>
                    <a:pt x="18" y="318"/>
                  </a:cubicBezTo>
                  <a:cubicBezTo>
                    <a:pt x="17" y="321"/>
                    <a:pt x="17" y="322"/>
                    <a:pt x="17" y="326"/>
                  </a:cubicBezTo>
                  <a:cubicBezTo>
                    <a:pt x="17" y="326"/>
                    <a:pt x="18" y="325"/>
                    <a:pt x="18" y="325"/>
                  </a:cubicBezTo>
                  <a:cubicBezTo>
                    <a:pt x="19" y="330"/>
                    <a:pt x="18" y="338"/>
                    <a:pt x="19" y="340"/>
                  </a:cubicBezTo>
                  <a:cubicBezTo>
                    <a:pt x="20" y="339"/>
                    <a:pt x="20" y="337"/>
                    <a:pt x="21" y="336"/>
                  </a:cubicBezTo>
                  <a:cubicBezTo>
                    <a:pt x="21" y="340"/>
                    <a:pt x="18" y="346"/>
                    <a:pt x="18" y="350"/>
                  </a:cubicBezTo>
                  <a:cubicBezTo>
                    <a:pt x="18" y="349"/>
                    <a:pt x="18" y="346"/>
                    <a:pt x="18" y="343"/>
                  </a:cubicBezTo>
                  <a:cubicBezTo>
                    <a:pt x="16" y="346"/>
                    <a:pt x="17" y="349"/>
                    <a:pt x="18" y="351"/>
                  </a:cubicBezTo>
                  <a:cubicBezTo>
                    <a:pt x="18" y="353"/>
                    <a:pt x="16" y="353"/>
                    <a:pt x="17" y="353"/>
                  </a:cubicBezTo>
                  <a:cubicBezTo>
                    <a:pt x="17" y="356"/>
                    <a:pt x="18" y="351"/>
                    <a:pt x="18" y="354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17" y="355"/>
                    <a:pt x="16" y="356"/>
                    <a:pt x="16" y="357"/>
                  </a:cubicBezTo>
                  <a:cubicBezTo>
                    <a:pt x="17" y="357"/>
                    <a:pt x="17" y="359"/>
                    <a:pt x="17" y="359"/>
                  </a:cubicBezTo>
                  <a:cubicBezTo>
                    <a:pt x="17" y="357"/>
                    <a:pt x="17" y="357"/>
                    <a:pt x="17" y="356"/>
                  </a:cubicBezTo>
                  <a:cubicBezTo>
                    <a:pt x="18" y="360"/>
                    <a:pt x="17" y="361"/>
                    <a:pt x="18" y="365"/>
                  </a:cubicBezTo>
                  <a:cubicBezTo>
                    <a:pt x="17" y="365"/>
                    <a:pt x="16" y="370"/>
                    <a:pt x="17" y="372"/>
                  </a:cubicBezTo>
                  <a:cubicBezTo>
                    <a:pt x="17" y="370"/>
                    <a:pt x="17" y="368"/>
                    <a:pt x="18" y="367"/>
                  </a:cubicBezTo>
                  <a:cubicBezTo>
                    <a:pt x="17" y="371"/>
                    <a:pt x="19" y="375"/>
                    <a:pt x="20" y="378"/>
                  </a:cubicBezTo>
                  <a:cubicBezTo>
                    <a:pt x="21" y="379"/>
                    <a:pt x="21" y="376"/>
                    <a:pt x="21" y="375"/>
                  </a:cubicBezTo>
                  <a:cubicBezTo>
                    <a:pt x="20" y="374"/>
                    <a:pt x="21" y="378"/>
                    <a:pt x="20" y="376"/>
                  </a:cubicBezTo>
                  <a:cubicBezTo>
                    <a:pt x="20" y="371"/>
                    <a:pt x="20" y="368"/>
                    <a:pt x="19" y="364"/>
                  </a:cubicBezTo>
                  <a:cubicBezTo>
                    <a:pt x="20" y="362"/>
                    <a:pt x="22" y="363"/>
                    <a:pt x="22" y="360"/>
                  </a:cubicBezTo>
                  <a:cubicBezTo>
                    <a:pt x="22" y="362"/>
                    <a:pt x="23" y="360"/>
                    <a:pt x="23" y="362"/>
                  </a:cubicBezTo>
                  <a:cubicBezTo>
                    <a:pt x="23" y="359"/>
                    <a:pt x="24" y="358"/>
                    <a:pt x="24" y="360"/>
                  </a:cubicBezTo>
                  <a:cubicBezTo>
                    <a:pt x="24" y="357"/>
                    <a:pt x="24" y="357"/>
                    <a:pt x="24" y="355"/>
                  </a:cubicBezTo>
                  <a:cubicBezTo>
                    <a:pt x="25" y="354"/>
                    <a:pt x="26" y="352"/>
                    <a:pt x="27" y="348"/>
                  </a:cubicBezTo>
                  <a:cubicBezTo>
                    <a:pt x="26" y="348"/>
                    <a:pt x="25" y="352"/>
                    <a:pt x="25" y="350"/>
                  </a:cubicBezTo>
                  <a:cubicBezTo>
                    <a:pt x="25" y="348"/>
                    <a:pt x="26" y="348"/>
                    <a:pt x="26" y="345"/>
                  </a:cubicBezTo>
                  <a:cubicBezTo>
                    <a:pt x="25" y="345"/>
                    <a:pt x="25" y="348"/>
                    <a:pt x="24" y="350"/>
                  </a:cubicBezTo>
                  <a:cubicBezTo>
                    <a:pt x="24" y="352"/>
                    <a:pt x="24" y="355"/>
                    <a:pt x="23" y="354"/>
                  </a:cubicBezTo>
                  <a:cubicBezTo>
                    <a:pt x="23" y="351"/>
                    <a:pt x="24" y="350"/>
                    <a:pt x="23" y="347"/>
                  </a:cubicBezTo>
                  <a:cubicBezTo>
                    <a:pt x="25" y="347"/>
                    <a:pt x="25" y="342"/>
                    <a:pt x="26" y="339"/>
                  </a:cubicBezTo>
                  <a:cubicBezTo>
                    <a:pt x="26" y="341"/>
                    <a:pt x="25" y="343"/>
                    <a:pt x="26" y="344"/>
                  </a:cubicBezTo>
                  <a:cubicBezTo>
                    <a:pt x="27" y="340"/>
                    <a:pt x="26" y="346"/>
                    <a:pt x="27" y="345"/>
                  </a:cubicBezTo>
                  <a:cubicBezTo>
                    <a:pt x="27" y="345"/>
                    <a:pt x="28" y="343"/>
                    <a:pt x="28" y="344"/>
                  </a:cubicBezTo>
                  <a:cubicBezTo>
                    <a:pt x="27" y="351"/>
                    <a:pt x="29" y="358"/>
                    <a:pt x="30" y="362"/>
                  </a:cubicBezTo>
                  <a:cubicBezTo>
                    <a:pt x="30" y="359"/>
                    <a:pt x="28" y="350"/>
                    <a:pt x="29" y="347"/>
                  </a:cubicBezTo>
                  <a:cubicBezTo>
                    <a:pt x="29" y="346"/>
                    <a:pt x="32" y="346"/>
                    <a:pt x="32" y="346"/>
                  </a:cubicBezTo>
                  <a:cubicBezTo>
                    <a:pt x="31" y="344"/>
                    <a:pt x="32" y="343"/>
                    <a:pt x="32" y="341"/>
                  </a:cubicBezTo>
                  <a:cubicBezTo>
                    <a:pt x="32" y="341"/>
                    <a:pt x="31" y="341"/>
                    <a:pt x="32" y="339"/>
                  </a:cubicBezTo>
                  <a:cubicBezTo>
                    <a:pt x="33" y="339"/>
                    <a:pt x="33" y="339"/>
                    <a:pt x="33" y="339"/>
                  </a:cubicBezTo>
                  <a:cubicBezTo>
                    <a:pt x="33" y="344"/>
                    <a:pt x="32" y="348"/>
                    <a:pt x="33" y="350"/>
                  </a:cubicBezTo>
                  <a:cubicBezTo>
                    <a:pt x="33" y="349"/>
                    <a:pt x="33" y="349"/>
                    <a:pt x="33" y="349"/>
                  </a:cubicBezTo>
                  <a:cubicBezTo>
                    <a:pt x="34" y="351"/>
                    <a:pt x="33" y="351"/>
                    <a:pt x="34" y="354"/>
                  </a:cubicBezTo>
                  <a:cubicBezTo>
                    <a:pt x="31" y="356"/>
                    <a:pt x="33" y="365"/>
                    <a:pt x="31" y="370"/>
                  </a:cubicBezTo>
                  <a:cubicBezTo>
                    <a:pt x="31" y="366"/>
                    <a:pt x="30" y="367"/>
                    <a:pt x="30" y="367"/>
                  </a:cubicBezTo>
                  <a:cubicBezTo>
                    <a:pt x="31" y="368"/>
                    <a:pt x="31" y="374"/>
                    <a:pt x="30" y="373"/>
                  </a:cubicBezTo>
                  <a:cubicBezTo>
                    <a:pt x="29" y="370"/>
                    <a:pt x="30" y="371"/>
                    <a:pt x="30" y="369"/>
                  </a:cubicBezTo>
                  <a:cubicBezTo>
                    <a:pt x="29" y="369"/>
                    <a:pt x="29" y="372"/>
                    <a:pt x="29" y="374"/>
                  </a:cubicBezTo>
                  <a:cubicBezTo>
                    <a:pt x="30" y="373"/>
                    <a:pt x="31" y="375"/>
                    <a:pt x="31" y="377"/>
                  </a:cubicBezTo>
                  <a:cubicBezTo>
                    <a:pt x="30" y="377"/>
                    <a:pt x="30" y="380"/>
                    <a:pt x="29" y="380"/>
                  </a:cubicBezTo>
                  <a:cubicBezTo>
                    <a:pt x="30" y="386"/>
                    <a:pt x="29" y="384"/>
                    <a:pt x="28" y="386"/>
                  </a:cubicBezTo>
                  <a:cubicBezTo>
                    <a:pt x="28" y="390"/>
                    <a:pt x="29" y="385"/>
                    <a:pt x="29" y="387"/>
                  </a:cubicBezTo>
                  <a:cubicBezTo>
                    <a:pt x="30" y="394"/>
                    <a:pt x="29" y="397"/>
                    <a:pt x="30" y="402"/>
                  </a:cubicBezTo>
                  <a:cubicBezTo>
                    <a:pt x="29" y="402"/>
                    <a:pt x="29" y="402"/>
                    <a:pt x="28" y="401"/>
                  </a:cubicBezTo>
                  <a:cubicBezTo>
                    <a:pt x="29" y="404"/>
                    <a:pt x="28" y="408"/>
                    <a:pt x="28" y="407"/>
                  </a:cubicBezTo>
                  <a:cubicBezTo>
                    <a:pt x="27" y="405"/>
                    <a:pt x="29" y="404"/>
                    <a:pt x="27" y="403"/>
                  </a:cubicBezTo>
                  <a:cubicBezTo>
                    <a:pt x="27" y="404"/>
                    <a:pt x="27" y="405"/>
                    <a:pt x="27" y="405"/>
                  </a:cubicBezTo>
                  <a:cubicBezTo>
                    <a:pt x="28" y="408"/>
                    <a:pt x="28" y="409"/>
                    <a:pt x="27" y="411"/>
                  </a:cubicBezTo>
                  <a:cubicBezTo>
                    <a:pt x="28" y="412"/>
                    <a:pt x="28" y="419"/>
                    <a:pt x="28" y="421"/>
                  </a:cubicBezTo>
                  <a:cubicBezTo>
                    <a:pt x="27" y="422"/>
                    <a:pt x="27" y="418"/>
                    <a:pt x="26" y="417"/>
                  </a:cubicBezTo>
                  <a:cubicBezTo>
                    <a:pt x="26" y="419"/>
                    <a:pt x="26" y="420"/>
                    <a:pt x="26" y="420"/>
                  </a:cubicBezTo>
                  <a:cubicBezTo>
                    <a:pt x="25" y="419"/>
                    <a:pt x="25" y="418"/>
                    <a:pt x="25" y="418"/>
                  </a:cubicBezTo>
                  <a:cubicBezTo>
                    <a:pt x="25" y="420"/>
                    <a:pt x="25" y="422"/>
                    <a:pt x="26" y="423"/>
                  </a:cubicBezTo>
                  <a:cubicBezTo>
                    <a:pt x="27" y="421"/>
                    <a:pt x="28" y="422"/>
                    <a:pt x="28" y="424"/>
                  </a:cubicBezTo>
                  <a:cubicBezTo>
                    <a:pt x="29" y="426"/>
                    <a:pt x="30" y="428"/>
                    <a:pt x="30" y="429"/>
                  </a:cubicBezTo>
                  <a:cubicBezTo>
                    <a:pt x="30" y="431"/>
                    <a:pt x="31" y="433"/>
                    <a:pt x="31" y="436"/>
                  </a:cubicBezTo>
                  <a:cubicBezTo>
                    <a:pt x="32" y="434"/>
                    <a:pt x="33" y="435"/>
                    <a:pt x="34" y="438"/>
                  </a:cubicBezTo>
                  <a:cubicBezTo>
                    <a:pt x="36" y="436"/>
                    <a:pt x="38" y="437"/>
                    <a:pt x="38" y="441"/>
                  </a:cubicBezTo>
                  <a:cubicBezTo>
                    <a:pt x="38" y="440"/>
                    <a:pt x="39" y="440"/>
                    <a:pt x="39" y="440"/>
                  </a:cubicBezTo>
                  <a:cubicBezTo>
                    <a:pt x="39" y="438"/>
                    <a:pt x="37" y="435"/>
                    <a:pt x="38" y="434"/>
                  </a:cubicBezTo>
                  <a:cubicBezTo>
                    <a:pt x="39" y="435"/>
                    <a:pt x="38" y="436"/>
                    <a:pt x="39" y="438"/>
                  </a:cubicBezTo>
                  <a:cubicBezTo>
                    <a:pt x="39" y="437"/>
                    <a:pt x="40" y="441"/>
                    <a:pt x="40" y="439"/>
                  </a:cubicBezTo>
                  <a:cubicBezTo>
                    <a:pt x="40" y="437"/>
                    <a:pt x="39" y="434"/>
                    <a:pt x="40" y="434"/>
                  </a:cubicBezTo>
                  <a:cubicBezTo>
                    <a:pt x="39" y="429"/>
                    <a:pt x="37" y="428"/>
                    <a:pt x="37" y="423"/>
                  </a:cubicBezTo>
                  <a:cubicBezTo>
                    <a:pt x="37" y="422"/>
                    <a:pt x="37" y="423"/>
                    <a:pt x="37" y="423"/>
                  </a:cubicBezTo>
                  <a:cubicBezTo>
                    <a:pt x="36" y="419"/>
                    <a:pt x="36" y="415"/>
                    <a:pt x="34" y="411"/>
                  </a:cubicBezTo>
                  <a:cubicBezTo>
                    <a:pt x="34" y="411"/>
                    <a:pt x="34" y="410"/>
                    <a:pt x="34" y="410"/>
                  </a:cubicBezTo>
                  <a:cubicBezTo>
                    <a:pt x="36" y="411"/>
                    <a:pt x="35" y="412"/>
                    <a:pt x="37" y="413"/>
                  </a:cubicBezTo>
                  <a:cubicBezTo>
                    <a:pt x="36" y="415"/>
                    <a:pt x="38" y="415"/>
                    <a:pt x="37" y="417"/>
                  </a:cubicBezTo>
                  <a:cubicBezTo>
                    <a:pt x="37" y="417"/>
                    <a:pt x="37" y="420"/>
                    <a:pt x="38" y="419"/>
                  </a:cubicBezTo>
                  <a:cubicBezTo>
                    <a:pt x="38" y="418"/>
                    <a:pt x="38" y="415"/>
                    <a:pt x="39" y="416"/>
                  </a:cubicBezTo>
                  <a:cubicBezTo>
                    <a:pt x="38" y="413"/>
                    <a:pt x="37" y="411"/>
                    <a:pt x="38" y="410"/>
                  </a:cubicBezTo>
                  <a:cubicBezTo>
                    <a:pt x="38" y="412"/>
                    <a:pt x="38" y="413"/>
                    <a:pt x="39" y="414"/>
                  </a:cubicBezTo>
                  <a:cubicBezTo>
                    <a:pt x="38" y="415"/>
                    <a:pt x="39" y="419"/>
                    <a:pt x="39" y="415"/>
                  </a:cubicBezTo>
                  <a:cubicBezTo>
                    <a:pt x="40" y="419"/>
                    <a:pt x="40" y="420"/>
                    <a:pt x="40" y="422"/>
                  </a:cubicBezTo>
                  <a:cubicBezTo>
                    <a:pt x="40" y="421"/>
                    <a:pt x="41" y="419"/>
                    <a:pt x="41" y="421"/>
                  </a:cubicBezTo>
                  <a:cubicBezTo>
                    <a:pt x="42" y="423"/>
                    <a:pt x="41" y="424"/>
                    <a:pt x="41" y="426"/>
                  </a:cubicBezTo>
                  <a:cubicBezTo>
                    <a:pt x="41" y="427"/>
                    <a:pt x="41" y="424"/>
                    <a:pt x="42" y="427"/>
                  </a:cubicBezTo>
                  <a:cubicBezTo>
                    <a:pt x="41" y="425"/>
                    <a:pt x="42" y="429"/>
                    <a:pt x="42" y="431"/>
                  </a:cubicBezTo>
                  <a:cubicBezTo>
                    <a:pt x="44" y="430"/>
                    <a:pt x="43" y="432"/>
                    <a:pt x="44" y="434"/>
                  </a:cubicBezTo>
                  <a:cubicBezTo>
                    <a:pt x="46" y="435"/>
                    <a:pt x="49" y="436"/>
                    <a:pt x="51" y="441"/>
                  </a:cubicBezTo>
                  <a:cubicBezTo>
                    <a:pt x="52" y="443"/>
                    <a:pt x="52" y="442"/>
                    <a:pt x="52" y="446"/>
                  </a:cubicBezTo>
                  <a:cubicBezTo>
                    <a:pt x="53" y="447"/>
                    <a:pt x="54" y="445"/>
                    <a:pt x="54" y="447"/>
                  </a:cubicBezTo>
                  <a:cubicBezTo>
                    <a:pt x="54" y="447"/>
                    <a:pt x="53" y="448"/>
                    <a:pt x="53" y="449"/>
                  </a:cubicBezTo>
                  <a:cubicBezTo>
                    <a:pt x="54" y="450"/>
                    <a:pt x="54" y="449"/>
                    <a:pt x="55" y="450"/>
                  </a:cubicBezTo>
                  <a:cubicBezTo>
                    <a:pt x="55" y="453"/>
                    <a:pt x="53" y="451"/>
                    <a:pt x="54" y="455"/>
                  </a:cubicBezTo>
                  <a:cubicBezTo>
                    <a:pt x="54" y="455"/>
                    <a:pt x="54" y="453"/>
                    <a:pt x="55" y="454"/>
                  </a:cubicBezTo>
                  <a:cubicBezTo>
                    <a:pt x="56" y="459"/>
                    <a:pt x="57" y="461"/>
                    <a:pt x="58" y="466"/>
                  </a:cubicBezTo>
                  <a:cubicBezTo>
                    <a:pt x="56" y="466"/>
                    <a:pt x="57" y="469"/>
                    <a:pt x="57" y="471"/>
                  </a:cubicBezTo>
                  <a:cubicBezTo>
                    <a:pt x="55" y="470"/>
                    <a:pt x="56" y="469"/>
                    <a:pt x="56" y="473"/>
                  </a:cubicBezTo>
                  <a:cubicBezTo>
                    <a:pt x="55" y="472"/>
                    <a:pt x="55" y="470"/>
                    <a:pt x="54" y="470"/>
                  </a:cubicBezTo>
                  <a:cubicBezTo>
                    <a:pt x="55" y="472"/>
                    <a:pt x="54" y="473"/>
                    <a:pt x="53" y="473"/>
                  </a:cubicBezTo>
                  <a:cubicBezTo>
                    <a:pt x="53" y="472"/>
                    <a:pt x="53" y="470"/>
                    <a:pt x="52" y="470"/>
                  </a:cubicBezTo>
                  <a:cubicBezTo>
                    <a:pt x="54" y="474"/>
                    <a:pt x="50" y="472"/>
                    <a:pt x="52" y="476"/>
                  </a:cubicBezTo>
                  <a:cubicBezTo>
                    <a:pt x="52" y="474"/>
                    <a:pt x="55" y="476"/>
                    <a:pt x="57" y="478"/>
                  </a:cubicBezTo>
                  <a:cubicBezTo>
                    <a:pt x="56" y="477"/>
                    <a:pt x="56" y="476"/>
                    <a:pt x="56" y="476"/>
                  </a:cubicBezTo>
                  <a:cubicBezTo>
                    <a:pt x="58" y="481"/>
                    <a:pt x="60" y="479"/>
                    <a:pt x="62" y="485"/>
                  </a:cubicBezTo>
                  <a:cubicBezTo>
                    <a:pt x="62" y="486"/>
                    <a:pt x="61" y="486"/>
                    <a:pt x="62" y="487"/>
                  </a:cubicBezTo>
                  <a:cubicBezTo>
                    <a:pt x="64" y="488"/>
                    <a:pt x="66" y="490"/>
                    <a:pt x="68" y="493"/>
                  </a:cubicBezTo>
                  <a:cubicBezTo>
                    <a:pt x="68" y="495"/>
                    <a:pt x="68" y="496"/>
                    <a:pt x="68" y="498"/>
                  </a:cubicBezTo>
                  <a:cubicBezTo>
                    <a:pt x="68" y="497"/>
                    <a:pt x="67" y="497"/>
                    <a:pt x="67" y="496"/>
                  </a:cubicBezTo>
                  <a:cubicBezTo>
                    <a:pt x="69" y="500"/>
                    <a:pt x="68" y="502"/>
                    <a:pt x="66" y="500"/>
                  </a:cubicBezTo>
                  <a:cubicBezTo>
                    <a:pt x="68" y="504"/>
                    <a:pt x="69" y="504"/>
                    <a:pt x="70" y="507"/>
                  </a:cubicBezTo>
                  <a:cubicBezTo>
                    <a:pt x="69" y="507"/>
                    <a:pt x="71" y="509"/>
                    <a:pt x="70" y="510"/>
                  </a:cubicBezTo>
                  <a:cubicBezTo>
                    <a:pt x="69" y="509"/>
                    <a:pt x="67" y="504"/>
                    <a:pt x="66" y="503"/>
                  </a:cubicBezTo>
                  <a:cubicBezTo>
                    <a:pt x="66" y="507"/>
                    <a:pt x="61" y="494"/>
                    <a:pt x="60" y="493"/>
                  </a:cubicBezTo>
                  <a:cubicBezTo>
                    <a:pt x="58" y="495"/>
                    <a:pt x="62" y="498"/>
                    <a:pt x="64" y="502"/>
                  </a:cubicBezTo>
                  <a:cubicBezTo>
                    <a:pt x="64" y="504"/>
                    <a:pt x="64" y="506"/>
                    <a:pt x="63" y="505"/>
                  </a:cubicBezTo>
                  <a:cubicBezTo>
                    <a:pt x="65" y="509"/>
                    <a:pt x="68" y="512"/>
                    <a:pt x="69" y="517"/>
                  </a:cubicBezTo>
                  <a:cubicBezTo>
                    <a:pt x="70" y="519"/>
                    <a:pt x="69" y="515"/>
                    <a:pt x="70" y="517"/>
                  </a:cubicBezTo>
                  <a:cubicBezTo>
                    <a:pt x="70" y="518"/>
                    <a:pt x="71" y="519"/>
                    <a:pt x="71" y="520"/>
                  </a:cubicBezTo>
                  <a:cubicBezTo>
                    <a:pt x="70" y="518"/>
                    <a:pt x="70" y="518"/>
                    <a:pt x="69" y="518"/>
                  </a:cubicBezTo>
                  <a:cubicBezTo>
                    <a:pt x="70" y="520"/>
                    <a:pt x="71" y="522"/>
                    <a:pt x="71" y="524"/>
                  </a:cubicBezTo>
                  <a:cubicBezTo>
                    <a:pt x="71" y="523"/>
                    <a:pt x="73" y="527"/>
                    <a:pt x="73" y="528"/>
                  </a:cubicBezTo>
                  <a:cubicBezTo>
                    <a:pt x="72" y="527"/>
                    <a:pt x="72" y="527"/>
                    <a:pt x="72" y="526"/>
                  </a:cubicBezTo>
                  <a:cubicBezTo>
                    <a:pt x="69" y="522"/>
                    <a:pt x="68" y="519"/>
                    <a:pt x="66" y="519"/>
                  </a:cubicBezTo>
                  <a:cubicBezTo>
                    <a:pt x="66" y="521"/>
                    <a:pt x="66" y="523"/>
                    <a:pt x="67" y="525"/>
                  </a:cubicBezTo>
                  <a:cubicBezTo>
                    <a:pt x="67" y="527"/>
                    <a:pt x="67" y="529"/>
                    <a:pt x="68" y="532"/>
                  </a:cubicBezTo>
                  <a:cubicBezTo>
                    <a:pt x="66" y="528"/>
                    <a:pt x="66" y="527"/>
                    <a:pt x="66" y="526"/>
                  </a:cubicBezTo>
                  <a:cubicBezTo>
                    <a:pt x="65" y="526"/>
                    <a:pt x="65" y="522"/>
                    <a:pt x="64" y="523"/>
                  </a:cubicBezTo>
                  <a:cubicBezTo>
                    <a:pt x="64" y="525"/>
                    <a:pt x="66" y="528"/>
                    <a:pt x="65" y="530"/>
                  </a:cubicBezTo>
                  <a:cubicBezTo>
                    <a:pt x="65" y="531"/>
                    <a:pt x="64" y="528"/>
                    <a:pt x="63" y="528"/>
                  </a:cubicBezTo>
                  <a:cubicBezTo>
                    <a:pt x="64" y="532"/>
                    <a:pt x="66" y="537"/>
                    <a:pt x="64" y="537"/>
                  </a:cubicBezTo>
                  <a:cubicBezTo>
                    <a:pt x="65" y="540"/>
                    <a:pt x="66" y="538"/>
                    <a:pt x="67" y="540"/>
                  </a:cubicBezTo>
                  <a:cubicBezTo>
                    <a:pt x="67" y="542"/>
                    <a:pt x="64" y="540"/>
                    <a:pt x="65" y="542"/>
                  </a:cubicBezTo>
                  <a:cubicBezTo>
                    <a:pt x="66" y="543"/>
                    <a:pt x="67" y="543"/>
                    <a:pt x="69" y="545"/>
                  </a:cubicBezTo>
                  <a:cubicBezTo>
                    <a:pt x="68" y="545"/>
                    <a:pt x="69" y="546"/>
                    <a:pt x="69" y="547"/>
                  </a:cubicBezTo>
                  <a:cubicBezTo>
                    <a:pt x="68" y="547"/>
                    <a:pt x="66" y="542"/>
                    <a:pt x="66" y="544"/>
                  </a:cubicBezTo>
                  <a:cubicBezTo>
                    <a:pt x="67" y="546"/>
                    <a:pt x="67" y="547"/>
                    <a:pt x="68" y="550"/>
                  </a:cubicBezTo>
                  <a:cubicBezTo>
                    <a:pt x="69" y="548"/>
                    <a:pt x="68" y="546"/>
                    <a:pt x="70" y="549"/>
                  </a:cubicBezTo>
                  <a:cubicBezTo>
                    <a:pt x="71" y="551"/>
                    <a:pt x="71" y="552"/>
                    <a:pt x="71" y="554"/>
                  </a:cubicBezTo>
                  <a:cubicBezTo>
                    <a:pt x="71" y="551"/>
                    <a:pt x="73" y="550"/>
                    <a:pt x="75" y="551"/>
                  </a:cubicBezTo>
                  <a:cubicBezTo>
                    <a:pt x="74" y="549"/>
                    <a:pt x="75" y="549"/>
                    <a:pt x="75" y="548"/>
                  </a:cubicBezTo>
                  <a:cubicBezTo>
                    <a:pt x="76" y="550"/>
                    <a:pt x="78" y="553"/>
                    <a:pt x="78" y="552"/>
                  </a:cubicBezTo>
                  <a:cubicBezTo>
                    <a:pt x="76" y="549"/>
                    <a:pt x="77" y="550"/>
                    <a:pt x="76" y="547"/>
                  </a:cubicBezTo>
                  <a:cubicBezTo>
                    <a:pt x="75" y="549"/>
                    <a:pt x="71" y="545"/>
                    <a:pt x="70" y="542"/>
                  </a:cubicBezTo>
                  <a:cubicBezTo>
                    <a:pt x="71" y="543"/>
                    <a:pt x="72" y="543"/>
                    <a:pt x="72" y="542"/>
                  </a:cubicBezTo>
                  <a:cubicBezTo>
                    <a:pt x="71" y="539"/>
                    <a:pt x="69" y="540"/>
                    <a:pt x="70" y="538"/>
                  </a:cubicBezTo>
                  <a:cubicBezTo>
                    <a:pt x="72" y="542"/>
                    <a:pt x="70" y="537"/>
                    <a:pt x="70" y="536"/>
                  </a:cubicBezTo>
                  <a:cubicBezTo>
                    <a:pt x="72" y="535"/>
                    <a:pt x="72" y="535"/>
                    <a:pt x="72" y="535"/>
                  </a:cubicBezTo>
                  <a:cubicBezTo>
                    <a:pt x="73" y="538"/>
                    <a:pt x="76" y="541"/>
                    <a:pt x="77" y="543"/>
                  </a:cubicBezTo>
                  <a:cubicBezTo>
                    <a:pt x="76" y="544"/>
                    <a:pt x="74" y="539"/>
                    <a:pt x="74" y="540"/>
                  </a:cubicBezTo>
                  <a:cubicBezTo>
                    <a:pt x="75" y="543"/>
                    <a:pt x="76" y="545"/>
                    <a:pt x="77" y="548"/>
                  </a:cubicBezTo>
                  <a:cubicBezTo>
                    <a:pt x="78" y="548"/>
                    <a:pt x="79" y="549"/>
                    <a:pt x="79" y="549"/>
                  </a:cubicBezTo>
                  <a:cubicBezTo>
                    <a:pt x="79" y="548"/>
                    <a:pt x="78" y="546"/>
                    <a:pt x="79" y="546"/>
                  </a:cubicBezTo>
                  <a:cubicBezTo>
                    <a:pt x="79" y="547"/>
                    <a:pt x="79" y="547"/>
                    <a:pt x="80" y="549"/>
                  </a:cubicBezTo>
                  <a:cubicBezTo>
                    <a:pt x="80" y="548"/>
                    <a:pt x="80" y="548"/>
                    <a:pt x="80" y="548"/>
                  </a:cubicBezTo>
                  <a:cubicBezTo>
                    <a:pt x="80" y="548"/>
                    <a:pt x="81" y="548"/>
                    <a:pt x="80" y="547"/>
                  </a:cubicBezTo>
                  <a:cubicBezTo>
                    <a:pt x="79" y="545"/>
                    <a:pt x="77" y="543"/>
                    <a:pt x="76" y="541"/>
                  </a:cubicBezTo>
                  <a:cubicBezTo>
                    <a:pt x="75" y="539"/>
                    <a:pt x="75" y="537"/>
                    <a:pt x="75" y="536"/>
                  </a:cubicBezTo>
                  <a:cubicBezTo>
                    <a:pt x="76" y="540"/>
                    <a:pt x="76" y="538"/>
                    <a:pt x="79" y="543"/>
                  </a:cubicBezTo>
                  <a:cubicBezTo>
                    <a:pt x="78" y="543"/>
                    <a:pt x="78" y="543"/>
                    <a:pt x="78" y="543"/>
                  </a:cubicBezTo>
                  <a:cubicBezTo>
                    <a:pt x="80" y="545"/>
                    <a:pt x="80" y="545"/>
                    <a:pt x="81" y="548"/>
                  </a:cubicBezTo>
                  <a:cubicBezTo>
                    <a:pt x="81" y="545"/>
                    <a:pt x="79" y="544"/>
                    <a:pt x="81" y="543"/>
                  </a:cubicBezTo>
                  <a:cubicBezTo>
                    <a:pt x="80" y="542"/>
                    <a:pt x="78" y="540"/>
                    <a:pt x="77" y="539"/>
                  </a:cubicBezTo>
                  <a:cubicBezTo>
                    <a:pt x="76" y="537"/>
                    <a:pt x="75" y="535"/>
                    <a:pt x="74" y="533"/>
                  </a:cubicBezTo>
                  <a:cubicBezTo>
                    <a:pt x="76" y="537"/>
                    <a:pt x="77" y="533"/>
                    <a:pt x="77" y="533"/>
                  </a:cubicBezTo>
                  <a:cubicBezTo>
                    <a:pt x="75" y="530"/>
                    <a:pt x="74" y="533"/>
                    <a:pt x="73" y="528"/>
                  </a:cubicBezTo>
                  <a:cubicBezTo>
                    <a:pt x="74" y="530"/>
                    <a:pt x="75" y="530"/>
                    <a:pt x="75" y="529"/>
                  </a:cubicBezTo>
                  <a:cubicBezTo>
                    <a:pt x="74" y="527"/>
                    <a:pt x="74" y="526"/>
                    <a:pt x="74" y="525"/>
                  </a:cubicBezTo>
                  <a:cubicBezTo>
                    <a:pt x="75" y="527"/>
                    <a:pt x="76" y="527"/>
                    <a:pt x="77" y="528"/>
                  </a:cubicBezTo>
                  <a:cubicBezTo>
                    <a:pt x="76" y="525"/>
                    <a:pt x="79" y="531"/>
                    <a:pt x="78" y="528"/>
                  </a:cubicBezTo>
                  <a:cubicBezTo>
                    <a:pt x="77" y="526"/>
                    <a:pt x="76" y="525"/>
                    <a:pt x="75" y="524"/>
                  </a:cubicBezTo>
                  <a:cubicBezTo>
                    <a:pt x="76" y="523"/>
                    <a:pt x="74" y="517"/>
                    <a:pt x="76" y="520"/>
                  </a:cubicBezTo>
                  <a:cubicBezTo>
                    <a:pt x="77" y="522"/>
                    <a:pt x="78" y="523"/>
                    <a:pt x="79" y="526"/>
                  </a:cubicBezTo>
                  <a:cubicBezTo>
                    <a:pt x="80" y="526"/>
                    <a:pt x="79" y="524"/>
                    <a:pt x="80" y="523"/>
                  </a:cubicBezTo>
                  <a:cubicBezTo>
                    <a:pt x="81" y="525"/>
                    <a:pt x="83" y="528"/>
                    <a:pt x="84" y="529"/>
                  </a:cubicBezTo>
                  <a:cubicBezTo>
                    <a:pt x="84" y="528"/>
                    <a:pt x="85" y="526"/>
                    <a:pt x="85" y="527"/>
                  </a:cubicBezTo>
                  <a:cubicBezTo>
                    <a:pt x="85" y="530"/>
                    <a:pt x="89" y="534"/>
                    <a:pt x="90" y="536"/>
                  </a:cubicBezTo>
                  <a:cubicBezTo>
                    <a:pt x="88" y="534"/>
                    <a:pt x="90" y="534"/>
                    <a:pt x="91" y="535"/>
                  </a:cubicBezTo>
                  <a:cubicBezTo>
                    <a:pt x="90" y="533"/>
                    <a:pt x="88" y="531"/>
                    <a:pt x="89" y="531"/>
                  </a:cubicBezTo>
                  <a:cubicBezTo>
                    <a:pt x="90" y="534"/>
                    <a:pt x="93" y="537"/>
                    <a:pt x="94" y="539"/>
                  </a:cubicBezTo>
                  <a:cubicBezTo>
                    <a:pt x="94" y="540"/>
                    <a:pt x="94" y="541"/>
                    <a:pt x="93" y="542"/>
                  </a:cubicBezTo>
                  <a:cubicBezTo>
                    <a:pt x="94" y="543"/>
                    <a:pt x="95" y="544"/>
                    <a:pt x="96" y="544"/>
                  </a:cubicBezTo>
                  <a:cubicBezTo>
                    <a:pt x="94" y="541"/>
                    <a:pt x="97" y="543"/>
                    <a:pt x="97" y="542"/>
                  </a:cubicBezTo>
                  <a:cubicBezTo>
                    <a:pt x="99" y="544"/>
                    <a:pt x="99" y="543"/>
                    <a:pt x="101" y="545"/>
                  </a:cubicBezTo>
                  <a:cubicBezTo>
                    <a:pt x="100" y="546"/>
                    <a:pt x="100" y="549"/>
                    <a:pt x="98" y="547"/>
                  </a:cubicBezTo>
                  <a:cubicBezTo>
                    <a:pt x="100" y="550"/>
                    <a:pt x="100" y="551"/>
                    <a:pt x="102" y="553"/>
                  </a:cubicBezTo>
                  <a:cubicBezTo>
                    <a:pt x="101" y="554"/>
                    <a:pt x="102" y="557"/>
                    <a:pt x="103" y="561"/>
                  </a:cubicBezTo>
                  <a:cubicBezTo>
                    <a:pt x="105" y="561"/>
                    <a:pt x="103" y="559"/>
                    <a:pt x="105" y="561"/>
                  </a:cubicBezTo>
                  <a:cubicBezTo>
                    <a:pt x="105" y="562"/>
                    <a:pt x="107" y="564"/>
                    <a:pt x="106" y="565"/>
                  </a:cubicBezTo>
                  <a:cubicBezTo>
                    <a:pt x="104" y="563"/>
                    <a:pt x="105" y="561"/>
                    <a:pt x="104" y="562"/>
                  </a:cubicBezTo>
                  <a:cubicBezTo>
                    <a:pt x="107" y="566"/>
                    <a:pt x="107" y="568"/>
                    <a:pt x="108" y="571"/>
                  </a:cubicBezTo>
                  <a:cubicBezTo>
                    <a:pt x="106" y="569"/>
                    <a:pt x="101" y="566"/>
                    <a:pt x="101" y="562"/>
                  </a:cubicBezTo>
                  <a:cubicBezTo>
                    <a:pt x="101" y="562"/>
                    <a:pt x="102" y="564"/>
                    <a:pt x="103" y="563"/>
                  </a:cubicBezTo>
                  <a:cubicBezTo>
                    <a:pt x="101" y="560"/>
                    <a:pt x="100" y="560"/>
                    <a:pt x="99" y="557"/>
                  </a:cubicBezTo>
                  <a:cubicBezTo>
                    <a:pt x="98" y="557"/>
                    <a:pt x="98" y="556"/>
                    <a:pt x="97" y="557"/>
                  </a:cubicBezTo>
                  <a:cubicBezTo>
                    <a:pt x="98" y="558"/>
                    <a:pt x="99" y="559"/>
                    <a:pt x="99" y="559"/>
                  </a:cubicBezTo>
                  <a:cubicBezTo>
                    <a:pt x="98" y="561"/>
                    <a:pt x="96" y="558"/>
                    <a:pt x="94" y="555"/>
                  </a:cubicBezTo>
                  <a:cubicBezTo>
                    <a:pt x="96" y="559"/>
                    <a:pt x="94" y="561"/>
                    <a:pt x="92" y="561"/>
                  </a:cubicBezTo>
                  <a:cubicBezTo>
                    <a:pt x="93" y="563"/>
                    <a:pt x="94" y="565"/>
                    <a:pt x="96" y="567"/>
                  </a:cubicBezTo>
                  <a:cubicBezTo>
                    <a:pt x="93" y="565"/>
                    <a:pt x="97" y="570"/>
                    <a:pt x="97" y="571"/>
                  </a:cubicBezTo>
                  <a:cubicBezTo>
                    <a:pt x="95" y="569"/>
                    <a:pt x="96" y="570"/>
                    <a:pt x="97" y="572"/>
                  </a:cubicBezTo>
                  <a:cubicBezTo>
                    <a:pt x="96" y="573"/>
                    <a:pt x="94" y="570"/>
                    <a:pt x="94" y="570"/>
                  </a:cubicBezTo>
                  <a:cubicBezTo>
                    <a:pt x="94" y="572"/>
                    <a:pt x="96" y="574"/>
                    <a:pt x="96" y="575"/>
                  </a:cubicBezTo>
                  <a:cubicBezTo>
                    <a:pt x="97" y="574"/>
                    <a:pt x="97" y="574"/>
                    <a:pt x="99" y="574"/>
                  </a:cubicBezTo>
                  <a:cubicBezTo>
                    <a:pt x="97" y="571"/>
                    <a:pt x="99" y="571"/>
                    <a:pt x="97" y="569"/>
                  </a:cubicBezTo>
                  <a:cubicBezTo>
                    <a:pt x="98" y="568"/>
                    <a:pt x="99" y="572"/>
                    <a:pt x="100" y="571"/>
                  </a:cubicBezTo>
                  <a:cubicBezTo>
                    <a:pt x="99" y="570"/>
                    <a:pt x="99" y="569"/>
                    <a:pt x="98" y="568"/>
                  </a:cubicBezTo>
                  <a:cubicBezTo>
                    <a:pt x="98" y="568"/>
                    <a:pt x="98" y="569"/>
                    <a:pt x="97" y="568"/>
                  </a:cubicBezTo>
                  <a:cubicBezTo>
                    <a:pt x="96" y="566"/>
                    <a:pt x="96" y="564"/>
                    <a:pt x="96" y="562"/>
                  </a:cubicBezTo>
                  <a:cubicBezTo>
                    <a:pt x="100" y="567"/>
                    <a:pt x="97" y="567"/>
                    <a:pt x="101" y="571"/>
                  </a:cubicBezTo>
                  <a:cubicBezTo>
                    <a:pt x="100" y="571"/>
                    <a:pt x="101" y="572"/>
                    <a:pt x="100" y="573"/>
                  </a:cubicBezTo>
                  <a:cubicBezTo>
                    <a:pt x="102" y="576"/>
                    <a:pt x="102" y="573"/>
                    <a:pt x="104" y="576"/>
                  </a:cubicBezTo>
                  <a:cubicBezTo>
                    <a:pt x="105" y="578"/>
                    <a:pt x="103" y="577"/>
                    <a:pt x="104" y="578"/>
                  </a:cubicBezTo>
                  <a:cubicBezTo>
                    <a:pt x="106" y="579"/>
                    <a:pt x="104" y="577"/>
                    <a:pt x="105" y="578"/>
                  </a:cubicBezTo>
                  <a:cubicBezTo>
                    <a:pt x="104" y="576"/>
                    <a:pt x="103" y="575"/>
                    <a:pt x="104" y="574"/>
                  </a:cubicBezTo>
                  <a:cubicBezTo>
                    <a:pt x="107" y="577"/>
                    <a:pt x="107" y="581"/>
                    <a:pt x="110" y="582"/>
                  </a:cubicBezTo>
                  <a:cubicBezTo>
                    <a:pt x="109" y="581"/>
                    <a:pt x="108" y="580"/>
                    <a:pt x="107" y="579"/>
                  </a:cubicBezTo>
                  <a:cubicBezTo>
                    <a:pt x="108" y="578"/>
                    <a:pt x="107" y="576"/>
                    <a:pt x="108" y="578"/>
                  </a:cubicBezTo>
                  <a:cubicBezTo>
                    <a:pt x="109" y="580"/>
                    <a:pt x="111" y="580"/>
                    <a:pt x="112" y="581"/>
                  </a:cubicBezTo>
                  <a:cubicBezTo>
                    <a:pt x="111" y="579"/>
                    <a:pt x="111" y="579"/>
                    <a:pt x="110" y="576"/>
                  </a:cubicBezTo>
                  <a:cubicBezTo>
                    <a:pt x="112" y="578"/>
                    <a:pt x="111" y="575"/>
                    <a:pt x="112" y="576"/>
                  </a:cubicBezTo>
                  <a:cubicBezTo>
                    <a:pt x="113" y="578"/>
                    <a:pt x="111" y="579"/>
                    <a:pt x="113" y="580"/>
                  </a:cubicBezTo>
                  <a:cubicBezTo>
                    <a:pt x="112" y="578"/>
                    <a:pt x="114" y="579"/>
                    <a:pt x="114" y="577"/>
                  </a:cubicBezTo>
                  <a:cubicBezTo>
                    <a:pt x="112" y="575"/>
                    <a:pt x="111" y="575"/>
                    <a:pt x="111" y="574"/>
                  </a:cubicBezTo>
                  <a:cubicBezTo>
                    <a:pt x="112" y="574"/>
                    <a:pt x="113" y="576"/>
                    <a:pt x="114" y="577"/>
                  </a:cubicBezTo>
                  <a:cubicBezTo>
                    <a:pt x="115" y="578"/>
                    <a:pt x="116" y="580"/>
                    <a:pt x="116" y="580"/>
                  </a:cubicBezTo>
                  <a:cubicBezTo>
                    <a:pt x="115" y="578"/>
                    <a:pt x="115" y="577"/>
                    <a:pt x="115" y="576"/>
                  </a:cubicBezTo>
                  <a:cubicBezTo>
                    <a:pt x="117" y="578"/>
                    <a:pt x="118" y="578"/>
                    <a:pt x="121" y="581"/>
                  </a:cubicBezTo>
                  <a:cubicBezTo>
                    <a:pt x="118" y="580"/>
                    <a:pt x="123" y="584"/>
                    <a:pt x="123" y="585"/>
                  </a:cubicBezTo>
                  <a:cubicBezTo>
                    <a:pt x="122" y="586"/>
                    <a:pt x="121" y="583"/>
                    <a:pt x="118" y="580"/>
                  </a:cubicBezTo>
                  <a:cubicBezTo>
                    <a:pt x="119" y="582"/>
                    <a:pt x="119" y="582"/>
                    <a:pt x="117" y="582"/>
                  </a:cubicBezTo>
                  <a:cubicBezTo>
                    <a:pt x="120" y="584"/>
                    <a:pt x="120" y="586"/>
                    <a:pt x="119" y="586"/>
                  </a:cubicBezTo>
                  <a:cubicBezTo>
                    <a:pt x="122" y="588"/>
                    <a:pt x="123" y="592"/>
                    <a:pt x="128" y="597"/>
                  </a:cubicBezTo>
                  <a:cubicBezTo>
                    <a:pt x="129" y="595"/>
                    <a:pt x="130" y="599"/>
                    <a:pt x="131" y="599"/>
                  </a:cubicBezTo>
                  <a:cubicBezTo>
                    <a:pt x="131" y="599"/>
                    <a:pt x="130" y="596"/>
                    <a:pt x="132" y="598"/>
                  </a:cubicBezTo>
                  <a:cubicBezTo>
                    <a:pt x="133" y="599"/>
                    <a:pt x="133" y="599"/>
                    <a:pt x="133" y="600"/>
                  </a:cubicBezTo>
                  <a:cubicBezTo>
                    <a:pt x="134" y="599"/>
                    <a:pt x="136" y="601"/>
                    <a:pt x="137" y="600"/>
                  </a:cubicBezTo>
                  <a:cubicBezTo>
                    <a:pt x="137" y="600"/>
                    <a:pt x="136" y="599"/>
                    <a:pt x="136" y="599"/>
                  </a:cubicBezTo>
                  <a:cubicBezTo>
                    <a:pt x="138" y="601"/>
                    <a:pt x="140" y="604"/>
                    <a:pt x="142" y="605"/>
                  </a:cubicBezTo>
                  <a:cubicBezTo>
                    <a:pt x="139" y="605"/>
                    <a:pt x="139" y="609"/>
                    <a:pt x="141" y="612"/>
                  </a:cubicBezTo>
                  <a:cubicBezTo>
                    <a:pt x="140" y="611"/>
                    <a:pt x="135" y="608"/>
                    <a:pt x="136" y="610"/>
                  </a:cubicBezTo>
                  <a:cubicBezTo>
                    <a:pt x="137" y="611"/>
                    <a:pt x="138" y="611"/>
                    <a:pt x="140" y="613"/>
                  </a:cubicBezTo>
                  <a:cubicBezTo>
                    <a:pt x="139" y="613"/>
                    <a:pt x="137" y="612"/>
                    <a:pt x="139" y="614"/>
                  </a:cubicBezTo>
                  <a:cubicBezTo>
                    <a:pt x="142" y="616"/>
                    <a:pt x="141" y="613"/>
                    <a:pt x="143" y="614"/>
                  </a:cubicBezTo>
                  <a:cubicBezTo>
                    <a:pt x="143" y="613"/>
                    <a:pt x="142" y="612"/>
                    <a:pt x="142" y="611"/>
                  </a:cubicBezTo>
                  <a:cubicBezTo>
                    <a:pt x="144" y="613"/>
                    <a:pt x="145" y="613"/>
                    <a:pt x="146" y="615"/>
                  </a:cubicBezTo>
                  <a:cubicBezTo>
                    <a:pt x="149" y="614"/>
                    <a:pt x="150" y="612"/>
                    <a:pt x="154" y="613"/>
                  </a:cubicBezTo>
                  <a:cubicBezTo>
                    <a:pt x="152" y="611"/>
                    <a:pt x="151" y="613"/>
                    <a:pt x="150" y="611"/>
                  </a:cubicBezTo>
                  <a:cubicBezTo>
                    <a:pt x="150" y="610"/>
                    <a:pt x="152" y="612"/>
                    <a:pt x="152" y="611"/>
                  </a:cubicBezTo>
                  <a:cubicBezTo>
                    <a:pt x="152" y="610"/>
                    <a:pt x="150" y="609"/>
                    <a:pt x="151" y="609"/>
                  </a:cubicBezTo>
                  <a:cubicBezTo>
                    <a:pt x="152" y="609"/>
                    <a:pt x="153" y="610"/>
                    <a:pt x="153" y="610"/>
                  </a:cubicBezTo>
                  <a:cubicBezTo>
                    <a:pt x="153" y="609"/>
                    <a:pt x="152" y="607"/>
                    <a:pt x="152" y="606"/>
                  </a:cubicBezTo>
                  <a:cubicBezTo>
                    <a:pt x="156" y="610"/>
                    <a:pt x="157" y="608"/>
                    <a:pt x="154" y="604"/>
                  </a:cubicBezTo>
                  <a:cubicBezTo>
                    <a:pt x="155" y="604"/>
                    <a:pt x="157" y="605"/>
                    <a:pt x="160" y="606"/>
                  </a:cubicBezTo>
                  <a:cubicBezTo>
                    <a:pt x="161" y="609"/>
                    <a:pt x="159" y="607"/>
                    <a:pt x="158" y="609"/>
                  </a:cubicBezTo>
                  <a:cubicBezTo>
                    <a:pt x="162" y="613"/>
                    <a:pt x="163" y="608"/>
                    <a:pt x="161" y="607"/>
                  </a:cubicBezTo>
                  <a:cubicBezTo>
                    <a:pt x="162" y="607"/>
                    <a:pt x="163" y="608"/>
                    <a:pt x="164" y="610"/>
                  </a:cubicBezTo>
                  <a:cubicBezTo>
                    <a:pt x="164" y="609"/>
                    <a:pt x="167" y="611"/>
                    <a:pt x="167" y="611"/>
                  </a:cubicBezTo>
                  <a:cubicBezTo>
                    <a:pt x="166" y="609"/>
                    <a:pt x="165" y="608"/>
                    <a:pt x="165" y="608"/>
                  </a:cubicBezTo>
                  <a:cubicBezTo>
                    <a:pt x="166" y="608"/>
                    <a:pt x="167" y="610"/>
                    <a:pt x="168" y="610"/>
                  </a:cubicBezTo>
                  <a:cubicBezTo>
                    <a:pt x="168" y="607"/>
                    <a:pt x="169" y="608"/>
                    <a:pt x="171" y="606"/>
                  </a:cubicBezTo>
                  <a:cubicBezTo>
                    <a:pt x="170" y="604"/>
                    <a:pt x="168" y="603"/>
                    <a:pt x="168" y="602"/>
                  </a:cubicBezTo>
                  <a:cubicBezTo>
                    <a:pt x="169" y="602"/>
                    <a:pt x="170" y="602"/>
                    <a:pt x="170" y="600"/>
                  </a:cubicBezTo>
                  <a:cubicBezTo>
                    <a:pt x="171" y="601"/>
                    <a:pt x="171" y="602"/>
                    <a:pt x="172" y="602"/>
                  </a:cubicBezTo>
                  <a:cubicBezTo>
                    <a:pt x="173" y="602"/>
                    <a:pt x="171" y="600"/>
                    <a:pt x="172" y="599"/>
                  </a:cubicBezTo>
                  <a:cubicBezTo>
                    <a:pt x="174" y="601"/>
                    <a:pt x="176" y="603"/>
                    <a:pt x="176" y="604"/>
                  </a:cubicBezTo>
                  <a:cubicBezTo>
                    <a:pt x="177" y="603"/>
                    <a:pt x="177" y="604"/>
                    <a:pt x="178" y="603"/>
                  </a:cubicBezTo>
                  <a:cubicBezTo>
                    <a:pt x="176" y="601"/>
                    <a:pt x="174" y="601"/>
                    <a:pt x="174" y="600"/>
                  </a:cubicBezTo>
                  <a:cubicBezTo>
                    <a:pt x="174" y="599"/>
                    <a:pt x="176" y="601"/>
                    <a:pt x="177" y="602"/>
                  </a:cubicBezTo>
                  <a:cubicBezTo>
                    <a:pt x="178" y="601"/>
                    <a:pt x="181" y="603"/>
                    <a:pt x="182" y="603"/>
                  </a:cubicBezTo>
                  <a:cubicBezTo>
                    <a:pt x="184" y="603"/>
                    <a:pt x="185" y="603"/>
                    <a:pt x="182" y="600"/>
                  </a:cubicBezTo>
                  <a:cubicBezTo>
                    <a:pt x="183" y="600"/>
                    <a:pt x="184" y="600"/>
                    <a:pt x="185" y="601"/>
                  </a:cubicBezTo>
                  <a:cubicBezTo>
                    <a:pt x="185" y="600"/>
                    <a:pt x="185" y="600"/>
                    <a:pt x="184" y="598"/>
                  </a:cubicBezTo>
                  <a:cubicBezTo>
                    <a:pt x="185" y="599"/>
                    <a:pt x="186" y="598"/>
                    <a:pt x="186" y="599"/>
                  </a:cubicBezTo>
                  <a:cubicBezTo>
                    <a:pt x="188" y="600"/>
                    <a:pt x="188" y="600"/>
                    <a:pt x="189" y="601"/>
                  </a:cubicBezTo>
                  <a:cubicBezTo>
                    <a:pt x="191" y="602"/>
                    <a:pt x="192" y="600"/>
                    <a:pt x="191" y="598"/>
                  </a:cubicBezTo>
                  <a:cubicBezTo>
                    <a:pt x="191" y="597"/>
                    <a:pt x="189" y="595"/>
                    <a:pt x="186" y="593"/>
                  </a:cubicBezTo>
                  <a:cubicBezTo>
                    <a:pt x="186" y="592"/>
                    <a:pt x="187" y="592"/>
                    <a:pt x="188" y="593"/>
                  </a:cubicBezTo>
                  <a:cubicBezTo>
                    <a:pt x="190" y="595"/>
                    <a:pt x="192" y="597"/>
                    <a:pt x="194" y="599"/>
                  </a:cubicBezTo>
                  <a:cubicBezTo>
                    <a:pt x="197" y="605"/>
                    <a:pt x="199" y="611"/>
                    <a:pt x="191" y="608"/>
                  </a:cubicBezTo>
                  <a:cubicBezTo>
                    <a:pt x="189" y="607"/>
                    <a:pt x="187" y="605"/>
                    <a:pt x="185" y="605"/>
                  </a:cubicBezTo>
                  <a:cubicBezTo>
                    <a:pt x="188" y="608"/>
                    <a:pt x="189" y="608"/>
                    <a:pt x="190" y="610"/>
                  </a:cubicBezTo>
                  <a:cubicBezTo>
                    <a:pt x="191" y="609"/>
                    <a:pt x="193" y="610"/>
                    <a:pt x="195" y="612"/>
                  </a:cubicBezTo>
                  <a:cubicBezTo>
                    <a:pt x="197" y="613"/>
                    <a:pt x="199" y="616"/>
                    <a:pt x="201" y="616"/>
                  </a:cubicBezTo>
                  <a:cubicBezTo>
                    <a:pt x="202" y="617"/>
                    <a:pt x="201" y="618"/>
                    <a:pt x="203" y="619"/>
                  </a:cubicBezTo>
                  <a:cubicBezTo>
                    <a:pt x="204" y="619"/>
                    <a:pt x="205" y="620"/>
                    <a:pt x="206" y="620"/>
                  </a:cubicBezTo>
                  <a:cubicBezTo>
                    <a:pt x="208" y="623"/>
                    <a:pt x="213" y="624"/>
                    <a:pt x="218" y="628"/>
                  </a:cubicBezTo>
                  <a:cubicBezTo>
                    <a:pt x="218" y="629"/>
                    <a:pt x="217" y="628"/>
                    <a:pt x="217" y="629"/>
                  </a:cubicBezTo>
                  <a:cubicBezTo>
                    <a:pt x="220" y="631"/>
                    <a:pt x="224" y="633"/>
                    <a:pt x="227" y="635"/>
                  </a:cubicBezTo>
                  <a:cubicBezTo>
                    <a:pt x="230" y="637"/>
                    <a:pt x="233" y="639"/>
                    <a:pt x="237" y="639"/>
                  </a:cubicBezTo>
                  <a:cubicBezTo>
                    <a:pt x="240" y="641"/>
                    <a:pt x="241" y="642"/>
                    <a:pt x="244" y="644"/>
                  </a:cubicBezTo>
                  <a:cubicBezTo>
                    <a:pt x="244" y="645"/>
                    <a:pt x="244" y="646"/>
                    <a:pt x="245" y="647"/>
                  </a:cubicBezTo>
                  <a:cubicBezTo>
                    <a:pt x="255" y="648"/>
                    <a:pt x="253" y="638"/>
                    <a:pt x="241" y="631"/>
                  </a:cubicBezTo>
                  <a:cubicBezTo>
                    <a:pt x="238" y="628"/>
                    <a:pt x="235" y="625"/>
                    <a:pt x="231" y="622"/>
                  </a:cubicBezTo>
                  <a:cubicBezTo>
                    <a:pt x="228" y="620"/>
                    <a:pt x="224" y="617"/>
                    <a:pt x="220" y="614"/>
                  </a:cubicBezTo>
                  <a:cubicBezTo>
                    <a:pt x="219" y="613"/>
                    <a:pt x="220" y="614"/>
                    <a:pt x="220" y="612"/>
                  </a:cubicBezTo>
                  <a:cubicBezTo>
                    <a:pt x="215" y="609"/>
                    <a:pt x="213" y="607"/>
                    <a:pt x="212" y="605"/>
                  </a:cubicBezTo>
                  <a:cubicBezTo>
                    <a:pt x="211" y="605"/>
                    <a:pt x="211" y="604"/>
                    <a:pt x="210" y="603"/>
                  </a:cubicBezTo>
                  <a:cubicBezTo>
                    <a:pt x="210" y="604"/>
                    <a:pt x="211" y="606"/>
                    <a:pt x="212" y="607"/>
                  </a:cubicBezTo>
                  <a:cubicBezTo>
                    <a:pt x="205" y="603"/>
                    <a:pt x="203" y="603"/>
                    <a:pt x="198" y="598"/>
                  </a:cubicBezTo>
                  <a:cubicBezTo>
                    <a:pt x="201" y="597"/>
                    <a:pt x="206" y="600"/>
                    <a:pt x="207" y="597"/>
                  </a:cubicBezTo>
                  <a:cubicBezTo>
                    <a:pt x="207" y="596"/>
                    <a:pt x="205" y="594"/>
                    <a:pt x="206" y="593"/>
                  </a:cubicBezTo>
                  <a:cubicBezTo>
                    <a:pt x="205" y="592"/>
                    <a:pt x="204" y="592"/>
                    <a:pt x="203" y="592"/>
                  </a:cubicBezTo>
                  <a:cubicBezTo>
                    <a:pt x="203" y="590"/>
                    <a:pt x="202" y="589"/>
                    <a:pt x="200" y="587"/>
                  </a:cubicBezTo>
                  <a:cubicBezTo>
                    <a:pt x="199" y="585"/>
                    <a:pt x="197" y="584"/>
                    <a:pt x="194" y="582"/>
                  </a:cubicBezTo>
                  <a:cubicBezTo>
                    <a:pt x="194" y="581"/>
                    <a:pt x="195" y="581"/>
                    <a:pt x="193" y="580"/>
                  </a:cubicBezTo>
                  <a:cubicBezTo>
                    <a:pt x="193" y="578"/>
                    <a:pt x="195" y="581"/>
                    <a:pt x="195" y="580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94" y="578"/>
                    <a:pt x="193" y="577"/>
                    <a:pt x="193" y="577"/>
                  </a:cubicBezTo>
                  <a:cubicBezTo>
                    <a:pt x="192" y="573"/>
                    <a:pt x="181" y="562"/>
                    <a:pt x="189" y="565"/>
                  </a:cubicBezTo>
                  <a:cubicBezTo>
                    <a:pt x="190" y="566"/>
                    <a:pt x="192" y="568"/>
                    <a:pt x="193" y="569"/>
                  </a:cubicBezTo>
                  <a:cubicBezTo>
                    <a:pt x="195" y="569"/>
                    <a:pt x="197" y="573"/>
                    <a:pt x="200" y="574"/>
                  </a:cubicBezTo>
                  <a:cubicBezTo>
                    <a:pt x="196" y="570"/>
                    <a:pt x="196" y="569"/>
                    <a:pt x="192" y="568"/>
                  </a:cubicBezTo>
                  <a:cubicBezTo>
                    <a:pt x="194" y="567"/>
                    <a:pt x="192" y="564"/>
                    <a:pt x="195" y="566"/>
                  </a:cubicBezTo>
                  <a:cubicBezTo>
                    <a:pt x="192" y="563"/>
                    <a:pt x="192" y="562"/>
                    <a:pt x="191" y="560"/>
                  </a:cubicBezTo>
                  <a:cubicBezTo>
                    <a:pt x="193" y="562"/>
                    <a:pt x="191" y="559"/>
                    <a:pt x="192" y="559"/>
                  </a:cubicBezTo>
                  <a:cubicBezTo>
                    <a:pt x="194" y="562"/>
                    <a:pt x="195" y="562"/>
                    <a:pt x="197" y="562"/>
                  </a:cubicBezTo>
                  <a:cubicBezTo>
                    <a:pt x="197" y="564"/>
                    <a:pt x="199" y="566"/>
                    <a:pt x="201" y="569"/>
                  </a:cubicBezTo>
                  <a:cubicBezTo>
                    <a:pt x="202" y="569"/>
                    <a:pt x="202" y="568"/>
                    <a:pt x="202" y="568"/>
                  </a:cubicBezTo>
                  <a:cubicBezTo>
                    <a:pt x="203" y="570"/>
                    <a:pt x="204" y="572"/>
                    <a:pt x="207" y="574"/>
                  </a:cubicBezTo>
                  <a:cubicBezTo>
                    <a:pt x="207" y="572"/>
                    <a:pt x="209" y="573"/>
                    <a:pt x="209" y="571"/>
                  </a:cubicBezTo>
                  <a:cubicBezTo>
                    <a:pt x="214" y="574"/>
                    <a:pt x="210" y="567"/>
                    <a:pt x="215" y="570"/>
                  </a:cubicBezTo>
                  <a:cubicBezTo>
                    <a:pt x="212" y="570"/>
                    <a:pt x="210" y="565"/>
                    <a:pt x="207" y="565"/>
                  </a:cubicBezTo>
                  <a:cubicBezTo>
                    <a:pt x="207" y="563"/>
                    <a:pt x="207" y="562"/>
                    <a:pt x="205" y="560"/>
                  </a:cubicBezTo>
                  <a:cubicBezTo>
                    <a:pt x="203" y="562"/>
                    <a:pt x="199" y="555"/>
                    <a:pt x="199" y="554"/>
                  </a:cubicBezTo>
                  <a:cubicBezTo>
                    <a:pt x="198" y="552"/>
                    <a:pt x="196" y="552"/>
                    <a:pt x="194" y="551"/>
                  </a:cubicBezTo>
                  <a:cubicBezTo>
                    <a:pt x="195" y="550"/>
                    <a:pt x="194" y="550"/>
                    <a:pt x="194" y="550"/>
                  </a:cubicBezTo>
                  <a:cubicBezTo>
                    <a:pt x="196" y="549"/>
                    <a:pt x="197" y="550"/>
                    <a:pt x="199" y="552"/>
                  </a:cubicBezTo>
                  <a:cubicBezTo>
                    <a:pt x="198" y="551"/>
                    <a:pt x="198" y="550"/>
                    <a:pt x="198" y="550"/>
                  </a:cubicBezTo>
                  <a:cubicBezTo>
                    <a:pt x="197" y="549"/>
                    <a:pt x="195" y="548"/>
                    <a:pt x="195" y="547"/>
                  </a:cubicBezTo>
                  <a:cubicBezTo>
                    <a:pt x="196" y="547"/>
                    <a:pt x="198" y="550"/>
                    <a:pt x="198" y="549"/>
                  </a:cubicBezTo>
                  <a:cubicBezTo>
                    <a:pt x="195" y="547"/>
                    <a:pt x="199" y="548"/>
                    <a:pt x="198" y="546"/>
                  </a:cubicBezTo>
                  <a:cubicBezTo>
                    <a:pt x="200" y="547"/>
                    <a:pt x="201" y="549"/>
                    <a:pt x="202" y="550"/>
                  </a:cubicBezTo>
                  <a:cubicBezTo>
                    <a:pt x="203" y="550"/>
                    <a:pt x="202" y="549"/>
                    <a:pt x="203" y="549"/>
                  </a:cubicBezTo>
                  <a:cubicBezTo>
                    <a:pt x="208" y="554"/>
                    <a:pt x="211" y="556"/>
                    <a:pt x="214" y="559"/>
                  </a:cubicBezTo>
                  <a:cubicBezTo>
                    <a:pt x="212" y="557"/>
                    <a:pt x="215" y="558"/>
                    <a:pt x="216" y="559"/>
                  </a:cubicBezTo>
                  <a:cubicBezTo>
                    <a:pt x="216" y="561"/>
                    <a:pt x="219" y="561"/>
                    <a:pt x="219" y="562"/>
                  </a:cubicBezTo>
                  <a:cubicBezTo>
                    <a:pt x="218" y="562"/>
                    <a:pt x="218" y="562"/>
                    <a:pt x="216" y="560"/>
                  </a:cubicBezTo>
                  <a:cubicBezTo>
                    <a:pt x="215" y="560"/>
                    <a:pt x="216" y="561"/>
                    <a:pt x="214" y="561"/>
                  </a:cubicBezTo>
                  <a:cubicBezTo>
                    <a:pt x="216" y="563"/>
                    <a:pt x="215" y="560"/>
                    <a:pt x="216" y="561"/>
                  </a:cubicBezTo>
                  <a:cubicBezTo>
                    <a:pt x="217" y="562"/>
                    <a:pt x="218" y="563"/>
                    <a:pt x="218" y="563"/>
                  </a:cubicBezTo>
                  <a:cubicBezTo>
                    <a:pt x="218" y="563"/>
                    <a:pt x="217" y="562"/>
                    <a:pt x="217" y="563"/>
                  </a:cubicBezTo>
                  <a:cubicBezTo>
                    <a:pt x="219" y="565"/>
                    <a:pt x="219" y="566"/>
                    <a:pt x="218" y="566"/>
                  </a:cubicBezTo>
                  <a:cubicBezTo>
                    <a:pt x="219" y="567"/>
                    <a:pt x="219" y="567"/>
                    <a:pt x="220" y="569"/>
                  </a:cubicBezTo>
                  <a:cubicBezTo>
                    <a:pt x="220" y="568"/>
                    <a:pt x="220" y="568"/>
                    <a:pt x="220" y="567"/>
                  </a:cubicBezTo>
                  <a:cubicBezTo>
                    <a:pt x="221" y="568"/>
                    <a:pt x="222" y="569"/>
                    <a:pt x="223" y="569"/>
                  </a:cubicBezTo>
                  <a:cubicBezTo>
                    <a:pt x="221" y="568"/>
                    <a:pt x="223" y="572"/>
                    <a:pt x="225" y="572"/>
                  </a:cubicBezTo>
                  <a:cubicBezTo>
                    <a:pt x="224" y="571"/>
                    <a:pt x="224" y="570"/>
                    <a:pt x="224" y="570"/>
                  </a:cubicBezTo>
                  <a:cubicBezTo>
                    <a:pt x="227" y="572"/>
                    <a:pt x="226" y="574"/>
                    <a:pt x="229" y="574"/>
                  </a:cubicBezTo>
                  <a:cubicBezTo>
                    <a:pt x="228" y="573"/>
                    <a:pt x="228" y="573"/>
                    <a:pt x="228" y="572"/>
                  </a:cubicBezTo>
                  <a:cubicBezTo>
                    <a:pt x="229" y="574"/>
                    <a:pt x="231" y="575"/>
                    <a:pt x="232" y="575"/>
                  </a:cubicBezTo>
                  <a:cubicBezTo>
                    <a:pt x="231" y="574"/>
                    <a:pt x="229" y="574"/>
                    <a:pt x="229" y="572"/>
                  </a:cubicBezTo>
                  <a:cubicBezTo>
                    <a:pt x="232" y="574"/>
                    <a:pt x="230" y="569"/>
                    <a:pt x="228" y="569"/>
                  </a:cubicBezTo>
                  <a:cubicBezTo>
                    <a:pt x="233" y="572"/>
                    <a:pt x="227" y="571"/>
                    <a:pt x="229" y="570"/>
                  </a:cubicBezTo>
                  <a:cubicBezTo>
                    <a:pt x="228" y="569"/>
                    <a:pt x="228" y="571"/>
                    <a:pt x="227" y="570"/>
                  </a:cubicBezTo>
                  <a:cubicBezTo>
                    <a:pt x="227" y="568"/>
                    <a:pt x="228" y="568"/>
                    <a:pt x="229" y="569"/>
                  </a:cubicBezTo>
                  <a:cubicBezTo>
                    <a:pt x="230" y="569"/>
                    <a:pt x="232" y="570"/>
                    <a:pt x="233" y="570"/>
                  </a:cubicBezTo>
                  <a:cubicBezTo>
                    <a:pt x="232" y="569"/>
                    <a:pt x="230" y="569"/>
                    <a:pt x="229" y="567"/>
                  </a:cubicBezTo>
                  <a:cubicBezTo>
                    <a:pt x="230" y="564"/>
                    <a:pt x="227" y="559"/>
                    <a:pt x="223" y="556"/>
                  </a:cubicBezTo>
                  <a:cubicBezTo>
                    <a:pt x="225" y="558"/>
                    <a:pt x="226" y="557"/>
                    <a:pt x="227" y="557"/>
                  </a:cubicBezTo>
                  <a:cubicBezTo>
                    <a:pt x="225" y="555"/>
                    <a:pt x="225" y="555"/>
                    <a:pt x="225" y="553"/>
                  </a:cubicBezTo>
                  <a:cubicBezTo>
                    <a:pt x="224" y="552"/>
                    <a:pt x="223" y="552"/>
                    <a:pt x="222" y="550"/>
                  </a:cubicBezTo>
                  <a:cubicBezTo>
                    <a:pt x="221" y="550"/>
                    <a:pt x="221" y="551"/>
                    <a:pt x="220" y="550"/>
                  </a:cubicBezTo>
                  <a:cubicBezTo>
                    <a:pt x="219" y="549"/>
                    <a:pt x="217" y="547"/>
                    <a:pt x="219" y="547"/>
                  </a:cubicBezTo>
                  <a:cubicBezTo>
                    <a:pt x="216" y="546"/>
                    <a:pt x="215" y="543"/>
                    <a:pt x="213" y="544"/>
                  </a:cubicBezTo>
                  <a:cubicBezTo>
                    <a:pt x="213" y="544"/>
                    <a:pt x="214" y="545"/>
                    <a:pt x="214" y="545"/>
                  </a:cubicBezTo>
                  <a:cubicBezTo>
                    <a:pt x="213" y="545"/>
                    <a:pt x="213" y="545"/>
                    <a:pt x="213" y="544"/>
                  </a:cubicBezTo>
                  <a:cubicBezTo>
                    <a:pt x="214" y="549"/>
                    <a:pt x="206" y="544"/>
                    <a:pt x="206" y="541"/>
                  </a:cubicBezTo>
                  <a:cubicBezTo>
                    <a:pt x="207" y="541"/>
                    <a:pt x="209" y="544"/>
                    <a:pt x="208" y="542"/>
                  </a:cubicBezTo>
                  <a:cubicBezTo>
                    <a:pt x="207" y="541"/>
                    <a:pt x="206" y="541"/>
                    <a:pt x="207" y="540"/>
                  </a:cubicBezTo>
                  <a:cubicBezTo>
                    <a:pt x="208" y="541"/>
                    <a:pt x="209" y="542"/>
                    <a:pt x="210" y="542"/>
                  </a:cubicBezTo>
                  <a:cubicBezTo>
                    <a:pt x="208" y="540"/>
                    <a:pt x="208" y="539"/>
                    <a:pt x="208" y="538"/>
                  </a:cubicBezTo>
                  <a:cubicBezTo>
                    <a:pt x="205" y="538"/>
                    <a:pt x="201" y="533"/>
                    <a:pt x="198" y="531"/>
                  </a:cubicBezTo>
                  <a:cubicBezTo>
                    <a:pt x="198" y="530"/>
                    <a:pt x="197" y="530"/>
                    <a:pt x="197" y="529"/>
                  </a:cubicBezTo>
                  <a:cubicBezTo>
                    <a:pt x="198" y="530"/>
                    <a:pt x="199" y="531"/>
                    <a:pt x="199" y="530"/>
                  </a:cubicBezTo>
                  <a:cubicBezTo>
                    <a:pt x="197" y="527"/>
                    <a:pt x="196" y="528"/>
                    <a:pt x="194" y="526"/>
                  </a:cubicBezTo>
                  <a:cubicBezTo>
                    <a:pt x="194" y="525"/>
                    <a:pt x="193" y="523"/>
                    <a:pt x="193" y="525"/>
                  </a:cubicBezTo>
                  <a:cubicBezTo>
                    <a:pt x="191" y="523"/>
                    <a:pt x="191" y="521"/>
                    <a:pt x="192" y="521"/>
                  </a:cubicBezTo>
                  <a:cubicBezTo>
                    <a:pt x="195" y="523"/>
                    <a:pt x="193" y="522"/>
                    <a:pt x="195" y="523"/>
                  </a:cubicBezTo>
                  <a:cubicBezTo>
                    <a:pt x="194" y="522"/>
                    <a:pt x="195" y="521"/>
                    <a:pt x="194" y="520"/>
                  </a:cubicBezTo>
                  <a:cubicBezTo>
                    <a:pt x="194" y="519"/>
                    <a:pt x="195" y="521"/>
                    <a:pt x="195" y="521"/>
                  </a:cubicBezTo>
                  <a:cubicBezTo>
                    <a:pt x="194" y="518"/>
                    <a:pt x="193" y="520"/>
                    <a:pt x="192" y="518"/>
                  </a:cubicBezTo>
                  <a:cubicBezTo>
                    <a:pt x="191" y="518"/>
                    <a:pt x="190" y="517"/>
                    <a:pt x="190" y="516"/>
                  </a:cubicBezTo>
                  <a:cubicBezTo>
                    <a:pt x="190" y="516"/>
                    <a:pt x="191" y="515"/>
                    <a:pt x="190" y="515"/>
                  </a:cubicBezTo>
                  <a:cubicBezTo>
                    <a:pt x="189" y="515"/>
                    <a:pt x="189" y="516"/>
                    <a:pt x="188" y="515"/>
                  </a:cubicBezTo>
                  <a:cubicBezTo>
                    <a:pt x="187" y="514"/>
                    <a:pt x="188" y="514"/>
                    <a:pt x="188" y="513"/>
                  </a:cubicBezTo>
                  <a:cubicBezTo>
                    <a:pt x="187" y="513"/>
                    <a:pt x="187" y="513"/>
                    <a:pt x="186" y="512"/>
                  </a:cubicBezTo>
                  <a:cubicBezTo>
                    <a:pt x="185" y="512"/>
                    <a:pt x="183" y="512"/>
                    <a:pt x="185" y="514"/>
                  </a:cubicBezTo>
                  <a:cubicBezTo>
                    <a:pt x="186" y="514"/>
                    <a:pt x="185" y="512"/>
                    <a:pt x="186" y="513"/>
                  </a:cubicBezTo>
                  <a:cubicBezTo>
                    <a:pt x="187" y="514"/>
                    <a:pt x="187" y="515"/>
                    <a:pt x="187" y="516"/>
                  </a:cubicBezTo>
                  <a:cubicBezTo>
                    <a:pt x="185" y="515"/>
                    <a:pt x="183" y="511"/>
                    <a:pt x="182" y="510"/>
                  </a:cubicBezTo>
                  <a:cubicBezTo>
                    <a:pt x="183" y="511"/>
                    <a:pt x="182" y="511"/>
                    <a:pt x="181" y="510"/>
                  </a:cubicBezTo>
                  <a:cubicBezTo>
                    <a:pt x="182" y="509"/>
                    <a:pt x="183" y="510"/>
                    <a:pt x="183" y="509"/>
                  </a:cubicBezTo>
                  <a:cubicBezTo>
                    <a:pt x="182" y="507"/>
                    <a:pt x="181" y="507"/>
                    <a:pt x="180" y="505"/>
                  </a:cubicBezTo>
                  <a:cubicBezTo>
                    <a:pt x="180" y="505"/>
                    <a:pt x="179" y="504"/>
                    <a:pt x="180" y="504"/>
                  </a:cubicBezTo>
                  <a:cubicBezTo>
                    <a:pt x="181" y="505"/>
                    <a:pt x="175" y="499"/>
                    <a:pt x="174" y="498"/>
                  </a:cubicBezTo>
                  <a:cubicBezTo>
                    <a:pt x="174" y="498"/>
                    <a:pt x="174" y="497"/>
                    <a:pt x="174" y="497"/>
                  </a:cubicBezTo>
                  <a:cubicBezTo>
                    <a:pt x="175" y="498"/>
                    <a:pt x="176" y="497"/>
                    <a:pt x="177" y="498"/>
                  </a:cubicBezTo>
                  <a:cubicBezTo>
                    <a:pt x="178" y="499"/>
                    <a:pt x="178" y="501"/>
                    <a:pt x="179" y="501"/>
                  </a:cubicBezTo>
                  <a:cubicBezTo>
                    <a:pt x="178" y="499"/>
                    <a:pt x="177" y="498"/>
                    <a:pt x="177" y="497"/>
                  </a:cubicBezTo>
                  <a:cubicBezTo>
                    <a:pt x="179" y="499"/>
                    <a:pt x="179" y="497"/>
                    <a:pt x="181" y="498"/>
                  </a:cubicBezTo>
                  <a:cubicBezTo>
                    <a:pt x="181" y="499"/>
                    <a:pt x="182" y="504"/>
                    <a:pt x="182" y="503"/>
                  </a:cubicBezTo>
                  <a:cubicBezTo>
                    <a:pt x="182" y="502"/>
                    <a:pt x="182" y="502"/>
                    <a:pt x="182" y="502"/>
                  </a:cubicBezTo>
                  <a:cubicBezTo>
                    <a:pt x="184" y="504"/>
                    <a:pt x="185" y="507"/>
                    <a:pt x="187" y="508"/>
                  </a:cubicBezTo>
                  <a:cubicBezTo>
                    <a:pt x="186" y="506"/>
                    <a:pt x="184" y="504"/>
                    <a:pt x="183" y="502"/>
                  </a:cubicBezTo>
                  <a:cubicBezTo>
                    <a:pt x="184" y="502"/>
                    <a:pt x="185" y="503"/>
                    <a:pt x="186" y="505"/>
                  </a:cubicBezTo>
                  <a:cubicBezTo>
                    <a:pt x="187" y="506"/>
                    <a:pt x="187" y="507"/>
                    <a:pt x="188" y="508"/>
                  </a:cubicBezTo>
                  <a:cubicBezTo>
                    <a:pt x="189" y="509"/>
                    <a:pt x="189" y="506"/>
                    <a:pt x="191" y="507"/>
                  </a:cubicBezTo>
                  <a:cubicBezTo>
                    <a:pt x="190" y="506"/>
                    <a:pt x="190" y="505"/>
                    <a:pt x="189" y="504"/>
                  </a:cubicBezTo>
                  <a:cubicBezTo>
                    <a:pt x="189" y="503"/>
                    <a:pt x="188" y="502"/>
                    <a:pt x="188" y="502"/>
                  </a:cubicBezTo>
                  <a:cubicBezTo>
                    <a:pt x="188" y="503"/>
                    <a:pt x="188" y="504"/>
                    <a:pt x="189" y="505"/>
                  </a:cubicBezTo>
                  <a:cubicBezTo>
                    <a:pt x="184" y="501"/>
                    <a:pt x="186" y="498"/>
                    <a:pt x="188" y="497"/>
                  </a:cubicBezTo>
                  <a:cubicBezTo>
                    <a:pt x="187" y="496"/>
                    <a:pt x="186" y="495"/>
                    <a:pt x="186" y="494"/>
                  </a:cubicBezTo>
                  <a:cubicBezTo>
                    <a:pt x="187" y="493"/>
                    <a:pt x="189" y="497"/>
                    <a:pt x="190" y="496"/>
                  </a:cubicBezTo>
                  <a:cubicBezTo>
                    <a:pt x="190" y="494"/>
                    <a:pt x="188" y="495"/>
                    <a:pt x="189" y="494"/>
                  </a:cubicBezTo>
                  <a:cubicBezTo>
                    <a:pt x="190" y="496"/>
                    <a:pt x="190" y="492"/>
                    <a:pt x="191" y="494"/>
                  </a:cubicBezTo>
                  <a:cubicBezTo>
                    <a:pt x="191" y="495"/>
                    <a:pt x="191" y="495"/>
                    <a:pt x="191" y="495"/>
                  </a:cubicBezTo>
                  <a:cubicBezTo>
                    <a:pt x="192" y="498"/>
                    <a:pt x="193" y="494"/>
                    <a:pt x="194" y="496"/>
                  </a:cubicBezTo>
                  <a:cubicBezTo>
                    <a:pt x="194" y="496"/>
                    <a:pt x="195" y="499"/>
                    <a:pt x="196" y="498"/>
                  </a:cubicBezTo>
                  <a:cubicBezTo>
                    <a:pt x="197" y="498"/>
                    <a:pt x="194" y="496"/>
                    <a:pt x="195" y="495"/>
                  </a:cubicBezTo>
                  <a:cubicBezTo>
                    <a:pt x="196" y="495"/>
                    <a:pt x="197" y="497"/>
                    <a:pt x="197" y="496"/>
                  </a:cubicBezTo>
                  <a:cubicBezTo>
                    <a:pt x="196" y="495"/>
                    <a:pt x="198" y="497"/>
                    <a:pt x="198" y="495"/>
                  </a:cubicBezTo>
                  <a:cubicBezTo>
                    <a:pt x="197" y="494"/>
                    <a:pt x="196" y="493"/>
                    <a:pt x="197" y="491"/>
                  </a:cubicBezTo>
                  <a:cubicBezTo>
                    <a:pt x="195" y="493"/>
                    <a:pt x="195" y="491"/>
                    <a:pt x="195" y="493"/>
                  </a:cubicBezTo>
                  <a:cubicBezTo>
                    <a:pt x="195" y="492"/>
                    <a:pt x="194" y="490"/>
                    <a:pt x="195" y="490"/>
                  </a:cubicBezTo>
                  <a:cubicBezTo>
                    <a:pt x="194" y="489"/>
                    <a:pt x="194" y="488"/>
                    <a:pt x="193" y="487"/>
                  </a:cubicBezTo>
                  <a:cubicBezTo>
                    <a:pt x="192" y="486"/>
                    <a:pt x="192" y="485"/>
                    <a:pt x="191" y="484"/>
                  </a:cubicBezTo>
                  <a:cubicBezTo>
                    <a:pt x="190" y="482"/>
                    <a:pt x="189" y="480"/>
                    <a:pt x="188" y="479"/>
                  </a:cubicBezTo>
                  <a:cubicBezTo>
                    <a:pt x="188" y="478"/>
                    <a:pt x="188" y="476"/>
                    <a:pt x="188" y="475"/>
                  </a:cubicBezTo>
                  <a:cubicBezTo>
                    <a:pt x="189" y="474"/>
                    <a:pt x="189" y="476"/>
                    <a:pt x="190" y="476"/>
                  </a:cubicBezTo>
                  <a:cubicBezTo>
                    <a:pt x="190" y="476"/>
                    <a:pt x="190" y="476"/>
                    <a:pt x="191" y="476"/>
                  </a:cubicBezTo>
                  <a:cubicBezTo>
                    <a:pt x="190" y="474"/>
                    <a:pt x="190" y="473"/>
                    <a:pt x="190" y="471"/>
                  </a:cubicBezTo>
                  <a:cubicBezTo>
                    <a:pt x="191" y="474"/>
                    <a:pt x="192" y="472"/>
                    <a:pt x="193" y="475"/>
                  </a:cubicBezTo>
                  <a:cubicBezTo>
                    <a:pt x="192" y="475"/>
                    <a:pt x="194" y="479"/>
                    <a:pt x="195" y="479"/>
                  </a:cubicBezTo>
                  <a:cubicBezTo>
                    <a:pt x="195" y="477"/>
                    <a:pt x="193" y="475"/>
                    <a:pt x="194" y="474"/>
                  </a:cubicBezTo>
                  <a:cubicBezTo>
                    <a:pt x="195" y="475"/>
                    <a:pt x="196" y="477"/>
                    <a:pt x="197" y="477"/>
                  </a:cubicBezTo>
                  <a:cubicBezTo>
                    <a:pt x="195" y="475"/>
                    <a:pt x="196" y="473"/>
                    <a:pt x="196" y="471"/>
                  </a:cubicBezTo>
                  <a:cubicBezTo>
                    <a:pt x="196" y="472"/>
                    <a:pt x="199" y="479"/>
                    <a:pt x="200" y="479"/>
                  </a:cubicBezTo>
                  <a:cubicBezTo>
                    <a:pt x="199" y="476"/>
                    <a:pt x="199" y="474"/>
                    <a:pt x="200" y="472"/>
                  </a:cubicBezTo>
                  <a:cubicBezTo>
                    <a:pt x="199" y="471"/>
                    <a:pt x="198" y="471"/>
                    <a:pt x="198" y="470"/>
                  </a:cubicBezTo>
                  <a:cubicBezTo>
                    <a:pt x="199" y="472"/>
                    <a:pt x="198" y="467"/>
                    <a:pt x="197" y="467"/>
                  </a:cubicBezTo>
                  <a:cubicBezTo>
                    <a:pt x="198" y="469"/>
                    <a:pt x="197" y="469"/>
                    <a:pt x="196" y="468"/>
                  </a:cubicBezTo>
                  <a:cubicBezTo>
                    <a:pt x="197" y="468"/>
                    <a:pt x="197" y="467"/>
                    <a:pt x="197" y="466"/>
                  </a:cubicBezTo>
                  <a:cubicBezTo>
                    <a:pt x="196" y="463"/>
                    <a:pt x="194" y="460"/>
                    <a:pt x="192" y="459"/>
                  </a:cubicBezTo>
                  <a:cubicBezTo>
                    <a:pt x="193" y="460"/>
                    <a:pt x="193" y="461"/>
                    <a:pt x="194" y="462"/>
                  </a:cubicBezTo>
                  <a:cubicBezTo>
                    <a:pt x="193" y="464"/>
                    <a:pt x="192" y="464"/>
                    <a:pt x="193" y="466"/>
                  </a:cubicBezTo>
                  <a:cubicBezTo>
                    <a:pt x="192" y="464"/>
                    <a:pt x="192" y="464"/>
                    <a:pt x="190" y="463"/>
                  </a:cubicBezTo>
                  <a:cubicBezTo>
                    <a:pt x="191" y="463"/>
                    <a:pt x="192" y="464"/>
                    <a:pt x="191" y="462"/>
                  </a:cubicBezTo>
                  <a:cubicBezTo>
                    <a:pt x="189" y="462"/>
                    <a:pt x="188" y="458"/>
                    <a:pt x="188" y="456"/>
                  </a:cubicBezTo>
                  <a:cubicBezTo>
                    <a:pt x="186" y="454"/>
                    <a:pt x="181" y="447"/>
                    <a:pt x="183" y="445"/>
                  </a:cubicBezTo>
                  <a:cubicBezTo>
                    <a:pt x="183" y="445"/>
                    <a:pt x="182" y="444"/>
                    <a:pt x="182" y="444"/>
                  </a:cubicBezTo>
                  <a:cubicBezTo>
                    <a:pt x="181" y="443"/>
                    <a:pt x="183" y="445"/>
                    <a:pt x="181" y="445"/>
                  </a:cubicBezTo>
                  <a:cubicBezTo>
                    <a:pt x="181" y="444"/>
                    <a:pt x="181" y="444"/>
                    <a:pt x="181" y="444"/>
                  </a:cubicBezTo>
                  <a:cubicBezTo>
                    <a:pt x="181" y="443"/>
                    <a:pt x="182" y="441"/>
                    <a:pt x="181" y="441"/>
                  </a:cubicBezTo>
                  <a:cubicBezTo>
                    <a:pt x="179" y="441"/>
                    <a:pt x="176" y="433"/>
                    <a:pt x="174" y="430"/>
                  </a:cubicBezTo>
                  <a:cubicBezTo>
                    <a:pt x="175" y="429"/>
                    <a:pt x="174" y="426"/>
                    <a:pt x="173" y="426"/>
                  </a:cubicBezTo>
                  <a:cubicBezTo>
                    <a:pt x="174" y="426"/>
                    <a:pt x="173" y="427"/>
                    <a:pt x="173" y="426"/>
                  </a:cubicBezTo>
                  <a:cubicBezTo>
                    <a:pt x="172" y="425"/>
                    <a:pt x="173" y="424"/>
                    <a:pt x="172" y="424"/>
                  </a:cubicBezTo>
                  <a:cubicBezTo>
                    <a:pt x="172" y="424"/>
                    <a:pt x="172" y="425"/>
                    <a:pt x="172" y="424"/>
                  </a:cubicBezTo>
                  <a:cubicBezTo>
                    <a:pt x="171" y="422"/>
                    <a:pt x="172" y="421"/>
                    <a:pt x="173" y="420"/>
                  </a:cubicBezTo>
                  <a:cubicBezTo>
                    <a:pt x="174" y="419"/>
                    <a:pt x="175" y="422"/>
                    <a:pt x="175" y="420"/>
                  </a:cubicBezTo>
                  <a:cubicBezTo>
                    <a:pt x="174" y="419"/>
                    <a:pt x="174" y="414"/>
                    <a:pt x="175" y="412"/>
                  </a:cubicBezTo>
                  <a:cubicBezTo>
                    <a:pt x="176" y="414"/>
                    <a:pt x="178" y="415"/>
                    <a:pt x="178" y="418"/>
                  </a:cubicBezTo>
                  <a:cubicBezTo>
                    <a:pt x="179" y="418"/>
                    <a:pt x="179" y="419"/>
                    <a:pt x="180" y="421"/>
                  </a:cubicBezTo>
                  <a:cubicBezTo>
                    <a:pt x="179" y="420"/>
                    <a:pt x="179" y="421"/>
                    <a:pt x="179" y="422"/>
                  </a:cubicBezTo>
                  <a:cubicBezTo>
                    <a:pt x="180" y="421"/>
                    <a:pt x="181" y="422"/>
                    <a:pt x="180" y="423"/>
                  </a:cubicBezTo>
                  <a:cubicBezTo>
                    <a:pt x="182" y="422"/>
                    <a:pt x="181" y="425"/>
                    <a:pt x="182" y="424"/>
                  </a:cubicBezTo>
                  <a:cubicBezTo>
                    <a:pt x="182" y="421"/>
                    <a:pt x="180" y="421"/>
                    <a:pt x="180" y="419"/>
                  </a:cubicBezTo>
                  <a:cubicBezTo>
                    <a:pt x="182" y="421"/>
                    <a:pt x="183" y="425"/>
                    <a:pt x="185" y="425"/>
                  </a:cubicBezTo>
                  <a:cubicBezTo>
                    <a:pt x="186" y="428"/>
                    <a:pt x="186" y="429"/>
                    <a:pt x="187" y="431"/>
                  </a:cubicBezTo>
                  <a:cubicBezTo>
                    <a:pt x="187" y="429"/>
                    <a:pt x="188" y="433"/>
                    <a:pt x="189" y="433"/>
                  </a:cubicBezTo>
                  <a:cubicBezTo>
                    <a:pt x="190" y="433"/>
                    <a:pt x="189" y="432"/>
                    <a:pt x="190" y="432"/>
                  </a:cubicBezTo>
                  <a:cubicBezTo>
                    <a:pt x="190" y="431"/>
                    <a:pt x="189" y="429"/>
                    <a:pt x="189" y="429"/>
                  </a:cubicBezTo>
                  <a:cubicBezTo>
                    <a:pt x="191" y="431"/>
                    <a:pt x="191" y="433"/>
                    <a:pt x="192" y="435"/>
                  </a:cubicBezTo>
                  <a:cubicBezTo>
                    <a:pt x="192" y="434"/>
                    <a:pt x="194" y="436"/>
                    <a:pt x="195" y="437"/>
                  </a:cubicBezTo>
                  <a:cubicBezTo>
                    <a:pt x="194" y="436"/>
                    <a:pt x="195" y="436"/>
                    <a:pt x="195" y="436"/>
                  </a:cubicBezTo>
                  <a:cubicBezTo>
                    <a:pt x="195" y="435"/>
                    <a:pt x="195" y="435"/>
                    <a:pt x="195" y="434"/>
                  </a:cubicBezTo>
                  <a:cubicBezTo>
                    <a:pt x="196" y="436"/>
                    <a:pt x="195" y="433"/>
                    <a:pt x="196" y="433"/>
                  </a:cubicBezTo>
                  <a:cubicBezTo>
                    <a:pt x="197" y="433"/>
                    <a:pt x="197" y="435"/>
                    <a:pt x="198" y="434"/>
                  </a:cubicBezTo>
                  <a:cubicBezTo>
                    <a:pt x="198" y="433"/>
                    <a:pt x="197" y="430"/>
                    <a:pt x="196" y="430"/>
                  </a:cubicBezTo>
                  <a:cubicBezTo>
                    <a:pt x="197" y="433"/>
                    <a:pt x="194" y="432"/>
                    <a:pt x="193" y="431"/>
                  </a:cubicBezTo>
                  <a:cubicBezTo>
                    <a:pt x="194" y="430"/>
                    <a:pt x="193" y="428"/>
                    <a:pt x="193" y="427"/>
                  </a:cubicBezTo>
                  <a:cubicBezTo>
                    <a:pt x="193" y="426"/>
                    <a:pt x="192" y="424"/>
                    <a:pt x="193" y="424"/>
                  </a:cubicBezTo>
                  <a:cubicBezTo>
                    <a:pt x="193" y="423"/>
                    <a:pt x="192" y="423"/>
                    <a:pt x="192" y="423"/>
                  </a:cubicBezTo>
                  <a:cubicBezTo>
                    <a:pt x="191" y="420"/>
                    <a:pt x="191" y="419"/>
                    <a:pt x="193" y="419"/>
                  </a:cubicBezTo>
                  <a:cubicBezTo>
                    <a:pt x="193" y="418"/>
                    <a:pt x="193" y="418"/>
                    <a:pt x="193" y="417"/>
                  </a:cubicBezTo>
                  <a:cubicBezTo>
                    <a:pt x="194" y="418"/>
                    <a:pt x="195" y="421"/>
                    <a:pt x="194" y="421"/>
                  </a:cubicBezTo>
                  <a:cubicBezTo>
                    <a:pt x="194" y="422"/>
                    <a:pt x="195" y="422"/>
                    <a:pt x="195" y="423"/>
                  </a:cubicBezTo>
                  <a:cubicBezTo>
                    <a:pt x="196" y="424"/>
                    <a:pt x="196" y="424"/>
                    <a:pt x="197" y="425"/>
                  </a:cubicBezTo>
                  <a:cubicBezTo>
                    <a:pt x="197" y="427"/>
                    <a:pt x="198" y="427"/>
                    <a:pt x="199" y="429"/>
                  </a:cubicBezTo>
                  <a:cubicBezTo>
                    <a:pt x="201" y="428"/>
                    <a:pt x="201" y="428"/>
                    <a:pt x="201" y="428"/>
                  </a:cubicBezTo>
                  <a:cubicBezTo>
                    <a:pt x="201" y="426"/>
                    <a:pt x="199" y="426"/>
                    <a:pt x="200" y="426"/>
                  </a:cubicBezTo>
                  <a:cubicBezTo>
                    <a:pt x="201" y="427"/>
                    <a:pt x="202" y="427"/>
                    <a:pt x="202" y="426"/>
                  </a:cubicBezTo>
                  <a:cubicBezTo>
                    <a:pt x="203" y="426"/>
                    <a:pt x="203" y="427"/>
                    <a:pt x="203" y="428"/>
                  </a:cubicBezTo>
                  <a:cubicBezTo>
                    <a:pt x="203" y="426"/>
                    <a:pt x="204" y="426"/>
                    <a:pt x="205" y="427"/>
                  </a:cubicBezTo>
                  <a:cubicBezTo>
                    <a:pt x="205" y="425"/>
                    <a:pt x="205" y="425"/>
                    <a:pt x="205" y="424"/>
                  </a:cubicBezTo>
                  <a:cubicBezTo>
                    <a:pt x="205" y="424"/>
                    <a:pt x="205" y="424"/>
                    <a:pt x="204" y="423"/>
                  </a:cubicBezTo>
                  <a:cubicBezTo>
                    <a:pt x="205" y="423"/>
                    <a:pt x="205" y="422"/>
                    <a:pt x="205" y="422"/>
                  </a:cubicBezTo>
                  <a:cubicBezTo>
                    <a:pt x="206" y="423"/>
                    <a:pt x="207" y="423"/>
                    <a:pt x="209" y="423"/>
                  </a:cubicBezTo>
                  <a:cubicBezTo>
                    <a:pt x="209" y="423"/>
                    <a:pt x="209" y="423"/>
                    <a:pt x="209" y="423"/>
                  </a:cubicBezTo>
                  <a:cubicBezTo>
                    <a:pt x="208" y="421"/>
                    <a:pt x="209" y="420"/>
                    <a:pt x="208" y="420"/>
                  </a:cubicBezTo>
                  <a:cubicBezTo>
                    <a:pt x="209" y="419"/>
                    <a:pt x="209" y="419"/>
                    <a:pt x="210" y="419"/>
                  </a:cubicBezTo>
                  <a:cubicBezTo>
                    <a:pt x="210" y="420"/>
                    <a:pt x="210" y="421"/>
                    <a:pt x="211" y="420"/>
                  </a:cubicBezTo>
                  <a:cubicBezTo>
                    <a:pt x="210" y="419"/>
                    <a:pt x="210" y="417"/>
                    <a:pt x="208" y="417"/>
                  </a:cubicBezTo>
                  <a:cubicBezTo>
                    <a:pt x="208" y="416"/>
                    <a:pt x="208" y="414"/>
                    <a:pt x="209" y="415"/>
                  </a:cubicBezTo>
                  <a:cubicBezTo>
                    <a:pt x="209" y="415"/>
                    <a:pt x="209" y="415"/>
                    <a:pt x="209" y="415"/>
                  </a:cubicBezTo>
                  <a:cubicBezTo>
                    <a:pt x="210" y="414"/>
                    <a:pt x="209" y="413"/>
                    <a:pt x="209" y="412"/>
                  </a:cubicBezTo>
                  <a:cubicBezTo>
                    <a:pt x="210" y="412"/>
                    <a:pt x="209" y="409"/>
                    <a:pt x="210" y="410"/>
                  </a:cubicBezTo>
                  <a:cubicBezTo>
                    <a:pt x="210" y="408"/>
                    <a:pt x="208" y="410"/>
                    <a:pt x="208" y="408"/>
                  </a:cubicBezTo>
                  <a:cubicBezTo>
                    <a:pt x="209" y="407"/>
                    <a:pt x="208" y="405"/>
                    <a:pt x="207" y="402"/>
                  </a:cubicBezTo>
                  <a:cubicBezTo>
                    <a:pt x="207" y="400"/>
                    <a:pt x="206" y="398"/>
                    <a:pt x="204" y="395"/>
                  </a:cubicBezTo>
                  <a:cubicBezTo>
                    <a:pt x="205" y="396"/>
                    <a:pt x="205" y="396"/>
                    <a:pt x="204" y="396"/>
                  </a:cubicBezTo>
                  <a:cubicBezTo>
                    <a:pt x="204" y="394"/>
                    <a:pt x="204" y="392"/>
                    <a:pt x="204" y="390"/>
                  </a:cubicBezTo>
                  <a:cubicBezTo>
                    <a:pt x="204" y="388"/>
                    <a:pt x="204" y="386"/>
                    <a:pt x="202" y="385"/>
                  </a:cubicBezTo>
                  <a:cubicBezTo>
                    <a:pt x="202" y="384"/>
                    <a:pt x="203" y="385"/>
                    <a:pt x="203" y="384"/>
                  </a:cubicBezTo>
                  <a:cubicBezTo>
                    <a:pt x="203" y="384"/>
                    <a:pt x="203" y="383"/>
                    <a:pt x="203" y="383"/>
                  </a:cubicBezTo>
                  <a:cubicBezTo>
                    <a:pt x="203" y="384"/>
                    <a:pt x="203" y="384"/>
                    <a:pt x="204" y="384"/>
                  </a:cubicBezTo>
                  <a:cubicBezTo>
                    <a:pt x="204" y="385"/>
                    <a:pt x="203" y="385"/>
                    <a:pt x="205" y="385"/>
                  </a:cubicBezTo>
                  <a:cubicBezTo>
                    <a:pt x="204" y="382"/>
                    <a:pt x="204" y="379"/>
                    <a:pt x="204" y="375"/>
                  </a:cubicBezTo>
                  <a:cubicBezTo>
                    <a:pt x="203" y="372"/>
                    <a:pt x="203" y="369"/>
                    <a:pt x="203" y="366"/>
                  </a:cubicBezTo>
                  <a:cubicBezTo>
                    <a:pt x="203" y="365"/>
                    <a:pt x="202" y="364"/>
                    <a:pt x="203" y="363"/>
                  </a:cubicBezTo>
                  <a:cubicBezTo>
                    <a:pt x="203" y="363"/>
                    <a:pt x="203" y="364"/>
                    <a:pt x="203" y="364"/>
                  </a:cubicBezTo>
                  <a:cubicBezTo>
                    <a:pt x="202" y="363"/>
                    <a:pt x="202" y="363"/>
                    <a:pt x="202" y="362"/>
                  </a:cubicBezTo>
                  <a:cubicBezTo>
                    <a:pt x="203" y="361"/>
                    <a:pt x="202" y="358"/>
                    <a:pt x="201" y="355"/>
                  </a:cubicBezTo>
                  <a:cubicBezTo>
                    <a:pt x="203" y="350"/>
                    <a:pt x="200" y="346"/>
                    <a:pt x="202" y="342"/>
                  </a:cubicBezTo>
                  <a:cubicBezTo>
                    <a:pt x="202" y="340"/>
                    <a:pt x="202" y="337"/>
                    <a:pt x="203" y="334"/>
                  </a:cubicBezTo>
                  <a:cubicBezTo>
                    <a:pt x="204" y="332"/>
                    <a:pt x="204" y="328"/>
                    <a:pt x="203" y="326"/>
                  </a:cubicBezTo>
                  <a:cubicBezTo>
                    <a:pt x="203" y="326"/>
                    <a:pt x="203" y="325"/>
                    <a:pt x="204" y="326"/>
                  </a:cubicBezTo>
                  <a:cubicBezTo>
                    <a:pt x="204" y="324"/>
                    <a:pt x="203" y="325"/>
                    <a:pt x="203" y="323"/>
                  </a:cubicBezTo>
                  <a:cubicBezTo>
                    <a:pt x="203" y="322"/>
                    <a:pt x="204" y="322"/>
                    <a:pt x="204" y="321"/>
                  </a:cubicBezTo>
                  <a:cubicBezTo>
                    <a:pt x="204" y="320"/>
                    <a:pt x="204" y="319"/>
                    <a:pt x="203" y="319"/>
                  </a:cubicBezTo>
                  <a:cubicBezTo>
                    <a:pt x="204" y="318"/>
                    <a:pt x="205" y="318"/>
                    <a:pt x="205" y="317"/>
                  </a:cubicBezTo>
                  <a:cubicBezTo>
                    <a:pt x="204" y="316"/>
                    <a:pt x="206" y="314"/>
                    <a:pt x="206" y="313"/>
                  </a:cubicBezTo>
                  <a:cubicBezTo>
                    <a:pt x="207" y="307"/>
                    <a:pt x="209" y="300"/>
                    <a:pt x="210" y="292"/>
                  </a:cubicBezTo>
                  <a:cubicBezTo>
                    <a:pt x="209" y="293"/>
                    <a:pt x="209" y="296"/>
                    <a:pt x="208" y="294"/>
                  </a:cubicBezTo>
                  <a:cubicBezTo>
                    <a:pt x="209" y="296"/>
                    <a:pt x="207" y="298"/>
                    <a:pt x="208" y="300"/>
                  </a:cubicBezTo>
                  <a:cubicBezTo>
                    <a:pt x="207" y="301"/>
                    <a:pt x="207" y="304"/>
                    <a:pt x="207" y="306"/>
                  </a:cubicBezTo>
                  <a:cubicBezTo>
                    <a:pt x="206" y="307"/>
                    <a:pt x="206" y="307"/>
                    <a:pt x="206" y="309"/>
                  </a:cubicBezTo>
                  <a:cubicBezTo>
                    <a:pt x="206" y="309"/>
                    <a:pt x="205" y="310"/>
                    <a:pt x="205" y="310"/>
                  </a:cubicBezTo>
                  <a:cubicBezTo>
                    <a:pt x="204" y="308"/>
                    <a:pt x="205" y="307"/>
                    <a:pt x="205" y="305"/>
                  </a:cubicBezTo>
                  <a:cubicBezTo>
                    <a:pt x="206" y="303"/>
                    <a:pt x="206" y="301"/>
                    <a:pt x="206" y="299"/>
                  </a:cubicBezTo>
                  <a:cubicBezTo>
                    <a:pt x="205" y="302"/>
                    <a:pt x="204" y="303"/>
                    <a:pt x="204" y="305"/>
                  </a:cubicBezTo>
                  <a:cubicBezTo>
                    <a:pt x="204" y="307"/>
                    <a:pt x="203" y="309"/>
                    <a:pt x="203" y="312"/>
                  </a:cubicBezTo>
                  <a:cubicBezTo>
                    <a:pt x="202" y="312"/>
                    <a:pt x="202" y="312"/>
                    <a:pt x="201" y="313"/>
                  </a:cubicBezTo>
                  <a:cubicBezTo>
                    <a:pt x="202" y="314"/>
                    <a:pt x="202" y="316"/>
                    <a:pt x="201" y="319"/>
                  </a:cubicBezTo>
                  <a:cubicBezTo>
                    <a:pt x="201" y="322"/>
                    <a:pt x="200" y="324"/>
                    <a:pt x="199" y="325"/>
                  </a:cubicBezTo>
                  <a:cubicBezTo>
                    <a:pt x="199" y="329"/>
                    <a:pt x="200" y="332"/>
                    <a:pt x="198" y="334"/>
                  </a:cubicBezTo>
                  <a:cubicBezTo>
                    <a:pt x="199" y="334"/>
                    <a:pt x="200" y="340"/>
                    <a:pt x="198" y="340"/>
                  </a:cubicBezTo>
                  <a:cubicBezTo>
                    <a:pt x="197" y="340"/>
                    <a:pt x="198" y="339"/>
                    <a:pt x="197" y="339"/>
                  </a:cubicBezTo>
                  <a:cubicBezTo>
                    <a:pt x="197" y="340"/>
                    <a:pt x="198" y="343"/>
                    <a:pt x="197" y="344"/>
                  </a:cubicBezTo>
                  <a:cubicBezTo>
                    <a:pt x="197" y="344"/>
                    <a:pt x="197" y="345"/>
                    <a:pt x="197" y="346"/>
                  </a:cubicBezTo>
                  <a:cubicBezTo>
                    <a:pt x="197" y="346"/>
                    <a:pt x="197" y="347"/>
                    <a:pt x="197" y="349"/>
                  </a:cubicBezTo>
                  <a:cubicBezTo>
                    <a:pt x="197" y="351"/>
                    <a:pt x="197" y="353"/>
                    <a:pt x="198" y="354"/>
                  </a:cubicBezTo>
                  <a:cubicBezTo>
                    <a:pt x="198" y="356"/>
                    <a:pt x="197" y="356"/>
                    <a:pt x="196" y="355"/>
                  </a:cubicBezTo>
                  <a:cubicBezTo>
                    <a:pt x="197" y="357"/>
                    <a:pt x="197" y="358"/>
                    <a:pt x="198" y="361"/>
                  </a:cubicBezTo>
                  <a:cubicBezTo>
                    <a:pt x="197" y="361"/>
                    <a:pt x="197" y="362"/>
                    <a:pt x="196" y="364"/>
                  </a:cubicBezTo>
                  <a:cubicBezTo>
                    <a:pt x="196" y="365"/>
                    <a:pt x="196" y="366"/>
                    <a:pt x="197" y="368"/>
                  </a:cubicBezTo>
                  <a:cubicBezTo>
                    <a:pt x="197" y="371"/>
                    <a:pt x="197" y="373"/>
                    <a:pt x="196" y="375"/>
                  </a:cubicBezTo>
                  <a:cubicBezTo>
                    <a:pt x="196" y="373"/>
                    <a:pt x="196" y="372"/>
                    <a:pt x="195" y="370"/>
                  </a:cubicBezTo>
                  <a:cubicBezTo>
                    <a:pt x="195" y="368"/>
                    <a:pt x="195" y="366"/>
                    <a:pt x="195" y="364"/>
                  </a:cubicBezTo>
                  <a:cubicBezTo>
                    <a:pt x="194" y="359"/>
                    <a:pt x="194" y="355"/>
                    <a:pt x="193" y="351"/>
                  </a:cubicBezTo>
                  <a:cubicBezTo>
                    <a:pt x="193" y="353"/>
                    <a:pt x="193" y="354"/>
                    <a:pt x="193" y="356"/>
                  </a:cubicBezTo>
                  <a:cubicBezTo>
                    <a:pt x="193" y="357"/>
                    <a:pt x="193" y="358"/>
                    <a:pt x="194" y="359"/>
                  </a:cubicBezTo>
                  <a:cubicBezTo>
                    <a:pt x="192" y="359"/>
                    <a:pt x="193" y="363"/>
                    <a:pt x="192" y="363"/>
                  </a:cubicBezTo>
                  <a:cubicBezTo>
                    <a:pt x="192" y="361"/>
                    <a:pt x="192" y="358"/>
                    <a:pt x="191" y="356"/>
                  </a:cubicBezTo>
                  <a:cubicBezTo>
                    <a:pt x="191" y="353"/>
                    <a:pt x="192" y="351"/>
                    <a:pt x="193" y="350"/>
                  </a:cubicBezTo>
                  <a:cubicBezTo>
                    <a:pt x="192" y="350"/>
                    <a:pt x="192" y="352"/>
                    <a:pt x="191" y="352"/>
                  </a:cubicBezTo>
                  <a:cubicBezTo>
                    <a:pt x="191" y="351"/>
                    <a:pt x="191" y="349"/>
                    <a:pt x="192" y="348"/>
                  </a:cubicBezTo>
                  <a:cubicBezTo>
                    <a:pt x="192" y="346"/>
                    <a:pt x="192" y="345"/>
                    <a:pt x="191" y="343"/>
                  </a:cubicBezTo>
                  <a:cubicBezTo>
                    <a:pt x="192" y="343"/>
                    <a:pt x="192" y="343"/>
                    <a:pt x="193" y="342"/>
                  </a:cubicBezTo>
                  <a:cubicBezTo>
                    <a:pt x="193" y="338"/>
                    <a:pt x="193" y="333"/>
                    <a:pt x="194" y="331"/>
                  </a:cubicBezTo>
                  <a:cubicBezTo>
                    <a:pt x="194" y="330"/>
                    <a:pt x="196" y="328"/>
                    <a:pt x="196" y="326"/>
                  </a:cubicBezTo>
                  <a:cubicBezTo>
                    <a:pt x="196" y="325"/>
                    <a:pt x="195" y="324"/>
                    <a:pt x="196" y="323"/>
                  </a:cubicBezTo>
                  <a:cubicBezTo>
                    <a:pt x="196" y="321"/>
                    <a:pt x="198" y="318"/>
                    <a:pt x="197" y="319"/>
                  </a:cubicBezTo>
                  <a:cubicBezTo>
                    <a:pt x="198" y="317"/>
                    <a:pt x="199" y="315"/>
                    <a:pt x="198" y="313"/>
                  </a:cubicBezTo>
                  <a:cubicBezTo>
                    <a:pt x="199" y="313"/>
                    <a:pt x="199" y="309"/>
                    <a:pt x="200" y="309"/>
                  </a:cubicBezTo>
                  <a:cubicBezTo>
                    <a:pt x="200" y="307"/>
                    <a:pt x="199" y="307"/>
                    <a:pt x="200" y="305"/>
                  </a:cubicBezTo>
                  <a:cubicBezTo>
                    <a:pt x="201" y="304"/>
                    <a:pt x="202" y="304"/>
                    <a:pt x="202" y="302"/>
                  </a:cubicBezTo>
                  <a:cubicBezTo>
                    <a:pt x="203" y="298"/>
                    <a:pt x="202" y="295"/>
                    <a:pt x="205" y="290"/>
                  </a:cubicBezTo>
                  <a:cubicBezTo>
                    <a:pt x="205" y="289"/>
                    <a:pt x="204" y="290"/>
                    <a:pt x="205" y="289"/>
                  </a:cubicBezTo>
                  <a:cubicBezTo>
                    <a:pt x="205" y="287"/>
                    <a:pt x="205" y="285"/>
                    <a:pt x="206" y="284"/>
                  </a:cubicBezTo>
                  <a:cubicBezTo>
                    <a:pt x="206" y="282"/>
                    <a:pt x="207" y="281"/>
                    <a:pt x="208" y="280"/>
                  </a:cubicBezTo>
                  <a:cubicBezTo>
                    <a:pt x="207" y="278"/>
                    <a:pt x="209" y="276"/>
                    <a:pt x="210" y="275"/>
                  </a:cubicBezTo>
                  <a:cubicBezTo>
                    <a:pt x="211" y="272"/>
                    <a:pt x="212" y="267"/>
                    <a:pt x="214" y="268"/>
                  </a:cubicBezTo>
                  <a:cubicBezTo>
                    <a:pt x="214" y="267"/>
                    <a:pt x="213" y="267"/>
                    <a:pt x="213" y="265"/>
                  </a:cubicBezTo>
                  <a:cubicBezTo>
                    <a:pt x="214" y="266"/>
                    <a:pt x="215" y="265"/>
                    <a:pt x="215" y="264"/>
                  </a:cubicBezTo>
                  <a:cubicBezTo>
                    <a:pt x="214" y="262"/>
                    <a:pt x="218" y="258"/>
                    <a:pt x="218" y="256"/>
                  </a:cubicBezTo>
                  <a:cubicBezTo>
                    <a:pt x="220" y="255"/>
                    <a:pt x="221" y="253"/>
                    <a:pt x="222" y="250"/>
                  </a:cubicBezTo>
                  <a:cubicBezTo>
                    <a:pt x="222" y="249"/>
                    <a:pt x="223" y="248"/>
                    <a:pt x="223" y="247"/>
                  </a:cubicBezTo>
                  <a:cubicBezTo>
                    <a:pt x="224" y="246"/>
                    <a:pt x="224" y="245"/>
                    <a:pt x="225" y="244"/>
                  </a:cubicBezTo>
                  <a:cubicBezTo>
                    <a:pt x="226" y="244"/>
                    <a:pt x="226" y="245"/>
                    <a:pt x="227" y="244"/>
                  </a:cubicBezTo>
                  <a:cubicBezTo>
                    <a:pt x="226" y="243"/>
                    <a:pt x="225" y="244"/>
                    <a:pt x="226" y="243"/>
                  </a:cubicBezTo>
                  <a:cubicBezTo>
                    <a:pt x="227" y="241"/>
                    <a:pt x="228" y="240"/>
                    <a:pt x="229" y="239"/>
                  </a:cubicBezTo>
                  <a:cubicBezTo>
                    <a:pt x="228" y="239"/>
                    <a:pt x="227" y="240"/>
                    <a:pt x="228" y="238"/>
                  </a:cubicBezTo>
                  <a:cubicBezTo>
                    <a:pt x="229" y="237"/>
                    <a:pt x="233" y="234"/>
                    <a:pt x="232" y="233"/>
                  </a:cubicBezTo>
                  <a:cubicBezTo>
                    <a:pt x="233" y="231"/>
                    <a:pt x="234" y="230"/>
                    <a:pt x="235" y="229"/>
                  </a:cubicBezTo>
                  <a:cubicBezTo>
                    <a:pt x="236" y="228"/>
                    <a:pt x="237" y="227"/>
                    <a:pt x="237" y="226"/>
                  </a:cubicBezTo>
                  <a:cubicBezTo>
                    <a:pt x="239" y="224"/>
                    <a:pt x="240" y="222"/>
                    <a:pt x="242" y="220"/>
                  </a:cubicBezTo>
                  <a:cubicBezTo>
                    <a:pt x="243" y="220"/>
                    <a:pt x="246" y="216"/>
                    <a:pt x="247" y="214"/>
                  </a:cubicBezTo>
                  <a:cubicBezTo>
                    <a:pt x="249" y="214"/>
                    <a:pt x="250" y="214"/>
                    <a:pt x="251" y="213"/>
                  </a:cubicBezTo>
                  <a:cubicBezTo>
                    <a:pt x="252" y="212"/>
                    <a:pt x="254" y="209"/>
                    <a:pt x="256" y="208"/>
                  </a:cubicBezTo>
                  <a:cubicBezTo>
                    <a:pt x="260" y="205"/>
                    <a:pt x="260" y="203"/>
                    <a:pt x="265" y="200"/>
                  </a:cubicBezTo>
                  <a:cubicBezTo>
                    <a:pt x="265" y="200"/>
                    <a:pt x="263" y="201"/>
                    <a:pt x="264" y="201"/>
                  </a:cubicBezTo>
                  <a:cubicBezTo>
                    <a:pt x="265" y="200"/>
                    <a:pt x="265" y="199"/>
                    <a:pt x="266" y="198"/>
                  </a:cubicBezTo>
                  <a:cubicBezTo>
                    <a:pt x="267" y="198"/>
                    <a:pt x="270" y="194"/>
                    <a:pt x="270" y="196"/>
                  </a:cubicBezTo>
                  <a:cubicBezTo>
                    <a:pt x="272" y="195"/>
                    <a:pt x="271" y="194"/>
                    <a:pt x="273" y="192"/>
                  </a:cubicBezTo>
                  <a:cubicBezTo>
                    <a:pt x="274" y="192"/>
                    <a:pt x="274" y="192"/>
                    <a:pt x="276" y="191"/>
                  </a:cubicBezTo>
                  <a:cubicBezTo>
                    <a:pt x="275" y="191"/>
                    <a:pt x="276" y="190"/>
                    <a:pt x="277" y="189"/>
                  </a:cubicBezTo>
                  <a:cubicBezTo>
                    <a:pt x="278" y="189"/>
                    <a:pt x="278" y="189"/>
                    <a:pt x="278" y="189"/>
                  </a:cubicBezTo>
                  <a:cubicBezTo>
                    <a:pt x="280" y="187"/>
                    <a:pt x="282" y="186"/>
                    <a:pt x="283" y="185"/>
                  </a:cubicBezTo>
                  <a:cubicBezTo>
                    <a:pt x="285" y="184"/>
                    <a:pt x="287" y="184"/>
                    <a:pt x="289" y="182"/>
                  </a:cubicBezTo>
                  <a:cubicBezTo>
                    <a:pt x="289" y="182"/>
                    <a:pt x="288" y="181"/>
                    <a:pt x="290" y="181"/>
                  </a:cubicBezTo>
                  <a:cubicBezTo>
                    <a:pt x="290" y="182"/>
                    <a:pt x="294" y="180"/>
                    <a:pt x="296" y="179"/>
                  </a:cubicBezTo>
                  <a:cubicBezTo>
                    <a:pt x="295" y="178"/>
                    <a:pt x="293" y="180"/>
                    <a:pt x="293" y="179"/>
                  </a:cubicBezTo>
                  <a:cubicBezTo>
                    <a:pt x="295" y="178"/>
                    <a:pt x="295" y="179"/>
                    <a:pt x="295" y="177"/>
                  </a:cubicBezTo>
                  <a:cubicBezTo>
                    <a:pt x="296" y="177"/>
                    <a:pt x="296" y="178"/>
                    <a:pt x="297" y="178"/>
                  </a:cubicBezTo>
                  <a:cubicBezTo>
                    <a:pt x="297" y="177"/>
                    <a:pt x="296" y="176"/>
                    <a:pt x="298" y="176"/>
                  </a:cubicBezTo>
                  <a:cubicBezTo>
                    <a:pt x="298" y="177"/>
                    <a:pt x="299" y="176"/>
                    <a:pt x="299" y="177"/>
                  </a:cubicBezTo>
                  <a:cubicBezTo>
                    <a:pt x="302" y="174"/>
                    <a:pt x="306" y="172"/>
                    <a:pt x="310" y="170"/>
                  </a:cubicBezTo>
                  <a:cubicBezTo>
                    <a:pt x="314" y="168"/>
                    <a:pt x="319" y="166"/>
                    <a:pt x="323" y="163"/>
                  </a:cubicBezTo>
                  <a:cubicBezTo>
                    <a:pt x="328" y="162"/>
                    <a:pt x="335" y="161"/>
                    <a:pt x="338" y="158"/>
                  </a:cubicBezTo>
                  <a:cubicBezTo>
                    <a:pt x="341" y="157"/>
                    <a:pt x="343" y="156"/>
                    <a:pt x="345" y="156"/>
                  </a:cubicBezTo>
                  <a:cubicBezTo>
                    <a:pt x="348" y="155"/>
                    <a:pt x="350" y="154"/>
                    <a:pt x="353" y="153"/>
                  </a:cubicBezTo>
                  <a:cubicBezTo>
                    <a:pt x="354" y="153"/>
                    <a:pt x="355" y="154"/>
                    <a:pt x="357" y="153"/>
                  </a:cubicBezTo>
                  <a:cubicBezTo>
                    <a:pt x="356" y="153"/>
                    <a:pt x="356" y="152"/>
                    <a:pt x="357" y="152"/>
                  </a:cubicBezTo>
                  <a:cubicBezTo>
                    <a:pt x="358" y="152"/>
                    <a:pt x="359" y="152"/>
                    <a:pt x="360" y="153"/>
                  </a:cubicBezTo>
                  <a:cubicBezTo>
                    <a:pt x="360" y="152"/>
                    <a:pt x="361" y="152"/>
                    <a:pt x="361" y="152"/>
                  </a:cubicBezTo>
                  <a:cubicBezTo>
                    <a:pt x="364" y="153"/>
                    <a:pt x="366" y="149"/>
                    <a:pt x="370" y="150"/>
                  </a:cubicBezTo>
                  <a:cubicBezTo>
                    <a:pt x="371" y="150"/>
                    <a:pt x="373" y="149"/>
                    <a:pt x="374" y="149"/>
                  </a:cubicBezTo>
                  <a:cubicBezTo>
                    <a:pt x="376" y="148"/>
                    <a:pt x="378" y="148"/>
                    <a:pt x="380" y="148"/>
                  </a:cubicBezTo>
                  <a:cubicBezTo>
                    <a:pt x="382" y="148"/>
                    <a:pt x="384" y="147"/>
                    <a:pt x="386" y="147"/>
                  </a:cubicBezTo>
                  <a:cubicBezTo>
                    <a:pt x="387" y="147"/>
                    <a:pt x="389" y="146"/>
                    <a:pt x="390" y="145"/>
                  </a:cubicBezTo>
                  <a:cubicBezTo>
                    <a:pt x="388" y="145"/>
                    <a:pt x="388" y="147"/>
                    <a:pt x="386" y="146"/>
                  </a:cubicBezTo>
                  <a:cubicBezTo>
                    <a:pt x="387" y="145"/>
                    <a:pt x="389" y="144"/>
                    <a:pt x="392" y="144"/>
                  </a:cubicBezTo>
                  <a:cubicBezTo>
                    <a:pt x="393" y="144"/>
                    <a:pt x="394" y="144"/>
                    <a:pt x="395" y="144"/>
                  </a:cubicBezTo>
                  <a:cubicBezTo>
                    <a:pt x="397" y="143"/>
                    <a:pt x="398" y="143"/>
                    <a:pt x="400" y="143"/>
                  </a:cubicBezTo>
                  <a:cubicBezTo>
                    <a:pt x="399" y="142"/>
                    <a:pt x="399" y="142"/>
                    <a:pt x="399" y="142"/>
                  </a:cubicBezTo>
                  <a:cubicBezTo>
                    <a:pt x="401" y="141"/>
                    <a:pt x="406" y="141"/>
                    <a:pt x="407" y="142"/>
                  </a:cubicBezTo>
                  <a:cubicBezTo>
                    <a:pt x="409" y="141"/>
                    <a:pt x="411" y="141"/>
                    <a:pt x="414" y="142"/>
                  </a:cubicBezTo>
                  <a:cubicBezTo>
                    <a:pt x="415" y="142"/>
                    <a:pt x="417" y="142"/>
                    <a:pt x="418" y="142"/>
                  </a:cubicBezTo>
                  <a:cubicBezTo>
                    <a:pt x="420" y="142"/>
                    <a:pt x="421" y="142"/>
                    <a:pt x="422" y="142"/>
                  </a:cubicBezTo>
                  <a:cubicBezTo>
                    <a:pt x="422" y="143"/>
                    <a:pt x="423" y="143"/>
                    <a:pt x="424" y="142"/>
                  </a:cubicBezTo>
                  <a:cubicBezTo>
                    <a:pt x="424" y="143"/>
                    <a:pt x="424" y="144"/>
                    <a:pt x="425" y="144"/>
                  </a:cubicBezTo>
                  <a:cubicBezTo>
                    <a:pt x="425" y="143"/>
                    <a:pt x="427" y="144"/>
                    <a:pt x="429" y="144"/>
                  </a:cubicBezTo>
                  <a:cubicBezTo>
                    <a:pt x="431" y="144"/>
                    <a:pt x="432" y="145"/>
                    <a:pt x="433" y="144"/>
                  </a:cubicBezTo>
                  <a:cubicBezTo>
                    <a:pt x="434" y="145"/>
                    <a:pt x="436" y="145"/>
                    <a:pt x="438" y="145"/>
                  </a:cubicBezTo>
                  <a:cubicBezTo>
                    <a:pt x="439" y="146"/>
                    <a:pt x="441" y="146"/>
                    <a:pt x="442" y="146"/>
                  </a:cubicBezTo>
                  <a:cubicBezTo>
                    <a:pt x="443" y="145"/>
                    <a:pt x="448" y="146"/>
                    <a:pt x="450" y="147"/>
                  </a:cubicBezTo>
                  <a:cubicBezTo>
                    <a:pt x="450" y="146"/>
                    <a:pt x="450" y="146"/>
                    <a:pt x="450" y="145"/>
                  </a:cubicBezTo>
                  <a:cubicBezTo>
                    <a:pt x="451" y="146"/>
                    <a:pt x="451" y="145"/>
                    <a:pt x="452" y="145"/>
                  </a:cubicBezTo>
                  <a:cubicBezTo>
                    <a:pt x="455" y="145"/>
                    <a:pt x="455" y="146"/>
                    <a:pt x="457" y="146"/>
                  </a:cubicBezTo>
                  <a:cubicBezTo>
                    <a:pt x="456" y="146"/>
                    <a:pt x="456" y="148"/>
                    <a:pt x="457" y="147"/>
                  </a:cubicBezTo>
                  <a:cubicBezTo>
                    <a:pt x="457" y="145"/>
                    <a:pt x="462" y="146"/>
                    <a:pt x="464" y="147"/>
                  </a:cubicBezTo>
                  <a:cubicBezTo>
                    <a:pt x="464" y="146"/>
                    <a:pt x="466" y="148"/>
                    <a:pt x="467" y="147"/>
                  </a:cubicBezTo>
                  <a:cubicBezTo>
                    <a:pt x="467" y="146"/>
                    <a:pt x="466" y="146"/>
                    <a:pt x="465" y="145"/>
                  </a:cubicBezTo>
                  <a:cubicBezTo>
                    <a:pt x="465" y="145"/>
                    <a:pt x="465" y="146"/>
                    <a:pt x="464" y="146"/>
                  </a:cubicBezTo>
                  <a:cubicBezTo>
                    <a:pt x="462" y="145"/>
                    <a:pt x="461" y="143"/>
                    <a:pt x="459" y="142"/>
                  </a:cubicBezTo>
                  <a:cubicBezTo>
                    <a:pt x="461" y="143"/>
                    <a:pt x="462" y="143"/>
                    <a:pt x="462" y="143"/>
                  </a:cubicBezTo>
                  <a:cubicBezTo>
                    <a:pt x="458" y="142"/>
                    <a:pt x="457" y="142"/>
                    <a:pt x="452" y="141"/>
                  </a:cubicBezTo>
                  <a:cubicBezTo>
                    <a:pt x="452" y="140"/>
                    <a:pt x="451" y="140"/>
                    <a:pt x="451" y="139"/>
                  </a:cubicBezTo>
                  <a:cubicBezTo>
                    <a:pt x="449" y="139"/>
                    <a:pt x="448" y="139"/>
                    <a:pt x="446" y="139"/>
                  </a:cubicBezTo>
                  <a:cubicBezTo>
                    <a:pt x="446" y="139"/>
                    <a:pt x="444" y="138"/>
                    <a:pt x="442" y="138"/>
                  </a:cubicBezTo>
                  <a:cubicBezTo>
                    <a:pt x="440" y="137"/>
                    <a:pt x="438" y="137"/>
                    <a:pt x="436" y="136"/>
                  </a:cubicBezTo>
                  <a:cubicBezTo>
                    <a:pt x="434" y="136"/>
                    <a:pt x="431" y="137"/>
                    <a:pt x="430" y="135"/>
                  </a:cubicBezTo>
                  <a:cubicBezTo>
                    <a:pt x="429" y="135"/>
                    <a:pt x="429" y="136"/>
                    <a:pt x="428" y="136"/>
                  </a:cubicBezTo>
                  <a:cubicBezTo>
                    <a:pt x="427" y="136"/>
                    <a:pt x="428" y="134"/>
                    <a:pt x="426" y="134"/>
                  </a:cubicBezTo>
                  <a:cubicBezTo>
                    <a:pt x="426" y="135"/>
                    <a:pt x="425" y="134"/>
                    <a:pt x="424" y="135"/>
                  </a:cubicBezTo>
                  <a:cubicBezTo>
                    <a:pt x="423" y="134"/>
                    <a:pt x="420" y="134"/>
                    <a:pt x="419" y="133"/>
                  </a:cubicBezTo>
                  <a:cubicBezTo>
                    <a:pt x="421" y="132"/>
                    <a:pt x="425" y="132"/>
                    <a:pt x="423" y="131"/>
                  </a:cubicBezTo>
                  <a:cubicBezTo>
                    <a:pt x="420" y="134"/>
                    <a:pt x="412" y="133"/>
                    <a:pt x="410" y="130"/>
                  </a:cubicBezTo>
                  <a:cubicBezTo>
                    <a:pt x="408" y="130"/>
                    <a:pt x="411" y="131"/>
                    <a:pt x="410" y="131"/>
                  </a:cubicBezTo>
                  <a:cubicBezTo>
                    <a:pt x="408" y="130"/>
                    <a:pt x="407" y="130"/>
                    <a:pt x="407" y="128"/>
                  </a:cubicBezTo>
                  <a:cubicBezTo>
                    <a:pt x="407" y="128"/>
                    <a:pt x="408" y="128"/>
                    <a:pt x="409" y="128"/>
                  </a:cubicBezTo>
                  <a:cubicBezTo>
                    <a:pt x="409" y="127"/>
                    <a:pt x="408" y="126"/>
                    <a:pt x="407" y="126"/>
                  </a:cubicBezTo>
                  <a:cubicBezTo>
                    <a:pt x="406" y="126"/>
                    <a:pt x="404" y="126"/>
                    <a:pt x="402" y="126"/>
                  </a:cubicBezTo>
                  <a:cubicBezTo>
                    <a:pt x="403" y="124"/>
                    <a:pt x="405" y="124"/>
                    <a:pt x="407" y="124"/>
                  </a:cubicBezTo>
                  <a:cubicBezTo>
                    <a:pt x="409" y="124"/>
                    <a:pt x="411" y="125"/>
                    <a:pt x="414" y="125"/>
                  </a:cubicBezTo>
                  <a:cubicBezTo>
                    <a:pt x="414" y="124"/>
                    <a:pt x="413" y="124"/>
                    <a:pt x="412" y="123"/>
                  </a:cubicBezTo>
                  <a:cubicBezTo>
                    <a:pt x="414" y="123"/>
                    <a:pt x="417" y="123"/>
                    <a:pt x="419" y="124"/>
                  </a:cubicBezTo>
                  <a:cubicBezTo>
                    <a:pt x="421" y="124"/>
                    <a:pt x="423" y="124"/>
                    <a:pt x="425" y="123"/>
                  </a:cubicBezTo>
                  <a:cubicBezTo>
                    <a:pt x="424" y="123"/>
                    <a:pt x="422" y="123"/>
                    <a:pt x="420" y="122"/>
                  </a:cubicBezTo>
                  <a:cubicBezTo>
                    <a:pt x="425" y="123"/>
                    <a:pt x="429" y="123"/>
                    <a:pt x="432" y="123"/>
                  </a:cubicBezTo>
                  <a:cubicBezTo>
                    <a:pt x="436" y="124"/>
                    <a:pt x="440" y="125"/>
                    <a:pt x="445" y="125"/>
                  </a:cubicBezTo>
                  <a:cubicBezTo>
                    <a:pt x="444" y="126"/>
                    <a:pt x="444" y="126"/>
                    <a:pt x="443" y="126"/>
                  </a:cubicBezTo>
                  <a:cubicBezTo>
                    <a:pt x="446" y="126"/>
                    <a:pt x="447" y="125"/>
                    <a:pt x="449" y="126"/>
                  </a:cubicBezTo>
                  <a:cubicBezTo>
                    <a:pt x="449" y="126"/>
                    <a:pt x="449" y="126"/>
                    <a:pt x="450" y="127"/>
                  </a:cubicBezTo>
                  <a:cubicBezTo>
                    <a:pt x="450" y="126"/>
                    <a:pt x="451" y="127"/>
                    <a:pt x="451" y="127"/>
                  </a:cubicBezTo>
                  <a:cubicBezTo>
                    <a:pt x="452" y="126"/>
                    <a:pt x="449" y="126"/>
                    <a:pt x="450" y="125"/>
                  </a:cubicBezTo>
                  <a:cubicBezTo>
                    <a:pt x="451" y="125"/>
                    <a:pt x="453" y="125"/>
                    <a:pt x="455" y="126"/>
                  </a:cubicBezTo>
                  <a:cubicBezTo>
                    <a:pt x="457" y="126"/>
                    <a:pt x="459" y="127"/>
                    <a:pt x="462" y="127"/>
                  </a:cubicBezTo>
                  <a:cubicBezTo>
                    <a:pt x="463" y="128"/>
                    <a:pt x="465" y="128"/>
                    <a:pt x="467" y="129"/>
                  </a:cubicBezTo>
                  <a:cubicBezTo>
                    <a:pt x="467" y="128"/>
                    <a:pt x="466" y="127"/>
                    <a:pt x="469" y="127"/>
                  </a:cubicBezTo>
                  <a:cubicBezTo>
                    <a:pt x="469" y="129"/>
                    <a:pt x="472" y="131"/>
                    <a:pt x="468" y="131"/>
                  </a:cubicBezTo>
                  <a:cubicBezTo>
                    <a:pt x="469" y="131"/>
                    <a:pt x="468" y="132"/>
                    <a:pt x="469" y="132"/>
                  </a:cubicBezTo>
                  <a:cubicBezTo>
                    <a:pt x="469" y="130"/>
                    <a:pt x="472" y="132"/>
                    <a:pt x="475" y="133"/>
                  </a:cubicBezTo>
                  <a:cubicBezTo>
                    <a:pt x="475" y="131"/>
                    <a:pt x="479" y="132"/>
                    <a:pt x="479" y="133"/>
                  </a:cubicBezTo>
                  <a:cubicBezTo>
                    <a:pt x="480" y="132"/>
                    <a:pt x="480" y="132"/>
                    <a:pt x="482" y="133"/>
                  </a:cubicBezTo>
                  <a:cubicBezTo>
                    <a:pt x="484" y="135"/>
                    <a:pt x="481" y="134"/>
                    <a:pt x="480" y="135"/>
                  </a:cubicBezTo>
                  <a:cubicBezTo>
                    <a:pt x="482" y="135"/>
                    <a:pt x="484" y="136"/>
                    <a:pt x="485" y="136"/>
                  </a:cubicBezTo>
                  <a:cubicBezTo>
                    <a:pt x="482" y="134"/>
                    <a:pt x="488" y="136"/>
                    <a:pt x="485" y="134"/>
                  </a:cubicBezTo>
                  <a:cubicBezTo>
                    <a:pt x="484" y="134"/>
                    <a:pt x="485" y="135"/>
                    <a:pt x="483" y="134"/>
                  </a:cubicBezTo>
                  <a:cubicBezTo>
                    <a:pt x="483" y="133"/>
                    <a:pt x="484" y="133"/>
                    <a:pt x="486" y="133"/>
                  </a:cubicBezTo>
                  <a:cubicBezTo>
                    <a:pt x="487" y="134"/>
                    <a:pt x="487" y="136"/>
                    <a:pt x="487" y="137"/>
                  </a:cubicBezTo>
                  <a:cubicBezTo>
                    <a:pt x="489" y="137"/>
                    <a:pt x="491" y="138"/>
                    <a:pt x="493" y="138"/>
                  </a:cubicBezTo>
                  <a:cubicBezTo>
                    <a:pt x="490" y="138"/>
                    <a:pt x="486" y="135"/>
                    <a:pt x="488" y="134"/>
                  </a:cubicBezTo>
                  <a:cubicBezTo>
                    <a:pt x="491" y="135"/>
                    <a:pt x="489" y="136"/>
                    <a:pt x="490" y="136"/>
                  </a:cubicBezTo>
                  <a:cubicBezTo>
                    <a:pt x="491" y="136"/>
                    <a:pt x="495" y="137"/>
                    <a:pt x="493" y="138"/>
                  </a:cubicBezTo>
                  <a:cubicBezTo>
                    <a:pt x="495" y="139"/>
                    <a:pt x="495" y="138"/>
                    <a:pt x="495" y="137"/>
                  </a:cubicBezTo>
                  <a:cubicBezTo>
                    <a:pt x="497" y="137"/>
                    <a:pt x="497" y="138"/>
                    <a:pt x="495" y="139"/>
                  </a:cubicBezTo>
                  <a:cubicBezTo>
                    <a:pt x="497" y="139"/>
                    <a:pt x="496" y="139"/>
                    <a:pt x="497" y="140"/>
                  </a:cubicBezTo>
                  <a:cubicBezTo>
                    <a:pt x="499" y="140"/>
                    <a:pt x="497" y="138"/>
                    <a:pt x="498" y="138"/>
                  </a:cubicBezTo>
                  <a:cubicBezTo>
                    <a:pt x="499" y="138"/>
                    <a:pt x="499" y="139"/>
                    <a:pt x="499" y="139"/>
                  </a:cubicBezTo>
                  <a:cubicBezTo>
                    <a:pt x="501" y="140"/>
                    <a:pt x="502" y="139"/>
                    <a:pt x="505" y="141"/>
                  </a:cubicBezTo>
                  <a:cubicBezTo>
                    <a:pt x="505" y="143"/>
                    <a:pt x="508" y="142"/>
                    <a:pt x="509" y="145"/>
                  </a:cubicBezTo>
                  <a:cubicBezTo>
                    <a:pt x="509" y="144"/>
                    <a:pt x="509" y="143"/>
                    <a:pt x="510" y="144"/>
                  </a:cubicBezTo>
                  <a:cubicBezTo>
                    <a:pt x="511" y="144"/>
                    <a:pt x="510" y="145"/>
                    <a:pt x="511" y="145"/>
                  </a:cubicBezTo>
                  <a:cubicBezTo>
                    <a:pt x="511" y="145"/>
                    <a:pt x="512" y="144"/>
                    <a:pt x="513" y="144"/>
                  </a:cubicBezTo>
                  <a:cubicBezTo>
                    <a:pt x="513" y="145"/>
                    <a:pt x="513" y="145"/>
                    <a:pt x="513" y="145"/>
                  </a:cubicBezTo>
                  <a:cubicBezTo>
                    <a:pt x="513" y="145"/>
                    <a:pt x="512" y="145"/>
                    <a:pt x="512" y="145"/>
                  </a:cubicBezTo>
                  <a:cubicBezTo>
                    <a:pt x="518" y="148"/>
                    <a:pt x="520" y="148"/>
                    <a:pt x="523" y="152"/>
                  </a:cubicBezTo>
                  <a:cubicBezTo>
                    <a:pt x="524" y="152"/>
                    <a:pt x="527" y="154"/>
                    <a:pt x="528" y="155"/>
                  </a:cubicBezTo>
                  <a:cubicBezTo>
                    <a:pt x="528" y="154"/>
                    <a:pt x="529" y="154"/>
                    <a:pt x="530" y="154"/>
                  </a:cubicBezTo>
                  <a:cubicBezTo>
                    <a:pt x="527" y="153"/>
                    <a:pt x="529" y="152"/>
                    <a:pt x="529" y="152"/>
                  </a:cubicBezTo>
                  <a:cubicBezTo>
                    <a:pt x="528" y="151"/>
                    <a:pt x="527" y="151"/>
                    <a:pt x="525" y="149"/>
                  </a:cubicBezTo>
                  <a:cubicBezTo>
                    <a:pt x="525" y="150"/>
                    <a:pt x="523" y="149"/>
                    <a:pt x="522" y="149"/>
                  </a:cubicBezTo>
                  <a:cubicBezTo>
                    <a:pt x="522" y="148"/>
                    <a:pt x="521" y="147"/>
                    <a:pt x="520" y="146"/>
                  </a:cubicBezTo>
                  <a:cubicBezTo>
                    <a:pt x="520" y="147"/>
                    <a:pt x="516" y="145"/>
                    <a:pt x="516" y="145"/>
                  </a:cubicBezTo>
                  <a:cubicBezTo>
                    <a:pt x="517" y="144"/>
                    <a:pt x="520" y="147"/>
                    <a:pt x="520" y="145"/>
                  </a:cubicBezTo>
                  <a:cubicBezTo>
                    <a:pt x="517" y="145"/>
                    <a:pt x="518" y="144"/>
                    <a:pt x="520" y="144"/>
                  </a:cubicBezTo>
                  <a:cubicBezTo>
                    <a:pt x="513" y="141"/>
                    <a:pt x="513" y="141"/>
                    <a:pt x="508" y="139"/>
                  </a:cubicBezTo>
                  <a:cubicBezTo>
                    <a:pt x="508" y="138"/>
                    <a:pt x="509" y="138"/>
                    <a:pt x="509" y="137"/>
                  </a:cubicBezTo>
                  <a:cubicBezTo>
                    <a:pt x="507" y="138"/>
                    <a:pt x="504" y="135"/>
                    <a:pt x="502" y="134"/>
                  </a:cubicBezTo>
                  <a:cubicBezTo>
                    <a:pt x="503" y="134"/>
                    <a:pt x="504" y="135"/>
                    <a:pt x="504" y="134"/>
                  </a:cubicBezTo>
                  <a:cubicBezTo>
                    <a:pt x="504" y="133"/>
                    <a:pt x="503" y="134"/>
                    <a:pt x="502" y="133"/>
                  </a:cubicBezTo>
                  <a:cubicBezTo>
                    <a:pt x="503" y="133"/>
                    <a:pt x="502" y="132"/>
                    <a:pt x="502" y="132"/>
                  </a:cubicBezTo>
                  <a:cubicBezTo>
                    <a:pt x="501" y="132"/>
                    <a:pt x="501" y="133"/>
                    <a:pt x="500" y="133"/>
                  </a:cubicBezTo>
                  <a:cubicBezTo>
                    <a:pt x="498" y="132"/>
                    <a:pt x="495" y="131"/>
                    <a:pt x="493" y="129"/>
                  </a:cubicBezTo>
                  <a:cubicBezTo>
                    <a:pt x="490" y="128"/>
                    <a:pt x="488" y="126"/>
                    <a:pt x="488" y="124"/>
                  </a:cubicBezTo>
                  <a:cubicBezTo>
                    <a:pt x="490" y="126"/>
                    <a:pt x="492" y="125"/>
                    <a:pt x="495" y="127"/>
                  </a:cubicBezTo>
                  <a:cubicBezTo>
                    <a:pt x="495" y="127"/>
                    <a:pt x="496" y="127"/>
                    <a:pt x="496" y="126"/>
                  </a:cubicBezTo>
                  <a:cubicBezTo>
                    <a:pt x="492" y="124"/>
                    <a:pt x="490" y="124"/>
                    <a:pt x="486" y="122"/>
                  </a:cubicBezTo>
                  <a:cubicBezTo>
                    <a:pt x="487" y="122"/>
                    <a:pt x="487" y="121"/>
                    <a:pt x="486" y="121"/>
                  </a:cubicBezTo>
                  <a:cubicBezTo>
                    <a:pt x="486" y="121"/>
                    <a:pt x="486" y="121"/>
                    <a:pt x="485" y="121"/>
                  </a:cubicBezTo>
                  <a:cubicBezTo>
                    <a:pt x="485" y="121"/>
                    <a:pt x="485" y="120"/>
                    <a:pt x="484" y="120"/>
                  </a:cubicBezTo>
                  <a:cubicBezTo>
                    <a:pt x="485" y="121"/>
                    <a:pt x="482" y="120"/>
                    <a:pt x="481" y="119"/>
                  </a:cubicBezTo>
                  <a:cubicBezTo>
                    <a:pt x="485" y="120"/>
                    <a:pt x="482" y="118"/>
                    <a:pt x="485" y="118"/>
                  </a:cubicBezTo>
                  <a:cubicBezTo>
                    <a:pt x="487" y="119"/>
                    <a:pt x="486" y="120"/>
                    <a:pt x="487" y="120"/>
                  </a:cubicBezTo>
                  <a:cubicBezTo>
                    <a:pt x="487" y="119"/>
                    <a:pt x="488" y="119"/>
                    <a:pt x="486" y="118"/>
                  </a:cubicBezTo>
                  <a:cubicBezTo>
                    <a:pt x="487" y="119"/>
                    <a:pt x="490" y="118"/>
                    <a:pt x="490" y="119"/>
                  </a:cubicBezTo>
                  <a:cubicBezTo>
                    <a:pt x="489" y="120"/>
                    <a:pt x="490" y="121"/>
                    <a:pt x="491" y="122"/>
                  </a:cubicBezTo>
                  <a:cubicBezTo>
                    <a:pt x="490" y="120"/>
                    <a:pt x="491" y="120"/>
                    <a:pt x="492" y="119"/>
                  </a:cubicBezTo>
                  <a:cubicBezTo>
                    <a:pt x="494" y="120"/>
                    <a:pt x="498" y="121"/>
                    <a:pt x="498" y="122"/>
                  </a:cubicBezTo>
                  <a:cubicBezTo>
                    <a:pt x="497" y="122"/>
                    <a:pt x="497" y="122"/>
                    <a:pt x="496" y="123"/>
                  </a:cubicBezTo>
                  <a:cubicBezTo>
                    <a:pt x="498" y="124"/>
                    <a:pt x="497" y="122"/>
                    <a:pt x="498" y="123"/>
                  </a:cubicBezTo>
                  <a:cubicBezTo>
                    <a:pt x="499" y="123"/>
                    <a:pt x="500" y="124"/>
                    <a:pt x="501" y="123"/>
                  </a:cubicBezTo>
                  <a:cubicBezTo>
                    <a:pt x="500" y="122"/>
                    <a:pt x="498" y="123"/>
                    <a:pt x="498" y="122"/>
                  </a:cubicBezTo>
                  <a:cubicBezTo>
                    <a:pt x="500" y="123"/>
                    <a:pt x="500" y="122"/>
                    <a:pt x="502" y="123"/>
                  </a:cubicBezTo>
                  <a:cubicBezTo>
                    <a:pt x="502" y="124"/>
                    <a:pt x="503" y="124"/>
                    <a:pt x="503" y="125"/>
                  </a:cubicBezTo>
                  <a:cubicBezTo>
                    <a:pt x="501" y="124"/>
                    <a:pt x="502" y="126"/>
                    <a:pt x="502" y="126"/>
                  </a:cubicBezTo>
                  <a:cubicBezTo>
                    <a:pt x="502" y="125"/>
                    <a:pt x="506" y="127"/>
                    <a:pt x="504" y="126"/>
                  </a:cubicBezTo>
                  <a:cubicBezTo>
                    <a:pt x="503" y="126"/>
                    <a:pt x="503" y="126"/>
                    <a:pt x="502" y="125"/>
                  </a:cubicBezTo>
                  <a:cubicBezTo>
                    <a:pt x="503" y="126"/>
                    <a:pt x="503" y="125"/>
                    <a:pt x="504" y="125"/>
                  </a:cubicBezTo>
                  <a:cubicBezTo>
                    <a:pt x="505" y="125"/>
                    <a:pt x="506" y="126"/>
                    <a:pt x="506" y="127"/>
                  </a:cubicBezTo>
                  <a:cubicBezTo>
                    <a:pt x="506" y="127"/>
                    <a:pt x="505" y="126"/>
                    <a:pt x="505" y="127"/>
                  </a:cubicBezTo>
                  <a:cubicBezTo>
                    <a:pt x="505" y="127"/>
                    <a:pt x="506" y="127"/>
                    <a:pt x="508" y="127"/>
                  </a:cubicBezTo>
                  <a:cubicBezTo>
                    <a:pt x="509" y="128"/>
                    <a:pt x="510" y="128"/>
                    <a:pt x="510" y="129"/>
                  </a:cubicBezTo>
                  <a:cubicBezTo>
                    <a:pt x="509" y="129"/>
                    <a:pt x="507" y="128"/>
                    <a:pt x="507" y="128"/>
                  </a:cubicBezTo>
                  <a:cubicBezTo>
                    <a:pt x="509" y="130"/>
                    <a:pt x="511" y="130"/>
                    <a:pt x="513" y="132"/>
                  </a:cubicBezTo>
                  <a:cubicBezTo>
                    <a:pt x="513" y="131"/>
                    <a:pt x="513" y="131"/>
                    <a:pt x="514" y="131"/>
                  </a:cubicBezTo>
                  <a:cubicBezTo>
                    <a:pt x="514" y="132"/>
                    <a:pt x="516" y="133"/>
                    <a:pt x="517" y="133"/>
                  </a:cubicBezTo>
                  <a:cubicBezTo>
                    <a:pt x="518" y="134"/>
                    <a:pt x="517" y="134"/>
                    <a:pt x="517" y="135"/>
                  </a:cubicBezTo>
                  <a:cubicBezTo>
                    <a:pt x="518" y="134"/>
                    <a:pt x="521" y="136"/>
                    <a:pt x="521" y="135"/>
                  </a:cubicBezTo>
                  <a:cubicBezTo>
                    <a:pt x="520" y="135"/>
                    <a:pt x="520" y="135"/>
                    <a:pt x="520" y="134"/>
                  </a:cubicBezTo>
                  <a:cubicBezTo>
                    <a:pt x="521" y="134"/>
                    <a:pt x="521" y="135"/>
                    <a:pt x="523" y="136"/>
                  </a:cubicBezTo>
                  <a:cubicBezTo>
                    <a:pt x="524" y="135"/>
                    <a:pt x="521" y="134"/>
                    <a:pt x="521" y="134"/>
                  </a:cubicBezTo>
                  <a:cubicBezTo>
                    <a:pt x="524" y="135"/>
                    <a:pt x="522" y="133"/>
                    <a:pt x="522" y="133"/>
                  </a:cubicBezTo>
                  <a:cubicBezTo>
                    <a:pt x="523" y="133"/>
                    <a:pt x="525" y="135"/>
                    <a:pt x="525" y="136"/>
                  </a:cubicBezTo>
                  <a:cubicBezTo>
                    <a:pt x="524" y="134"/>
                    <a:pt x="527" y="135"/>
                    <a:pt x="525" y="133"/>
                  </a:cubicBezTo>
                  <a:cubicBezTo>
                    <a:pt x="524" y="134"/>
                    <a:pt x="523" y="132"/>
                    <a:pt x="521" y="132"/>
                  </a:cubicBezTo>
                  <a:cubicBezTo>
                    <a:pt x="521" y="131"/>
                    <a:pt x="521" y="131"/>
                    <a:pt x="520" y="130"/>
                  </a:cubicBezTo>
                  <a:cubicBezTo>
                    <a:pt x="519" y="130"/>
                    <a:pt x="521" y="132"/>
                    <a:pt x="519" y="131"/>
                  </a:cubicBezTo>
                  <a:cubicBezTo>
                    <a:pt x="514" y="129"/>
                    <a:pt x="518" y="128"/>
                    <a:pt x="522" y="130"/>
                  </a:cubicBezTo>
                  <a:cubicBezTo>
                    <a:pt x="521" y="128"/>
                    <a:pt x="521" y="129"/>
                    <a:pt x="519" y="128"/>
                  </a:cubicBezTo>
                  <a:cubicBezTo>
                    <a:pt x="521" y="128"/>
                    <a:pt x="518" y="127"/>
                    <a:pt x="517" y="126"/>
                  </a:cubicBezTo>
                  <a:cubicBezTo>
                    <a:pt x="519" y="126"/>
                    <a:pt x="523" y="129"/>
                    <a:pt x="524" y="128"/>
                  </a:cubicBezTo>
                  <a:cubicBezTo>
                    <a:pt x="520" y="126"/>
                    <a:pt x="517" y="125"/>
                    <a:pt x="515" y="124"/>
                  </a:cubicBezTo>
                  <a:cubicBezTo>
                    <a:pt x="518" y="123"/>
                    <a:pt x="522" y="126"/>
                    <a:pt x="526" y="127"/>
                  </a:cubicBezTo>
                  <a:cubicBezTo>
                    <a:pt x="526" y="128"/>
                    <a:pt x="526" y="128"/>
                    <a:pt x="527" y="129"/>
                  </a:cubicBezTo>
                  <a:cubicBezTo>
                    <a:pt x="529" y="129"/>
                    <a:pt x="531" y="131"/>
                    <a:pt x="533" y="131"/>
                  </a:cubicBezTo>
                  <a:cubicBezTo>
                    <a:pt x="533" y="132"/>
                    <a:pt x="536" y="133"/>
                    <a:pt x="537" y="134"/>
                  </a:cubicBezTo>
                  <a:cubicBezTo>
                    <a:pt x="537" y="133"/>
                    <a:pt x="538" y="132"/>
                    <a:pt x="536" y="131"/>
                  </a:cubicBezTo>
                  <a:cubicBezTo>
                    <a:pt x="537" y="132"/>
                    <a:pt x="536" y="132"/>
                    <a:pt x="535" y="132"/>
                  </a:cubicBezTo>
                  <a:cubicBezTo>
                    <a:pt x="534" y="132"/>
                    <a:pt x="534" y="131"/>
                    <a:pt x="533" y="131"/>
                  </a:cubicBezTo>
                  <a:cubicBezTo>
                    <a:pt x="533" y="130"/>
                    <a:pt x="531" y="130"/>
                    <a:pt x="530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25" y="126"/>
                    <a:pt x="523" y="125"/>
                    <a:pt x="519" y="123"/>
                  </a:cubicBezTo>
                  <a:cubicBezTo>
                    <a:pt x="516" y="123"/>
                    <a:pt x="510" y="120"/>
                    <a:pt x="508" y="118"/>
                  </a:cubicBezTo>
                  <a:cubicBezTo>
                    <a:pt x="507" y="118"/>
                    <a:pt x="508" y="119"/>
                    <a:pt x="507" y="119"/>
                  </a:cubicBezTo>
                  <a:cubicBezTo>
                    <a:pt x="506" y="117"/>
                    <a:pt x="505" y="117"/>
                    <a:pt x="502" y="116"/>
                  </a:cubicBezTo>
                  <a:cubicBezTo>
                    <a:pt x="502" y="116"/>
                    <a:pt x="502" y="115"/>
                    <a:pt x="501" y="115"/>
                  </a:cubicBezTo>
                  <a:cubicBezTo>
                    <a:pt x="501" y="116"/>
                    <a:pt x="498" y="115"/>
                    <a:pt x="498" y="114"/>
                  </a:cubicBezTo>
                  <a:cubicBezTo>
                    <a:pt x="498" y="114"/>
                    <a:pt x="498" y="114"/>
                    <a:pt x="497" y="114"/>
                  </a:cubicBezTo>
                  <a:cubicBezTo>
                    <a:pt x="497" y="113"/>
                    <a:pt x="500" y="114"/>
                    <a:pt x="499" y="113"/>
                  </a:cubicBezTo>
                  <a:cubicBezTo>
                    <a:pt x="498" y="114"/>
                    <a:pt x="496" y="112"/>
                    <a:pt x="496" y="113"/>
                  </a:cubicBezTo>
                  <a:cubicBezTo>
                    <a:pt x="497" y="114"/>
                    <a:pt x="497" y="114"/>
                    <a:pt x="497" y="115"/>
                  </a:cubicBezTo>
                  <a:cubicBezTo>
                    <a:pt x="495" y="114"/>
                    <a:pt x="494" y="114"/>
                    <a:pt x="492" y="113"/>
                  </a:cubicBezTo>
                  <a:cubicBezTo>
                    <a:pt x="493" y="115"/>
                    <a:pt x="491" y="115"/>
                    <a:pt x="494" y="116"/>
                  </a:cubicBezTo>
                  <a:cubicBezTo>
                    <a:pt x="494" y="115"/>
                    <a:pt x="493" y="115"/>
                    <a:pt x="493" y="114"/>
                  </a:cubicBezTo>
                  <a:cubicBezTo>
                    <a:pt x="495" y="115"/>
                    <a:pt x="499" y="116"/>
                    <a:pt x="498" y="117"/>
                  </a:cubicBezTo>
                  <a:cubicBezTo>
                    <a:pt x="498" y="116"/>
                    <a:pt x="504" y="120"/>
                    <a:pt x="502" y="118"/>
                  </a:cubicBezTo>
                  <a:cubicBezTo>
                    <a:pt x="503" y="118"/>
                    <a:pt x="504" y="119"/>
                    <a:pt x="504" y="119"/>
                  </a:cubicBezTo>
                  <a:cubicBezTo>
                    <a:pt x="504" y="120"/>
                    <a:pt x="503" y="120"/>
                    <a:pt x="503" y="121"/>
                  </a:cubicBezTo>
                  <a:cubicBezTo>
                    <a:pt x="504" y="122"/>
                    <a:pt x="505" y="122"/>
                    <a:pt x="506" y="123"/>
                  </a:cubicBezTo>
                  <a:cubicBezTo>
                    <a:pt x="505" y="123"/>
                    <a:pt x="506" y="124"/>
                    <a:pt x="505" y="124"/>
                  </a:cubicBezTo>
                  <a:cubicBezTo>
                    <a:pt x="503" y="123"/>
                    <a:pt x="502" y="124"/>
                    <a:pt x="502" y="122"/>
                  </a:cubicBezTo>
                  <a:cubicBezTo>
                    <a:pt x="502" y="122"/>
                    <a:pt x="504" y="123"/>
                    <a:pt x="504" y="122"/>
                  </a:cubicBezTo>
                  <a:cubicBezTo>
                    <a:pt x="502" y="122"/>
                    <a:pt x="503" y="121"/>
                    <a:pt x="500" y="120"/>
                  </a:cubicBezTo>
                  <a:cubicBezTo>
                    <a:pt x="499" y="121"/>
                    <a:pt x="490" y="119"/>
                    <a:pt x="492" y="117"/>
                  </a:cubicBezTo>
                  <a:cubicBezTo>
                    <a:pt x="489" y="117"/>
                    <a:pt x="488" y="117"/>
                    <a:pt x="490" y="118"/>
                  </a:cubicBezTo>
                  <a:cubicBezTo>
                    <a:pt x="488" y="117"/>
                    <a:pt x="484" y="116"/>
                    <a:pt x="485" y="117"/>
                  </a:cubicBezTo>
                  <a:cubicBezTo>
                    <a:pt x="485" y="117"/>
                    <a:pt x="483" y="116"/>
                    <a:pt x="483" y="116"/>
                  </a:cubicBezTo>
                  <a:cubicBezTo>
                    <a:pt x="484" y="115"/>
                    <a:pt x="487" y="117"/>
                    <a:pt x="486" y="116"/>
                  </a:cubicBezTo>
                  <a:cubicBezTo>
                    <a:pt x="486" y="115"/>
                    <a:pt x="482" y="115"/>
                    <a:pt x="482" y="114"/>
                  </a:cubicBezTo>
                  <a:cubicBezTo>
                    <a:pt x="484" y="115"/>
                    <a:pt x="483" y="113"/>
                    <a:pt x="485" y="114"/>
                  </a:cubicBezTo>
                  <a:cubicBezTo>
                    <a:pt x="483" y="114"/>
                    <a:pt x="486" y="115"/>
                    <a:pt x="487" y="115"/>
                  </a:cubicBezTo>
                  <a:cubicBezTo>
                    <a:pt x="486" y="115"/>
                    <a:pt x="487" y="116"/>
                    <a:pt x="489" y="117"/>
                  </a:cubicBezTo>
                  <a:cubicBezTo>
                    <a:pt x="487" y="115"/>
                    <a:pt x="488" y="115"/>
                    <a:pt x="490" y="115"/>
                  </a:cubicBezTo>
                  <a:cubicBezTo>
                    <a:pt x="488" y="115"/>
                    <a:pt x="487" y="114"/>
                    <a:pt x="485" y="113"/>
                  </a:cubicBezTo>
                  <a:cubicBezTo>
                    <a:pt x="483" y="113"/>
                    <a:pt x="482" y="112"/>
                    <a:pt x="480" y="112"/>
                  </a:cubicBezTo>
                  <a:cubicBezTo>
                    <a:pt x="481" y="112"/>
                    <a:pt x="478" y="112"/>
                    <a:pt x="478" y="112"/>
                  </a:cubicBezTo>
                  <a:cubicBezTo>
                    <a:pt x="476" y="112"/>
                    <a:pt x="475" y="111"/>
                    <a:pt x="473" y="111"/>
                  </a:cubicBezTo>
                  <a:cubicBezTo>
                    <a:pt x="472" y="110"/>
                    <a:pt x="471" y="110"/>
                    <a:pt x="468" y="109"/>
                  </a:cubicBezTo>
                  <a:cubicBezTo>
                    <a:pt x="470" y="109"/>
                    <a:pt x="468" y="108"/>
                    <a:pt x="469" y="108"/>
                  </a:cubicBezTo>
                  <a:cubicBezTo>
                    <a:pt x="469" y="109"/>
                    <a:pt x="474" y="110"/>
                    <a:pt x="474" y="110"/>
                  </a:cubicBezTo>
                  <a:cubicBezTo>
                    <a:pt x="473" y="109"/>
                    <a:pt x="474" y="109"/>
                    <a:pt x="474" y="109"/>
                  </a:cubicBezTo>
                  <a:cubicBezTo>
                    <a:pt x="468" y="109"/>
                    <a:pt x="468" y="105"/>
                    <a:pt x="473" y="107"/>
                  </a:cubicBezTo>
                  <a:cubicBezTo>
                    <a:pt x="473" y="107"/>
                    <a:pt x="473" y="108"/>
                    <a:pt x="474" y="108"/>
                  </a:cubicBezTo>
                  <a:cubicBezTo>
                    <a:pt x="475" y="108"/>
                    <a:pt x="478" y="110"/>
                    <a:pt x="477" y="108"/>
                  </a:cubicBezTo>
                  <a:cubicBezTo>
                    <a:pt x="473" y="108"/>
                    <a:pt x="476" y="106"/>
                    <a:pt x="473" y="105"/>
                  </a:cubicBezTo>
                  <a:cubicBezTo>
                    <a:pt x="472" y="105"/>
                    <a:pt x="473" y="106"/>
                    <a:pt x="471" y="106"/>
                  </a:cubicBezTo>
                  <a:cubicBezTo>
                    <a:pt x="470" y="105"/>
                    <a:pt x="471" y="104"/>
                    <a:pt x="470" y="104"/>
                  </a:cubicBezTo>
                  <a:cubicBezTo>
                    <a:pt x="468" y="103"/>
                    <a:pt x="469" y="105"/>
                    <a:pt x="468" y="105"/>
                  </a:cubicBezTo>
                  <a:cubicBezTo>
                    <a:pt x="466" y="104"/>
                    <a:pt x="464" y="103"/>
                    <a:pt x="467" y="103"/>
                  </a:cubicBezTo>
                  <a:cubicBezTo>
                    <a:pt x="466" y="103"/>
                    <a:pt x="465" y="103"/>
                    <a:pt x="464" y="102"/>
                  </a:cubicBezTo>
                  <a:cubicBezTo>
                    <a:pt x="465" y="102"/>
                    <a:pt x="465" y="102"/>
                    <a:pt x="466" y="102"/>
                  </a:cubicBezTo>
                  <a:cubicBezTo>
                    <a:pt x="469" y="102"/>
                    <a:pt x="471" y="103"/>
                    <a:pt x="474" y="104"/>
                  </a:cubicBezTo>
                  <a:cubicBezTo>
                    <a:pt x="476" y="104"/>
                    <a:pt x="478" y="105"/>
                    <a:pt x="480" y="106"/>
                  </a:cubicBezTo>
                  <a:cubicBezTo>
                    <a:pt x="479" y="106"/>
                    <a:pt x="477" y="105"/>
                    <a:pt x="479" y="105"/>
                  </a:cubicBezTo>
                  <a:cubicBezTo>
                    <a:pt x="480" y="106"/>
                    <a:pt x="482" y="106"/>
                    <a:pt x="482" y="107"/>
                  </a:cubicBezTo>
                  <a:cubicBezTo>
                    <a:pt x="482" y="106"/>
                    <a:pt x="483" y="106"/>
                    <a:pt x="484" y="107"/>
                  </a:cubicBezTo>
                  <a:cubicBezTo>
                    <a:pt x="484" y="106"/>
                    <a:pt x="484" y="106"/>
                    <a:pt x="484" y="105"/>
                  </a:cubicBezTo>
                  <a:cubicBezTo>
                    <a:pt x="488" y="106"/>
                    <a:pt x="491" y="107"/>
                    <a:pt x="492" y="108"/>
                  </a:cubicBezTo>
                  <a:cubicBezTo>
                    <a:pt x="490" y="108"/>
                    <a:pt x="492" y="110"/>
                    <a:pt x="493" y="111"/>
                  </a:cubicBezTo>
                  <a:cubicBezTo>
                    <a:pt x="491" y="111"/>
                    <a:pt x="488" y="110"/>
                    <a:pt x="486" y="109"/>
                  </a:cubicBezTo>
                  <a:cubicBezTo>
                    <a:pt x="484" y="108"/>
                    <a:pt x="482" y="107"/>
                    <a:pt x="480" y="107"/>
                  </a:cubicBezTo>
                  <a:cubicBezTo>
                    <a:pt x="481" y="108"/>
                    <a:pt x="484" y="109"/>
                    <a:pt x="485" y="110"/>
                  </a:cubicBezTo>
                  <a:cubicBezTo>
                    <a:pt x="481" y="109"/>
                    <a:pt x="480" y="107"/>
                    <a:pt x="477" y="106"/>
                  </a:cubicBezTo>
                  <a:cubicBezTo>
                    <a:pt x="477" y="107"/>
                    <a:pt x="479" y="108"/>
                    <a:pt x="481" y="110"/>
                  </a:cubicBezTo>
                  <a:cubicBezTo>
                    <a:pt x="482" y="112"/>
                    <a:pt x="476" y="109"/>
                    <a:pt x="474" y="110"/>
                  </a:cubicBezTo>
                  <a:cubicBezTo>
                    <a:pt x="478" y="111"/>
                    <a:pt x="481" y="111"/>
                    <a:pt x="484" y="111"/>
                  </a:cubicBezTo>
                  <a:cubicBezTo>
                    <a:pt x="485" y="113"/>
                    <a:pt x="488" y="113"/>
                    <a:pt x="491" y="115"/>
                  </a:cubicBezTo>
                  <a:cubicBezTo>
                    <a:pt x="490" y="113"/>
                    <a:pt x="489" y="114"/>
                    <a:pt x="491" y="113"/>
                  </a:cubicBezTo>
                  <a:cubicBezTo>
                    <a:pt x="489" y="112"/>
                    <a:pt x="488" y="113"/>
                    <a:pt x="488" y="112"/>
                  </a:cubicBezTo>
                  <a:cubicBezTo>
                    <a:pt x="489" y="112"/>
                    <a:pt x="491" y="113"/>
                    <a:pt x="492" y="112"/>
                  </a:cubicBezTo>
                  <a:cubicBezTo>
                    <a:pt x="493" y="113"/>
                    <a:pt x="494" y="113"/>
                    <a:pt x="495" y="113"/>
                  </a:cubicBezTo>
                  <a:cubicBezTo>
                    <a:pt x="496" y="113"/>
                    <a:pt x="492" y="111"/>
                    <a:pt x="495" y="111"/>
                  </a:cubicBezTo>
                  <a:cubicBezTo>
                    <a:pt x="497" y="113"/>
                    <a:pt x="496" y="111"/>
                    <a:pt x="498" y="112"/>
                  </a:cubicBezTo>
                  <a:cubicBezTo>
                    <a:pt x="500" y="113"/>
                    <a:pt x="498" y="113"/>
                    <a:pt x="500" y="114"/>
                  </a:cubicBezTo>
                  <a:cubicBezTo>
                    <a:pt x="500" y="113"/>
                    <a:pt x="504" y="113"/>
                    <a:pt x="505" y="115"/>
                  </a:cubicBezTo>
                  <a:cubicBezTo>
                    <a:pt x="504" y="115"/>
                    <a:pt x="503" y="114"/>
                    <a:pt x="504" y="115"/>
                  </a:cubicBezTo>
                  <a:cubicBezTo>
                    <a:pt x="506" y="115"/>
                    <a:pt x="508" y="117"/>
                    <a:pt x="508" y="115"/>
                  </a:cubicBezTo>
                  <a:cubicBezTo>
                    <a:pt x="510" y="117"/>
                    <a:pt x="512" y="116"/>
                    <a:pt x="514" y="118"/>
                  </a:cubicBezTo>
                  <a:cubicBezTo>
                    <a:pt x="515" y="118"/>
                    <a:pt x="514" y="117"/>
                    <a:pt x="515" y="118"/>
                  </a:cubicBezTo>
                  <a:cubicBezTo>
                    <a:pt x="516" y="119"/>
                    <a:pt x="519" y="118"/>
                    <a:pt x="520" y="120"/>
                  </a:cubicBezTo>
                  <a:cubicBezTo>
                    <a:pt x="519" y="119"/>
                    <a:pt x="518" y="119"/>
                    <a:pt x="518" y="119"/>
                  </a:cubicBezTo>
                  <a:cubicBezTo>
                    <a:pt x="522" y="120"/>
                    <a:pt x="518" y="120"/>
                    <a:pt x="520" y="121"/>
                  </a:cubicBezTo>
                  <a:cubicBezTo>
                    <a:pt x="521" y="121"/>
                    <a:pt x="524" y="121"/>
                    <a:pt x="526" y="122"/>
                  </a:cubicBezTo>
                  <a:cubicBezTo>
                    <a:pt x="527" y="123"/>
                    <a:pt x="529" y="125"/>
                    <a:pt x="527" y="126"/>
                  </a:cubicBezTo>
                  <a:cubicBezTo>
                    <a:pt x="526" y="125"/>
                    <a:pt x="524" y="124"/>
                    <a:pt x="525" y="125"/>
                  </a:cubicBezTo>
                  <a:cubicBezTo>
                    <a:pt x="525" y="125"/>
                    <a:pt x="527" y="126"/>
                    <a:pt x="527" y="126"/>
                  </a:cubicBezTo>
                  <a:cubicBezTo>
                    <a:pt x="529" y="125"/>
                    <a:pt x="530" y="125"/>
                    <a:pt x="532" y="127"/>
                  </a:cubicBezTo>
                  <a:cubicBezTo>
                    <a:pt x="532" y="127"/>
                    <a:pt x="530" y="127"/>
                    <a:pt x="531" y="128"/>
                  </a:cubicBezTo>
                  <a:cubicBezTo>
                    <a:pt x="532" y="127"/>
                    <a:pt x="533" y="130"/>
                    <a:pt x="534" y="130"/>
                  </a:cubicBezTo>
                  <a:cubicBezTo>
                    <a:pt x="534" y="129"/>
                    <a:pt x="536" y="129"/>
                    <a:pt x="537" y="129"/>
                  </a:cubicBezTo>
                  <a:cubicBezTo>
                    <a:pt x="537" y="129"/>
                    <a:pt x="534" y="127"/>
                    <a:pt x="536" y="127"/>
                  </a:cubicBezTo>
                  <a:cubicBezTo>
                    <a:pt x="537" y="128"/>
                    <a:pt x="537" y="129"/>
                    <a:pt x="538" y="129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43" y="131"/>
                    <a:pt x="545" y="133"/>
                    <a:pt x="549" y="136"/>
                  </a:cubicBezTo>
                  <a:cubicBezTo>
                    <a:pt x="550" y="136"/>
                    <a:pt x="551" y="138"/>
                    <a:pt x="552" y="138"/>
                  </a:cubicBezTo>
                  <a:cubicBezTo>
                    <a:pt x="552" y="137"/>
                    <a:pt x="550" y="135"/>
                    <a:pt x="551" y="136"/>
                  </a:cubicBezTo>
                  <a:cubicBezTo>
                    <a:pt x="554" y="137"/>
                    <a:pt x="554" y="139"/>
                    <a:pt x="556" y="140"/>
                  </a:cubicBezTo>
                  <a:cubicBezTo>
                    <a:pt x="556" y="140"/>
                    <a:pt x="556" y="141"/>
                    <a:pt x="556" y="141"/>
                  </a:cubicBezTo>
                  <a:cubicBezTo>
                    <a:pt x="557" y="140"/>
                    <a:pt x="559" y="143"/>
                    <a:pt x="558" y="141"/>
                  </a:cubicBezTo>
                  <a:cubicBezTo>
                    <a:pt x="559" y="142"/>
                    <a:pt x="560" y="142"/>
                    <a:pt x="561" y="143"/>
                  </a:cubicBezTo>
                  <a:cubicBezTo>
                    <a:pt x="563" y="144"/>
                    <a:pt x="560" y="143"/>
                    <a:pt x="561" y="145"/>
                  </a:cubicBezTo>
                  <a:cubicBezTo>
                    <a:pt x="563" y="144"/>
                    <a:pt x="567" y="149"/>
                    <a:pt x="569" y="148"/>
                  </a:cubicBezTo>
                  <a:cubicBezTo>
                    <a:pt x="569" y="149"/>
                    <a:pt x="567" y="148"/>
                    <a:pt x="568" y="150"/>
                  </a:cubicBezTo>
                  <a:cubicBezTo>
                    <a:pt x="571" y="150"/>
                    <a:pt x="574" y="153"/>
                    <a:pt x="577" y="155"/>
                  </a:cubicBezTo>
                  <a:cubicBezTo>
                    <a:pt x="575" y="153"/>
                    <a:pt x="573" y="151"/>
                    <a:pt x="571" y="149"/>
                  </a:cubicBezTo>
                  <a:cubicBezTo>
                    <a:pt x="569" y="147"/>
                    <a:pt x="566" y="145"/>
                    <a:pt x="564" y="145"/>
                  </a:cubicBezTo>
                  <a:cubicBezTo>
                    <a:pt x="562" y="143"/>
                    <a:pt x="560" y="141"/>
                    <a:pt x="558" y="140"/>
                  </a:cubicBezTo>
                  <a:cubicBezTo>
                    <a:pt x="556" y="138"/>
                    <a:pt x="554" y="137"/>
                    <a:pt x="552" y="135"/>
                  </a:cubicBezTo>
                  <a:cubicBezTo>
                    <a:pt x="550" y="135"/>
                    <a:pt x="549" y="134"/>
                    <a:pt x="548" y="133"/>
                  </a:cubicBezTo>
                  <a:cubicBezTo>
                    <a:pt x="547" y="132"/>
                    <a:pt x="546" y="132"/>
                    <a:pt x="545" y="131"/>
                  </a:cubicBezTo>
                  <a:cubicBezTo>
                    <a:pt x="543" y="130"/>
                    <a:pt x="540" y="128"/>
                    <a:pt x="538" y="126"/>
                  </a:cubicBezTo>
                  <a:cubicBezTo>
                    <a:pt x="538" y="126"/>
                    <a:pt x="539" y="127"/>
                    <a:pt x="538" y="127"/>
                  </a:cubicBezTo>
                  <a:cubicBezTo>
                    <a:pt x="535" y="126"/>
                    <a:pt x="534" y="124"/>
                    <a:pt x="532" y="123"/>
                  </a:cubicBezTo>
                  <a:cubicBezTo>
                    <a:pt x="531" y="124"/>
                    <a:pt x="534" y="124"/>
                    <a:pt x="533" y="125"/>
                  </a:cubicBezTo>
                  <a:cubicBezTo>
                    <a:pt x="531" y="125"/>
                    <a:pt x="529" y="123"/>
                    <a:pt x="526" y="122"/>
                  </a:cubicBezTo>
                  <a:cubicBezTo>
                    <a:pt x="527" y="121"/>
                    <a:pt x="526" y="120"/>
                    <a:pt x="526" y="120"/>
                  </a:cubicBezTo>
                  <a:cubicBezTo>
                    <a:pt x="525" y="119"/>
                    <a:pt x="524" y="119"/>
                    <a:pt x="523" y="119"/>
                  </a:cubicBezTo>
                  <a:cubicBezTo>
                    <a:pt x="525" y="119"/>
                    <a:pt x="523" y="120"/>
                    <a:pt x="523" y="119"/>
                  </a:cubicBezTo>
                  <a:cubicBezTo>
                    <a:pt x="521" y="118"/>
                    <a:pt x="519" y="118"/>
                    <a:pt x="519" y="117"/>
                  </a:cubicBezTo>
                  <a:cubicBezTo>
                    <a:pt x="521" y="118"/>
                    <a:pt x="523" y="119"/>
                    <a:pt x="523" y="118"/>
                  </a:cubicBezTo>
                  <a:cubicBezTo>
                    <a:pt x="519" y="116"/>
                    <a:pt x="518" y="116"/>
                    <a:pt x="516" y="114"/>
                  </a:cubicBezTo>
                  <a:cubicBezTo>
                    <a:pt x="516" y="115"/>
                    <a:pt x="516" y="115"/>
                    <a:pt x="514" y="114"/>
                  </a:cubicBezTo>
                  <a:cubicBezTo>
                    <a:pt x="513" y="112"/>
                    <a:pt x="508" y="112"/>
                    <a:pt x="506" y="112"/>
                  </a:cubicBezTo>
                  <a:cubicBezTo>
                    <a:pt x="505" y="111"/>
                    <a:pt x="504" y="110"/>
                    <a:pt x="503" y="109"/>
                  </a:cubicBezTo>
                  <a:cubicBezTo>
                    <a:pt x="503" y="109"/>
                    <a:pt x="504" y="110"/>
                    <a:pt x="503" y="110"/>
                  </a:cubicBezTo>
                  <a:cubicBezTo>
                    <a:pt x="501" y="109"/>
                    <a:pt x="500" y="108"/>
                    <a:pt x="499" y="107"/>
                  </a:cubicBezTo>
                  <a:cubicBezTo>
                    <a:pt x="499" y="109"/>
                    <a:pt x="497" y="107"/>
                    <a:pt x="494" y="107"/>
                  </a:cubicBezTo>
                  <a:cubicBezTo>
                    <a:pt x="495" y="106"/>
                    <a:pt x="495" y="107"/>
                    <a:pt x="496" y="106"/>
                  </a:cubicBezTo>
                  <a:cubicBezTo>
                    <a:pt x="494" y="105"/>
                    <a:pt x="490" y="105"/>
                    <a:pt x="489" y="104"/>
                  </a:cubicBezTo>
                  <a:cubicBezTo>
                    <a:pt x="489" y="103"/>
                    <a:pt x="490" y="104"/>
                    <a:pt x="491" y="103"/>
                  </a:cubicBezTo>
                  <a:cubicBezTo>
                    <a:pt x="490" y="103"/>
                    <a:pt x="488" y="103"/>
                    <a:pt x="489" y="102"/>
                  </a:cubicBezTo>
                  <a:cubicBezTo>
                    <a:pt x="488" y="102"/>
                    <a:pt x="486" y="101"/>
                    <a:pt x="485" y="101"/>
                  </a:cubicBezTo>
                  <a:cubicBezTo>
                    <a:pt x="486" y="102"/>
                    <a:pt x="488" y="103"/>
                    <a:pt x="488" y="104"/>
                  </a:cubicBezTo>
                  <a:cubicBezTo>
                    <a:pt x="486" y="103"/>
                    <a:pt x="488" y="103"/>
                    <a:pt x="486" y="104"/>
                  </a:cubicBezTo>
                  <a:cubicBezTo>
                    <a:pt x="486" y="103"/>
                    <a:pt x="483" y="102"/>
                    <a:pt x="486" y="102"/>
                  </a:cubicBezTo>
                  <a:cubicBezTo>
                    <a:pt x="484" y="101"/>
                    <a:pt x="482" y="101"/>
                    <a:pt x="482" y="100"/>
                  </a:cubicBezTo>
                  <a:cubicBezTo>
                    <a:pt x="483" y="100"/>
                    <a:pt x="485" y="100"/>
                    <a:pt x="486" y="101"/>
                  </a:cubicBezTo>
                  <a:cubicBezTo>
                    <a:pt x="485" y="99"/>
                    <a:pt x="487" y="100"/>
                    <a:pt x="489" y="100"/>
                  </a:cubicBezTo>
                  <a:cubicBezTo>
                    <a:pt x="487" y="99"/>
                    <a:pt x="485" y="99"/>
                    <a:pt x="484" y="99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483" y="100"/>
                    <a:pt x="482" y="100"/>
                    <a:pt x="482" y="99"/>
                  </a:cubicBezTo>
                  <a:cubicBezTo>
                    <a:pt x="481" y="99"/>
                    <a:pt x="482" y="100"/>
                    <a:pt x="481" y="100"/>
                  </a:cubicBezTo>
                  <a:cubicBezTo>
                    <a:pt x="480" y="100"/>
                    <a:pt x="480" y="99"/>
                    <a:pt x="479" y="99"/>
                  </a:cubicBezTo>
                  <a:cubicBezTo>
                    <a:pt x="481" y="98"/>
                    <a:pt x="484" y="98"/>
                    <a:pt x="488" y="99"/>
                  </a:cubicBezTo>
                  <a:cubicBezTo>
                    <a:pt x="489" y="99"/>
                    <a:pt x="488" y="97"/>
                    <a:pt x="489" y="98"/>
                  </a:cubicBezTo>
                  <a:cubicBezTo>
                    <a:pt x="489" y="98"/>
                    <a:pt x="490" y="98"/>
                    <a:pt x="490" y="99"/>
                  </a:cubicBezTo>
                  <a:cubicBezTo>
                    <a:pt x="490" y="100"/>
                    <a:pt x="488" y="100"/>
                    <a:pt x="490" y="100"/>
                  </a:cubicBezTo>
                  <a:cubicBezTo>
                    <a:pt x="492" y="98"/>
                    <a:pt x="500" y="102"/>
                    <a:pt x="502" y="103"/>
                  </a:cubicBezTo>
                  <a:cubicBezTo>
                    <a:pt x="504" y="104"/>
                    <a:pt x="501" y="102"/>
                    <a:pt x="503" y="102"/>
                  </a:cubicBezTo>
                  <a:cubicBezTo>
                    <a:pt x="506" y="104"/>
                    <a:pt x="508" y="105"/>
                    <a:pt x="510" y="106"/>
                  </a:cubicBezTo>
                  <a:cubicBezTo>
                    <a:pt x="510" y="106"/>
                    <a:pt x="510" y="107"/>
                    <a:pt x="510" y="107"/>
                  </a:cubicBezTo>
                  <a:cubicBezTo>
                    <a:pt x="512" y="106"/>
                    <a:pt x="514" y="107"/>
                    <a:pt x="517" y="109"/>
                  </a:cubicBezTo>
                  <a:cubicBezTo>
                    <a:pt x="519" y="110"/>
                    <a:pt x="522" y="112"/>
                    <a:pt x="523" y="112"/>
                  </a:cubicBezTo>
                  <a:cubicBezTo>
                    <a:pt x="522" y="112"/>
                    <a:pt x="522" y="111"/>
                    <a:pt x="523" y="111"/>
                  </a:cubicBezTo>
                  <a:cubicBezTo>
                    <a:pt x="525" y="112"/>
                    <a:pt x="523" y="113"/>
                    <a:pt x="525" y="114"/>
                  </a:cubicBezTo>
                  <a:cubicBezTo>
                    <a:pt x="526" y="114"/>
                    <a:pt x="523" y="112"/>
                    <a:pt x="525" y="112"/>
                  </a:cubicBezTo>
                  <a:cubicBezTo>
                    <a:pt x="526" y="114"/>
                    <a:pt x="526" y="113"/>
                    <a:pt x="527" y="113"/>
                  </a:cubicBezTo>
                  <a:cubicBezTo>
                    <a:pt x="528" y="114"/>
                    <a:pt x="530" y="115"/>
                    <a:pt x="530" y="116"/>
                  </a:cubicBezTo>
                  <a:cubicBezTo>
                    <a:pt x="535" y="116"/>
                    <a:pt x="539" y="121"/>
                    <a:pt x="542" y="122"/>
                  </a:cubicBezTo>
                  <a:cubicBezTo>
                    <a:pt x="542" y="123"/>
                    <a:pt x="544" y="125"/>
                    <a:pt x="546" y="126"/>
                  </a:cubicBezTo>
                  <a:cubicBezTo>
                    <a:pt x="546" y="125"/>
                    <a:pt x="543" y="124"/>
                    <a:pt x="543" y="123"/>
                  </a:cubicBezTo>
                  <a:cubicBezTo>
                    <a:pt x="546" y="125"/>
                    <a:pt x="549" y="126"/>
                    <a:pt x="552" y="128"/>
                  </a:cubicBezTo>
                  <a:cubicBezTo>
                    <a:pt x="555" y="129"/>
                    <a:pt x="559" y="131"/>
                    <a:pt x="561" y="132"/>
                  </a:cubicBezTo>
                  <a:cubicBezTo>
                    <a:pt x="561" y="133"/>
                    <a:pt x="560" y="132"/>
                    <a:pt x="560" y="132"/>
                  </a:cubicBezTo>
                  <a:cubicBezTo>
                    <a:pt x="562" y="134"/>
                    <a:pt x="561" y="132"/>
                    <a:pt x="563" y="133"/>
                  </a:cubicBezTo>
                  <a:cubicBezTo>
                    <a:pt x="565" y="136"/>
                    <a:pt x="567" y="140"/>
                    <a:pt x="571" y="140"/>
                  </a:cubicBezTo>
                  <a:cubicBezTo>
                    <a:pt x="570" y="139"/>
                    <a:pt x="569" y="139"/>
                    <a:pt x="569" y="138"/>
                  </a:cubicBezTo>
                  <a:cubicBezTo>
                    <a:pt x="570" y="139"/>
                    <a:pt x="575" y="141"/>
                    <a:pt x="576" y="144"/>
                  </a:cubicBezTo>
                  <a:cubicBezTo>
                    <a:pt x="575" y="144"/>
                    <a:pt x="575" y="144"/>
                    <a:pt x="574" y="143"/>
                  </a:cubicBezTo>
                  <a:cubicBezTo>
                    <a:pt x="574" y="143"/>
                    <a:pt x="573" y="142"/>
                    <a:pt x="572" y="141"/>
                  </a:cubicBezTo>
                  <a:cubicBezTo>
                    <a:pt x="572" y="142"/>
                    <a:pt x="570" y="141"/>
                    <a:pt x="570" y="142"/>
                  </a:cubicBezTo>
                  <a:cubicBezTo>
                    <a:pt x="572" y="143"/>
                    <a:pt x="571" y="142"/>
                    <a:pt x="573" y="143"/>
                  </a:cubicBezTo>
                  <a:cubicBezTo>
                    <a:pt x="572" y="144"/>
                    <a:pt x="572" y="143"/>
                    <a:pt x="572" y="144"/>
                  </a:cubicBezTo>
                  <a:cubicBezTo>
                    <a:pt x="573" y="144"/>
                    <a:pt x="577" y="146"/>
                    <a:pt x="576" y="145"/>
                  </a:cubicBezTo>
                  <a:cubicBezTo>
                    <a:pt x="577" y="147"/>
                    <a:pt x="582" y="149"/>
                    <a:pt x="583" y="151"/>
                  </a:cubicBezTo>
                  <a:cubicBezTo>
                    <a:pt x="582" y="152"/>
                    <a:pt x="580" y="149"/>
                    <a:pt x="580" y="150"/>
                  </a:cubicBezTo>
                  <a:cubicBezTo>
                    <a:pt x="581" y="151"/>
                    <a:pt x="583" y="152"/>
                    <a:pt x="584" y="153"/>
                  </a:cubicBezTo>
                  <a:cubicBezTo>
                    <a:pt x="585" y="152"/>
                    <a:pt x="583" y="152"/>
                    <a:pt x="583" y="152"/>
                  </a:cubicBezTo>
                  <a:cubicBezTo>
                    <a:pt x="584" y="150"/>
                    <a:pt x="588" y="155"/>
                    <a:pt x="588" y="153"/>
                  </a:cubicBezTo>
                  <a:cubicBezTo>
                    <a:pt x="584" y="152"/>
                    <a:pt x="581" y="147"/>
                    <a:pt x="580" y="148"/>
                  </a:cubicBezTo>
                  <a:cubicBezTo>
                    <a:pt x="579" y="146"/>
                    <a:pt x="577" y="144"/>
                    <a:pt x="577" y="143"/>
                  </a:cubicBezTo>
                  <a:cubicBezTo>
                    <a:pt x="578" y="144"/>
                    <a:pt x="578" y="144"/>
                    <a:pt x="581" y="146"/>
                  </a:cubicBezTo>
                  <a:cubicBezTo>
                    <a:pt x="581" y="147"/>
                    <a:pt x="584" y="152"/>
                    <a:pt x="585" y="150"/>
                  </a:cubicBezTo>
                  <a:cubicBezTo>
                    <a:pt x="583" y="149"/>
                    <a:pt x="583" y="148"/>
                    <a:pt x="583" y="147"/>
                  </a:cubicBezTo>
                  <a:cubicBezTo>
                    <a:pt x="584" y="149"/>
                    <a:pt x="586" y="148"/>
                    <a:pt x="587" y="150"/>
                  </a:cubicBezTo>
                  <a:cubicBezTo>
                    <a:pt x="588" y="149"/>
                    <a:pt x="583" y="147"/>
                    <a:pt x="582" y="146"/>
                  </a:cubicBezTo>
                  <a:cubicBezTo>
                    <a:pt x="582" y="146"/>
                    <a:pt x="583" y="146"/>
                    <a:pt x="583" y="146"/>
                  </a:cubicBezTo>
                  <a:cubicBezTo>
                    <a:pt x="580" y="144"/>
                    <a:pt x="577" y="141"/>
                    <a:pt x="575" y="139"/>
                  </a:cubicBezTo>
                  <a:cubicBezTo>
                    <a:pt x="572" y="137"/>
                    <a:pt x="570" y="135"/>
                    <a:pt x="568" y="132"/>
                  </a:cubicBezTo>
                  <a:cubicBezTo>
                    <a:pt x="567" y="134"/>
                    <a:pt x="571" y="136"/>
                    <a:pt x="570" y="137"/>
                  </a:cubicBezTo>
                  <a:cubicBezTo>
                    <a:pt x="570" y="137"/>
                    <a:pt x="569" y="137"/>
                    <a:pt x="569" y="137"/>
                  </a:cubicBezTo>
                  <a:cubicBezTo>
                    <a:pt x="569" y="136"/>
                    <a:pt x="568" y="134"/>
                    <a:pt x="566" y="133"/>
                  </a:cubicBezTo>
                  <a:cubicBezTo>
                    <a:pt x="566" y="132"/>
                    <a:pt x="565" y="131"/>
                    <a:pt x="565" y="130"/>
                  </a:cubicBezTo>
                  <a:cubicBezTo>
                    <a:pt x="561" y="131"/>
                    <a:pt x="557" y="126"/>
                    <a:pt x="554" y="124"/>
                  </a:cubicBezTo>
                  <a:cubicBezTo>
                    <a:pt x="555" y="123"/>
                    <a:pt x="555" y="124"/>
                    <a:pt x="556" y="124"/>
                  </a:cubicBezTo>
                  <a:cubicBezTo>
                    <a:pt x="552" y="121"/>
                    <a:pt x="550" y="120"/>
                    <a:pt x="549" y="121"/>
                  </a:cubicBezTo>
                  <a:cubicBezTo>
                    <a:pt x="550" y="120"/>
                    <a:pt x="545" y="119"/>
                    <a:pt x="545" y="118"/>
                  </a:cubicBezTo>
                  <a:cubicBezTo>
                    <a:pt x="546" y="118"/>
                    <a:pt x="548" y="119"/>
                    <a:pt x="546" y="117"/>
                  </a:cubicBezTo>
                  <a:cubicBezTo>
                    <a:pt x="545" y="118"/>
                    <a:pt x="542" y="116"/>
                    <a:pt x="540" y="115"/>
                  </a:cubicBezTo>
                  <a:cubicBezTo>
                    <a:pt x="540" y="114"/>
                    <a:pt x="540" y="113"/>
                    <a:pt x="538" y="113"/>
                  </a:cubicBezTo>
                  <a:cubicBezTo>
                    <a:pt x="537" y="112"/>
                    <a:pt x="539" y="114"/>
                    <a:pt x="537" y="114"/>
                  </a:cubicBezTo>
                  <a:cubicBezTo>
                    <a:pt x="536" y="112"/>
                    <a:pt x="532" y="111"/>
                    <a:pt x="531" y="109"/>
                  </a:cubicBezTo>
                  <a:cubicBezTo>
                    <a:pt x="531" y="110"/>
                    <a:pt x="530" y="110"/>
                    <a:pt x="529" y="109"/>
                  </a:cubicBezTo>
                  <a:cubicBezTo>
                    <a:pt x="529" y="108"/>
                    <a:pt x="531" y="107"/>
                    <a:pt x="529" y="108"/>
                  </a:cubicBezTo>
                  <a:cubicBezTo>
                    <a:pt x="529" y="109"/>
                    <a:pt x="524" y="106"/>
                    <a:pt x="525" y="106"/>
                  </a:cubicBezTo>
                  <a:cubicBezTo>
                    <a:pt x="530" y="108"/>
                    <a:pt x="527" y="105"/>
                    <a:pt x="532" y="106"/>
                  </a:cubicBezTo>
                  <a:cubicBezTo>
                    <a:pt x="531" y="107"/>
                    <a:pt x="532" y="107"/>
                    <a:pt x="532" y="107"/>
                  </a:cubicBezTo>
                  <a:cubicBezTo>
                    <a:pt x="532" y="108"/>
                    <a:pt x="530" y="107"/>
                    <a:pt x="530" y="108"/>
                  </a:cubicBezTo>
                  <a:cubicBezTo>
                    <a:pt x="533" y="109"/>
                    <a:pt x="533" y="110"/>
                    <a:pt x="535" y="110"/>
                  </a:cubicBezTo>
                  <a:cubicBezTo>
                    <a:pt x="536" y="111"/>
                    <a:pt x="537" y="112"/>
                    <a:pt x="536" y="112"/>
                  </a:cubicBezTo>
                  <a:cubicBezTo>
                    <a:pt x="538" y="113"/>
                    <a:pt x="537" y="111"/>
                    <a:pt x="539" y="112"/>
                  </a:cubicBezTo>
                  <a:cubicBezTo>
                    <a:pt x="541" y="113"/>
                    <a:pt x="541" y="114"/>
                    <a:pt x="543" y="114"/>
                  </a:cubicBezTo>
                  <a:cubicBezTo>
                    <a:pt x="542" y="115"/>
                    <a:pt x="542" y="115"/>
                    <a:pt x="542" y="115"/>
                  </a:cubicBezTo>
                  <a:cubicBezTo>
                    <a:pt x="546" y="116"/>
                    <a:pt x="544" y="116"/>
                    <a:pt x="547" y="117"/>
                  </a:cubicBezTo>
                  <a:cubicBezTo>
                    <a:pt x="549" y="118"/>
                    <a:pt x="549" y="119"/>
                    <a:pt x="549" y="120"/>
                  </a:cubicBezTo>
                  <a:cubicBezTo>
                    <a:pt x="550" y="121"/>
                    <a:pt x="549" y="119"/>
                    <a:pt x="551" y="119"/>
                  </a:cubicBezTo>
                  <a:cubicBezTo>
                    <a:pt x="554" y="121"/>
                    <a:pt x="555" y="121"/>
                    <a:pt x="557" y="123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8" y="124"/>
                    <a:pt x="558" y="124"/>
                    <a:pt x="558" y="124"/>
                  </a:cubicBezTo>
                  <a:cubicBezTo>
                    <a:pt x="558" y="124"/>
                    <a:pt x="557" y="123"/>
                    <a:pt x="558" y="123"/>
                  </a:cubicBezTo>
                  <a:cubicBezTo>
                    <a:pt x="555" y="121"/>
                    <a:pt x="552" y="120"/>
                    <a:pt x="550" y="118"/>
                  </a:cubicBezTo>
                  <a:cubicBezTo>
                    <a:pt x="547" y="116"/>
                    <a:pt x="545" y="114"/>
                    <a:pt x="542" y="113"/>
                  </a:cubicBezTo>
                  <a:cubicBezTo>
                    <a:pt x="541" y="113"/>
                    <a:pt x="541" y="112"/>
                    <a:pt x="542" y="112"/>
                  </a:cubicBezTo>
                  <a:cubicBezTo>
                    <a:pt x="539" y="111"/>
                    <a:pt x="536" y="109"/>
                    <a:pt x="539" y="112"/>
                  </a:cubicBezTo>
                  <a:cubicBezTo>
                    <a:pt x="539" y="111"/>
                    <a:pt x="538" y="111"/>
                    <a:pt x="537" y="111"/>
                  </a:cubicBezTo>
                  <a:cubicBezTo>
                    <a:pt x="537" y="110"/>
                    <a:pt x="534" y="108"/>
                    <a:pt x="534" y="109"/>
                  </a:cubicBezTo>
                  <a:cubicBezTo>
                    <a:pt x="534" y="108"/>
                    <a:pt x="532" y="109"/>
                    <a:pt x="532" y="108"/>
                  </a:cubicBezTo>
                  <a:cubicBezTo>
                    <a:pt x="532" y="106"/>
                    <a:pt x="536" y="109"/>
                    <a:pt x="538" y="109"/>
                  </a:cubicBezTo>
                  <a:cubicBezTo>
                    <a:pt x="536" y="107"/>
                    <a:pt x="531" y="106"/>
                    <a:pt x="529" y="105"/>
                  </a:cubicBezTo>
                  <a:cubicBezTo>
                    <a:pt x="531" y="105"/>
                    <a:pt x="524" y="103"/>
                    <a:pt x="524" y="102"/>
                  </a:cubicBezTo>
                  <a:cubicBezTo>
                    <a:pt x="524" y="102"/>
                    <a:pt x="528" y="103"/>
                    <a:pt x="526" y="102"/>
                  </a:cubicBezTo>
                  <a:cubicBezTo>
                    <a:pt x="523" y="102"/>
                    <a:pt x="521" y="100"/>
                    <a:pt x="518" y="100"/>
                  </a:cubicBezTo>
                  <a:cubicBezTo>
                    <a:pt x="517" y="99"/>
                    <a:pt x="514" y="98"/>
                    <a:pt x="511" y="97"/>
                  </a:cubicBezTo>
                  <a:cubicBezTo>
                    <a:pt x="510" y="97"/>
                    <a:pt x="508" y="96"/>
                    <a:pt x="507" y="96"/>
                  </a:cubicBezTo>
                  <a:cubicBezTo>
                    <a:pt x="505" y="95"/>
                    <a:pt x="504" y="95"/>
                    <a:pt x="503" y="94"/>
                  </a:cubicBezTo>
                  <a:cubicBezTo>
                    <a:pt x="502" y="94"/>
                    <a:pt x="499" y="93"/>
                    <a:pt x="497" y="92"/>
                  </a:cubicBezTo>
                  <a:cubicBezTo>
                    <a:pt x="498" y="91"/>
                    <a:pt x="501" y="93"/>
                    <a:pt x="500" y="91"/>
                  </a:cubicBezTo>
                  <a:cubicBezTo>
                    <a:pt x="498" y="91"/>
                    <a:pt x="496" y="91"/>
                    <a:pt x="495" y="91"/>
                  </a:cubicBezTo>
                  <a:cubicBezTo>
                    <a:pt x="494" y="91"/>
                    <a:pt x="494" y="90"/>
                    <a:pt x="493" y="89"/>
                  </a:cubicBezTo>
                  <a:cubicBezTo>
                    <a:pt x="493" y="90"/>
                    <a:pt x="490" y="90"/>
                    <a:pt x="490" y="89"/>
                  </a:cubicBezTo>
                  <a:cubicBezTo>
                    <a:pt x="490" y="89"/>
                    <a:pt x="491" y="89"/>
                    <a:pt x="492" y="89"/>
                  </a:cubicBezTo>
                  <a:cubicBezTo>
                    <a:pt x="492" y="89"/>
                    <a:pt x="491" y="88"/>
                    <a:pt x="490" y="88"/>
                  </a:cubicBezTo>
                  <a:cubicBezTo>
                    <a:pt x="490" y="88"/>
                    <a:pt x="490" y="89"/>
                    <a:pt x="489" y="89"/>
                  </a:cubicBezTo>
                  <a:cubicBezTo>
                    <a:pt x="488" y="87"/>
                    <a:pt x="485" y="85"/>
                    <a:pt x="481" y="83"/>
                  </a:cubicBezTo>
                  <a:cubicBezTo>
                    <a:pt x="481" y="85"/>
                    <a:pt x="477" y="82"/>
                    <a:pt x="478" y="84"/>
                  </a:cubicBezTo>
                  <a:cubicBezTo>
                    <a:pt x="480" y="84"/>
                    <a:pt x="484" y="84"/>
                    <a:pt x="481" y="85"/>
                  </a:cubicBezTo>
                  <a:cubicBezTo>
                    <a:pt x="483" y="86"/>
                    <a:pt x="485" y="85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3" y="86"/>
                    <a:pt x="480" y="84"/>
                    <a:pt x="477" y="84"/>
                  </a:cubicBezTo>
                  <a:cubicBezTo>
                    <a:pt x="478" y="84"/>
                    <a:pt x="479" y="85"/>
                    <a:pt x="479" y="85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6" y="85"/>
                    <a:pt x="477" y="84"/>
                    <a:pt x="475" y="83"/>
                  </a:cubicBezTo>
                  <a:cubicBezTo>
                    <a:pt x="477" y="86"/>
                    <a:pt x="468" y="82"/>
                    <a:pt x="468" y="84"/>
                  </a:cubicBezTo>
                  <a:cubicBezTo>
                    <a:pt x="467" y="83"/>
                    <a:pt x="467" y="84"/>
                    <a:pt x="464" y="83"/>
                  </a:cubicBezTo>
                  <a:cubicBezTo>
                    <a:pt x="465" y="83"/>
                    <a:pt x="464" y="83"/>
                    <a:pt x="464" y="83"/>
                  </a:cubicBezTo>
                  <a:cubicBezTo>
                    <a:pt x="464" y="82"/>
                    <a:pt x="467" y="82"/>
                    <a:pt x="465" y="81"/>
                  </a:cubicBezTo>
                  <a:cubicBezTo>
                    <a:pt x="465" y="82"/>
                    <a:pt x="461" y="81"/>
                    <a:pt x="461" y="82"/>
                  </a:cubicBezTo>
                  <a:cubicBezTo>
                    <a:pt x="462" y="82"/>
                    <a:pt x="464" y="83"/>
                    <a:pt x="463" y="82"/>
                  </a:cubicBezTo>
                  <a:cubicBezTo>
                    <a:pt x="460" y="82"/>
                    <a:pt x="460" y="80"/>
                    <a:pt x="457" y="81"/>
                  </a:cubicBezTo>
                  <a:cubicBezTo>
                    <a:pt x="458" y="81"/>
                    <a:pt x="459" y="82"/>
                    <a:pt x="458" y="82"/>
                  </a:cubicBezTo>
                  <a:cubicBezTo>
                    <a:pt x="455" y="80"/>
                    <a:pt x="453" y="80"/>
                    <a:pt x="449" y="80"/>
                  </a:cubicBezTo>
                  <a:cubicBezTo>
                    <a:pt x="451" y="79"/>
                    <a:pt x="454" y="80"/>
                    <a:pt x="455" y="79"/>
                  </a:cubicBezTo>
                  <a:cubicBezTo>
                    <a:pt x="452" y="79"/>
                    <a:pt x="450" y="78"/>
                    <a:pt x="449" y="78"/>
                  </a:cubicBezTo>
                  <a:cubicBezTo>
                    <a:pt x="449" y="79"/>
                    <a:pt x="451" y="79"/>
                    <a:pt x="449" y="79"/>
                  </a:cubicBezTo>
                  <a:cubicBezTo>
                    <a:pt x="449" y="78"/>
                    <a:pt x="445" y="79"/>
                    <a:pt x="445" y="78"/>
                  </a:cubicBezTo>
                  <a:cubicBezTo>
                    <a:pt x="446" y="79"/>
                    <a:pt x="443" y="79"/>
                    <a:pt x="444" y="79"/>
                  </a:cubicBezTo>
                  <a:cubicBezTo>
                    <a:pt x="446" y="79"/>
                    <a:pt x="445" y="80"/>
                    <a:pt x="446" y="80"/>
                  </a:cubicBezTo>
                  <a:cubicBezTo>
                    <a:pt x="445" y="80"/>
                    <a:pt x="449" y="80"/>
                    <a:pt x="449" y="81"/>
                  </a:cubicBezTo>
                  <a:cubicBezTo>
                    <a:pt x="447" y="80"/>
                    <a:pt x="444" y="81"/>
                    <a:pt x="446" y="81"/>
                  </a:cubicBezTo>
                  <a:cubicBezTo>
                    <a:pt x="446" y="80"/>
                    <a:pt x="448" y="81"/>
                    <a:pt x="447" y="82"/>
                  </a:cubicBezTo>
                  <a:cubicBezTo>
                    <a:pt x="446" y="82"/>
                    <a:pt x="446" y="81"/>
                    <a:pt x="444" y="81"/>
                  </a:cubicBezTo>
                  <a:cubicBezTo>
                    <a:pt x="443" y="82"/>
                    <a:pt x="446" y="82"/>
                    <a:pt x="444" y="82"/>
                  </a:cubicBezTo>
                  <a:cubicBezTo>
                    <a:pt x="440" y="82"/>
                    <a:pt x="437" y="80"/>
                    <a:pt x="432" y="81"/>
                  </a:cubicBezTo>
                  <a:cubicBezTo>
                    <a:pt x="434" y="80"/>
                    <a:pt x="428" y="79"/>
                    <a:pt x="430" y="79"/>
                  </a:cubicBezTo>
                  <a:cubicBezTo>
                    <a:pt x="432" y="79"/>
                    <a:pt x="436" y="80"/>
                    <a:pt x="437" y="79"/>
                  </a:cubicBezTo>
                  <a:cubicBezTo>
                    <a:pt x="434" y="79"/>
                    <a:pt x="428" y="79"/>
                    <a:pt x="426" y="77"/>
                  </a:cubicBezTo>
                  <a:cubicBezTo>
                    <a:pt x="430" y="77"/>
                    <a:pt x="431" y="78"/>
                    <a:pt x="434" y="79"/>
                  </a:cubicBezTo>
                  <a:cubicBezTo>
                    <a:pt x="433" y="77"/>
                    <a:pt x="435" y="77"/>
                    <a:pt x="435" y="75"/>
                  </a:cubicBezTo>
                  <a:cubicBezTo>
                    <a:pt x="433" y="75"/>
                    <a:pt x="431" y="76"/>
                    <a:pt x="432" y="76"/>
                  </a:cubicBezTo>
                  <a:cubicBezTo>
                    <a:pt x="433" y="76"/>
                    <a:pt x="434" y="75"/>
                    <a:pt x="434" y="76"/>
                  </a:cubicBezTo>
                  <a:cubicBezTo>
                    <a:pt x="434" y="77"/>
                    <a:pt x="433" y="77"/>
                    <a:pt x="431" y="77"/>
                  </a:cubicBezTo>
                  <a:cubicBezTo>
                    <a:pt x="429" y="76"/>
                    <a:pt x="428" y="77"/>
                    <a:pt x="426" y="76"/>
                  </a:cubicBezTo>
                  <a:cubicBezTo>
                    <a:pt x="427" y="75"/>
                    <a:pt x="424" y="75"/>
                    <a:pt x="423" y="75"/>
                  </a:cubicBezTo>
                  <a:cubicBezTo>
                    <a:pt x="425" y="74"/>
                    <a:pt x="425" y="75"/>
                    <a:pt x="427" y="75"/>
                  </a:cubicBezTo>
                  <a:cubicBezTo>
                    <a:pt x="426" y="73"/>
                    <a:pt x="424" y="75"/>
                    <a:pt x="422" y="75"/>
                  </a:cubicBezTo>
                  <a:cubicBezTo>
                    <a:pt x="422" y="74"/>
                    <a:pt x="422" y="74"/>
                    <a:pt x="423" y="73"/>
                  </a:cubicBezTo>
                  <a:cubicBezTo>
                    <a:pt x="421" y="73"/>
                    <a:pt x="420" y="74"/>
                    <a:pt x="420" y="74"/>
                  </a:cubicBezTo>
                  <a:cubicBezTo>
                    <a:pt x="423" y="74"/>
                    <a:pt x="420" y="77"/>
                    <a:pt x="416" y="76"/>
                  </a:cubicBezTo>
                  <a:cubicBezTo>
                    <a:pt x="415" y="75"/>
                    <a:pt x="415" y="75"/>
                    <a:pt x="415" y="74"/>
                  </a:cubicBezTo>
                  <a:cubicBezTo>
                    <a:pt x="414" y="74"/>
                    <a:pt x="414" y="75"/>
                    <a:pt x="413" y="75"/>
                  </a:cubicBezTo>
                  <a:cubicBezTo>
                    <a:pt x="413" y="74"/>
                    <a:pt x="410" y="74"/>
                    <a:pt x="410" y="73"/>
                  </a:cubicBezTo>
                  <a:cubicBezTo>
                    <a:pt x="407" y="73"/>
                    <a:pt x="407" y="73"/>
                    <a:pt x="406" y="74"/>
                  </a:cubicBezTo>
                  <a:cubicBezTo>
                    <a:pt x="407" y="75"/>
                    <a:pt x="408" y="74"/>
                    <a:pt x="409" y="74"/>
                  </a:cubicBezTo>
                  <a:cubicBezTo>
                    <a:pt x="409" y="75"/>
                    <a:pt x="406" y="76"/>
                    <a:pt x="405" y="75"/>
                  </a:cubicBezTo>
                  <a:cubicBezTo>
                    <a:pt x="405" y="74"/>
                    <a:pt x="406" y="73"/>
                    <a:pt x="403" y="73"/>
                  </a:cubicBezTo>
                  <a:cubicBezTo>
                    <a:pt x="405" y="75"/>
                    <a:pt x="402" y="73"/>
                    <a:pt x="401" y="74"/>
                  </a:cubicBezTo>
                  <a:cubicBezTo>
                    <a:pt x="402" y="74"/>
                    <a:pt x="404" y="75"/>
                    <a:pt x="404" y="76"/>
                  </a:cubicBezTo>
                  <a:cubicBezTo>
                    <a:pt x="400" y="76"/>
                    <a:pt x="398" y="76"/>
                    <a:pt x="396" y="76"/>
                  </a:cubicBezTo>
                  <a:cubicBezTo>
                    <a:pt x="398" y="75"/>
                    <a:pt x="401" y="75"/>
                    <a:pt x="401" y="75"/>
                  </a:cubicBezTo>
                  <a:cubicBezTo>
                    <a:pt x="398" y="74"/>
                    <a:pt x="394" y="75"/>
                    <a:pt x="391" y="74"/>
                  </a:cubicBezTo>
                  <a:cubicBezTo>
                    <a:pt x="394" y="75"/>
                    <a:pt x="394" y="73"/>
                    <a:pt x="396" y="73"/>
                  </a:cubicBezTo>
                  <a:cubicBezTo>
                    <a:pt x="396" y="73"/>
                    <a:pt x="397" y="74"/>
                    <a:pt x="399" y="73"/>
                  </a:cubicBezTo>
                  <a:cubicBezTo>
                    <a:pt x="399" y="72"/>
                    <a:pt x="399" y="73"/>
                    <a:pt x="401" y="73"/>
                  </a:cubicBezTo>
                  <a:cubicBezTo>
                    <a:pt x="401" y="72"/>
                    <a:pt x="402" y="72"/>
                    <a:pt x="403" y="72"/>
                  </a:cubicBezTo>
                  <a:cubicBezTo>
                    <a:pt x="405" y="73"/>
                    <a:pt x="404" y="73"/>
                    <a:pt x="407" y="73"/>
                  </a:cubicBezTo>
                  <a:cubicBezTo>
                    <a:pt x="406" y="72"/>
                    <a:pt x="404" y="72"/>
                    <a:pt x="402" y="71"/>
                  </a:cubicBezTo>
                  <a:cubicBezTo>
                    <a:pt x="403" y="72"/>
                    <a:pt x="401" y="72"/>
                    <a:pt x="400" y="73"/>
                  </a:cubicBezTo>
                  <a:cubicBezTo>
                    <a:pt x="399" y="72"/>
                    <a:pt x="399" y="72"/>
                    <a:pt x="398" y="71"/>
                  </a:cubicBezTo>
                  <a:cubicBezTo>
                    <a:pt x="398" y="72"/>
                    <a:pt x="398" y="73"/>
                    <a:pt x="396" y="73"/>
                  </a:cubicBezTo>
                  <a:cubicBezTo>
                    <a:pt x="394" y="72"/>
                    <a:pt x="397" y="72"/>
                    <a:pt x="395" y="71"/>
                  </a:cubicBezTo>
                  <a:cubicBezTo>
                    <a:pt x="395" y="72"/>
                    <a:pt x="394" y="72"/>
                    <a:pt x="393" y="73"/>
                  </a:cubicBezTo>
                  <a:cubicBezTo>
                    <a:pt x="393" y="72"/>
                    <a:pt x="389" y="72"/>
                    <a:pt x="390" y="71"/>
                  </a:cubicBezTo>
                  <a:cubicBezTo>
                    <a:pt x="387" y="72"/>
                    <a:pt x="383" y="73"/>
                    <a:pt x="379" y="72"/>
                  </a:cubicBezTo>
                  <a:cubicBezTo>
                    <a:pt x="380" y="71"/>
                    <a:pt x="382" y="72"/>
                    <a:pt x="382" y="71"/>
                  </a:cubicBezTo>
                  <a:cubicBezTo>
                    <a:pt x="381" y="71"/>
                    <a:pt x="381" y="71"/>
                    <a:pt x="382" y="71"/>
                  </a:cubicBezTo>
                  <a:cubicBezTo>
                    <a:pt x="383" y="71"/>
                    <a:pt x="382" y="72"/>
                    <a:pt x="384" y="72"/>
                  </a:cubicBezTo>
                  <a:cubicBezTo>
                    <a:pt x="385" y="70"/>
                    <a:pt x="390" y="70"/>
                    <a:pt x="392" y="69"/>
                  </a:cubicBezTo>
                  <a:cubicBezTo>
                    <a:pt x="392" y="70"/>
                    <a:pt x="394" y="70"/>
                    <a:pt x="395" y="70"/>
                  </a:cubicBezTo>
                  <a:cubicBezTo>
                    <a:pt x="394" y="69"/>
                    <a:pt x="398" y="69"/>
                    <a:pt x="395" y="69"/>
                  </a:cubicBezTo>
                  <a:cubicBezTo>
                    <a:pt x="394" y="70"/>
                    <a:pt x="393" y="68"/>
                    <a:pt x="392" y="69"/>
                  </a:cubicBezTo>
                  <a:cubicBezTo>
                    <a:pt x="391" y="70"/>
                    <a:pt x="387" y="69"/>
                    <a:pt x="384" y="70"/>
                  </a:cubicBezTo>
                  <a:cubicBezTo>
                    <a:pt x="384" y="69"/>
                    <a:pt x="384" y="69"/>
                    <a:pt x="385" y="69"/>
                  </a:cubicBezTo>
                  <a:cubicBezTo>
                    <a:pt x="385" y="69"/>
                    <a:pt x="387" y="69"/>
                    <a:pt x="387" y="68"/>
                  </a:cubicBezTo>
                  <a:cubicBezTo>
                    <a:pt x="386" y="68"/>
                    <a:pt x="385" y="68"/>
                    <a:pt x="383" y="69"/>
                  </a:cubicBezTo>
                  <a:cubicBezTo>
                    <a:pt x="383" y="69"/>
                    <a:pt x="382" y="69"/>
                    <a:pt x="381" y="69"/>
                  </a:cubicBezTo>
                  <a:cubicBezTo>
                    <a:pt x="382" y="70"/>
                    <a:pt x="381" y="70"/>
                    <a:pt x="380" y="71"/>
                  </a:cubicBezTo>
                  <a:cubicBezTo>
                    <a:pt x="379" y="70"/>
                    <a:pt x="381" y="70"/>
                    <a:pt x="379" y="70"/>
                  </a:cubicBezTo>
                  <a:cubicBezTo>
                    <a:pt x="378" y="71"/>
                    <a:pt x="376" y="72"/>
                    <a:pt x="375" y="73"/>
                  </a:cubicBezTo>
                  <a:cubicBezTo>
                    <a:pt x="375" y="72"/>
                    <a:pt x="373" y="72"/>
                    <a:pt x="373" y="72"/>
                  </a:cubicBezTo>
                  <a:cubicBezTo>
                    <a:pt x="374" y="72"/>
                    <a:pt x="374" y="72"/>
                    <a:pt x="374" y="72"/>
                  </a:cubicBezTo>
                  <a:cubicBezTo>
                    <a:pt x="371" y="72"/>
                    <a:pt x="375" y="70"/>
                    <a:pt x="373" y="71"/>
                  </a:cubicBezTo>
                  <a:cubicBezTo>
                    <a:pt x="372" y="73"/>
                    <a:pt x="371" y="71"/>
                    <a:pt x="368" y="73"/>
                  </a:cubicBezTo>
                  <a:cubicBezTo>
                    <a:pt x="369" y="72"/>
                    <a:pt x="369" y="72"/>
                    <a:pt x="367" y="72"/>
                  </a:cubicBezTo>
                  <a:cubicBezTo>
                    <a:pt x="371" y="71"/>
                    <a:pt x="368" y="72"/>
                    <a:pt x="368" y="71"/>
                  </a:cubicBezTo>
                  <a:cubicBezTo>
                    <a:pt x="369" y="71"/>
                    <a:pt x="369" y="71"/>
                    <a:pt x="369" y="70"/>
                  </a:cubicBezTo>
                  <a:cubicBezTo>
                    <a:pt x="368" y="71"/>
                    <a:pt x="372" y="71"/>
                    <a:pt x="372" y="70"/>
                  </a:cubicBezTo>
                  <a:cubicBezTo>
                    <a:pt x="370" y="70"/>
                    <a:pt x="371" y="69"/>
                    <a:pt x="371" y="69"/>
                  </a:cubicBezTo>
                  <a:cubicBezTo>
                    <a:pt x="369" y="70"/>
                    <a:pt x="367" y="70"/>
                    <a:pt x="366" y="71"/>
                  </a:cubicBezTo>
                  <a:cubicBezTo>
                    <a:pt x="363" y="71"/>
                    <a:pt x="360" y="71"/>
                    <a:pt x="361" y="70"/>
                  </a:cubicBezTo>
                  <a:cubicBezTo>
                    <a:pt x="362" y="70"/>
                    <a:pt x="362" y="70"/>
                    <a:pt x="363" y="70"/>
                  </a:cubicBezTo>
                  <a:cubicBezTo>
                    <a:pt x="366" y="69"/>
                    <a:pt x="369" y="69"/>
                    <a:pt x="370" y="68"/>
                  </a:cubicBezTo>
                  <a:cubicBezTo>
                    <a:pt x="369" y="69"/>
                    <a:pt x="368" y="67"/>
                    <a:pt x="369" y="67"/>
                  </a:cubicBezTo>
                  <a:cubicBezTo>
                    <a:pt x="372" y="67"/>
                    <a:pt x="375" y="67"/>
                    <a:pt x="374" y="66"/>
                  </a:cubicBezTo>
                  <a:cubicBezTo>
                    <a:pt x="376" y="68"/>
                    <a:pt x="380" y="67"/>
                    <a:pt x="381" y="68"/>
                  </a:cubicBezTo>
                  <a:cubicBezTo>
                    <a:pt x="383" y="68"/>
                    <a:pt x="383" y="67"/>
                    <a:pt x="384" y="67"/>
                  </a:cubicBezTo>
                  <a:cubicBezTo>
                    <a:pt x="384" y="67"/>
                    <a:pt x="387" y="67"/>
                    <a:pt x="388" y="67"/>
                  </a:cubicBezTo>
                  <a:cubicBezTo>
                    <a:pt x="387" y="68"/>
                    <a:pt x="389" y="68"/>
                    <a:pt x="389" y="69"/>
                  </a:cubicBezTo>
                  <a:cubicBezTo>
                    <a:pt x="389" y="68"/>
                    <a:pt x="394" y="69"/>
                    <a:pt x="392" y="68"/>
                  </a:cubicBezTo>
                  <a:cubicBezTo>
                    <a:pt x="391" y="68"/>
                    <a:pt x="391" y="68"/>
                    <a:pt x="390" y="68"/>
                  </a:cubicBezTo>
                  <a:cubicBezTo>
                    <a:pt x="392" y="68"/>
                    <a:pt x="393" y="67"/>
                    <a:pt x="394" y="67"/>
                  </a:cubicBezTo>
                  <a:cubicBezTo>
                    <a:pt x="394" y="66"/>
                    <a:pt x="391" y="67"/>
                    <a:pt x="392" y="65"/>
                  </a:cubicBezTo>
                  <a:cubicBezTo>
                    <a:pt x="393" y="65"/>
                    <a:pt x="394" y="65"/>
                    <a:pt x="395" y="66"/>
                  </a:cubicBezTo>
                  <a:cubicBezTo>
                    <a:pt x="393" y="66"/>
                    <a:pt x="397" y="66"/>
                    <a:pt x="397" y="67"/>
                  </a:cubicBezTo>
                  <a:cubicBezTo>
                    <a:pt x="400" y="66"/>
                    <a:pt x="400" y="67"/>
                    <a:pt x="404" y="66"/>
                  </a:cubicBezTo>
                  <a:cubicBezTo>
                    <a:pt x="403" y="65"/>
                    <a:pt x="400" y="66"/>
                    <a:pt x="397" y="66"/>
                  </a:cubicBezTo>
                  <a:cubicBezTo>
                    <a:pt x="397" y="65"/>
                    <a:pt x="396" y="64"/>
                    <a:pt x="394" y="64"/>
                  </a:cubicBezTo>
                  <a:cubicBezTo>
                    <a:pt x="392" y="64"/>
                    <a:pt x="390" y="63"/>
                    <a:pt x="390" y="63"/>
                  </a:cubicBezTo>
                  <a:cubicBezTo>
                    <a:pt x="387" y="63"/>
                    <a:pt x="388" y="64"/>
                    <a:pt x="386" y="63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8" y="65"/>
                    <a:pt x="387" y="64"/>
                    <a:pt x="390" y="64"/>
                  </a:cubicBezTo>
                  <a:cubicBezTo>
                    <a:pt x="391" y="64"/>
                    <a:pt x="393" y="64"/>
                    <a:pt x="393" y="64"/>
                  </a:cubicBezTo>
                  <a:cubicBezTo>
                    <a:pt x="391" y="65"/>
                    <a:pt x="390" y="65"/>
                    <a:pt x="387" y="65"/>
                  </a:cubicBezTo>
                  <a:cubicBezTo>
                    <a:pt x="388" y="64"/>
                    <a:pt x="384" y="65"/>
                    <a:pt x="384" y="65"/>
                  </a:cubicBezTo>
                  <a:cubicBezTo>
                    <a:pt x="385" y="67"/>
                    <a:pt x="390" y="65"/>
                    <a:pt x="393" y="67"/>
                  </a:cubicBezTo>
                  <a:cubicBezTo>
                    <a:pt x="389" y="67"/>
                    <a:pt x="384" y="67"/>
                    <a:pt x="380" y="65"/>
                  </a:cubicBezTo>
                  <a:cubicBezTo>
                    <a:pt x="379" y="65"/>
                    <a:pt x="381" y="65"/>
                    <a:pt x="380" y="65"/>
                  </a:cubicBezTo>
                  <a:cubicBezTo>
                    <a:pt x="380" y="65"/>
                    <a:pt x="378" y="65"/>
                    <a:pt x="378" y="66"/>
                  </a:cubicBezTo>
                  <a:cubicBezTo>
                    <a:pt x="380" y="65"/>
                    <a:pt x="382" y="66"/>
                    <a:pt x="381" y="66"/>
                  </a:cubicBezTo>
                  <a:cubicBezTo>
                    <a:pt x="379" y="66"/>
                    <a:pt x="376" y="66"/>
                    <a:pt x="375" y="66"/>
                  </a:cubicBezTo>
                  <a:cubicBezTo>
                    <a:pt x="375" y="65"/>
                    <a:pt x="377" y="65"/>
                    <a:pt x="377" y="65"/>
                  </a:cubicBezTo>
                  <a:cubicBezTo>
                    <a:pt x="376" y="65"/>
                    <a:pt x="376" y="64"/>
                    <a:pt x="375" y="64"/>
                  </a:cubicBezTo>
                  <a:cubicBezTo>
                    <a:pt x="375" y="65"/>
                    <a:pt x="373" y="66"/>
                    <a:pt x="371" y="66"/>
                  </a:cubicBezTo>
                  <a:cubicBezTo>
                    <a:pt x="375" y="65"/>
                    <a:pt x="364" y="66"/>
                    <a:pt x="367" y="64"/>
                  </a:cubicBezTo>
                  <a:cubicBezTo>
                    <a:pt x="365" y="65"/>
                    <a:pt x="365" y="65"/>
                    <a:pt x="362" y="65"/>
                  </a:cubicBezTo>
                  <a:cubicBezTo>
                    <a:pt x="363" y="64"/>
                    <a:pt x="361" y="65"/>
                    <a:pt x="360" y="65"/>
                  </a:cubicBezTo>
                  <a:cubicBezTo>
                    <a:pt x="363" y="64"/>
                    <a:pt x="368" y="63"/>
                    <a:pt x="372" y="63"/>
                  </a:cubicBezTo>
                  <a:cubicBezTo>
                    <a:pt x="376" y="62"/>
                    <a:pt x="379" y="62"/>
                    <a:pt x="381" y="63"/>
                  </a:cubicBezTo>
                  <a:cubicBezTo>
                    <a:pt x="385" y="62"/>
                    <a:pt x="387" y="62"/>
                    <a:pt x="390" y="62"/>
                  </a:cubicBezTo>
                  <a:cubicBezTo>
                    <a:pt x="389" y="62"/>
                    <a:pt x="390" y="61"/>
                    <a:pt x="390" y="61"/>
                  </a:cubicBezTo>
                  <a:cubicBezTo>
                    <a:pt x="388" y="61"/>
                    <a:pt x="388" y="60"/>
                    <a:pt x="386" y="60"/>
                  </a:cubicBezTo>
                  <a:cubicBezTo>
                    <a:pt x="387" y="61"/>
                    <a:pt x="387" y="61"/>
                    <a:pt x="387" y="62"/>
                  </a:cubicBezTo>
                  <a:cubicBezTo>
                    <a:pt x="385" y="62"/>
                    <a:pt x="383" y="63"/>
                    <a:pt x="382" y="62"/>
                  </a:cubicBezTo>
                  <a:cubicBezTo>
                    <a:pt x="382" y="62"/>
                    <a:pt x="384" y="61"/>
                    <a:pt x="386" y="61"/>
                  </a:cubicBezTo>
                  <a:cubicBezTo>
                    <a:pt x="385" y="60"/>
                    <a:pt x="381" y="59"/>
                    <a:pt x="378" y="60"/>
                  </a:cubicBezTo>
                  <a:cubicBezTo>
                    <a:pt x="380" y="60"/>
                    <a:pt x="381" y="60"/>
                    <a:pt x="381" y="61"/>
                  </a:cubicBezTo>
                  <a:cubicBezTo>
                    <a:pt x="372" y="61"/>
                    <a:pt x="361" y="64"/>
                    <a:pt x="360" y="61"/>
                  </a:cubicBezTo>
                  <a:cubicBezTo>
                    <a:pt x="359" y="62"/>
                    <a:pt x="356" y="60"/>
                    <a:pt x="355" y="62"/>
                  </a:cubicBezTo>
                  <a:cubicBezTo>
                    <a:pt x="356" y="62"/>
                    <a:pt x="357" y="61"/>
                    <a:pt x="357" y="62"/>
                  </a:cubicBezTo>
                  <a:cubicBezTo>
                    <a:pt x="354" y="63"/>
                    <a:pt x="358" y="62"/>
                    <a:pt x="358" y="63"/>
                  </a:cubicBezTo>
                  <a:cubicBezTo>
                    <a:pt x="353" y="64"/>
                    <a:pt x="353" y="64"/>
                    <a:pt x="353" y="64"/>
                  </a:cubicBezTo>
                  <a:cubicBezTo>
                    <a:pt x="354" y="65"/>
                    <a:pt x="357" y="64"/>
                    <a:pt x="358" y="65"/>
                  </a:cubicBezTo>
                  <a:cubicBezTo>
                    <a:pt x="355" y="65"/>
                    <a:pt x="351" y="64"/>
                    <a:pt x="348" y="64"/>
                  </a:cubicBezTo>
                  <a:cubicBezTo>
                    <a:pt x="346" y="64"/>
                    <a:pt x="343" y="65"/>
                    <a:pt x="343" y="66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1" y="66"/>
                    <a:pt x="344" y="65"/>
                    <a:pt x="341" y="65"/>
                  </a:cubicBezTo>
                  <a:cubicBezTo>
                    <a:pt x="341" y="66"/>
                    <a:pt x="341" y="66"/>
                    <a:pt x="339" y="67"/>
                  </a:cubicBezTo>
                  <a:cubicBezTo>
                    <a:pt x="339" y="66"/>
                    <a:pt x="336" y="68"/>
                    <a:pt x="334" y="67"/>
                  </a:cubicBezTo>
                  <a:cubicBezTo>
                    <a:pt x="336" y="65"/>
                    <a:pt x="342" y="64"/>
                    <a:pt x="347" y="63"/>
                  </a:cubicBezTo>
                  <a:cubicBezTo>
                    <a:pt x="347" y="63"/>
                    <a:pt x="347" y="63"/>
                    <a:pt x="348" y="63"/>
                  </a:cubicBezTo>
                  <a:cubicBezTo>
                    <a:pt x="349" y="61"/>
                    <a:pt x="345" y="62"/>
                    <a:pt x="346" y="61"/>
                  </a:cubicBezTo>
                  <a:cubicBezTo>
                    <a:pt x="348" y="61"/>
                    <a:pt x="347" y="61"/>
                    <a:pt x="349" y="60"/>
                  </a:cubicBezTo>
                  <a:cubicBezTo>
                    <a:pt x="350" y="61"/>
                    <a:pt x="352" y="61"/>
                    <a:pt x="355" y="60"/>
                  </a:cubicBezTo>
                  <a:cubicBezTo>
                    <a:pt x="354" y="59"/>
                    <a:pt x="352" y="61"/>
                    <a:pt x="351" y="60"/>
                  </a:cubicBezTo>
                  <a:cubicBezTo>
                    <a:pt x="354" y="59"/>
                    <a:pt x="357" y="59"/>
                    <a:pt x="359" y="58"/>
                  </a:cubicBezTo>
                  <a:cubicBezTo>
                    <a:pt x="360" y="58"/>
                    <a:pt x="362" y="58"/>
                    <a:pt x="363" y="58"/>
                  </a:cubicBezTo>
                  <a:cubicBezTo>
                    <a:pt x="364" y="58"/>
                    <a:pt x="366" y="58"/>
                    <a:pt x="368" y="57"/>
                  </a:cubicBezTo>
                  <a:cubicBezTo>
                    <a:pt x="368" y="56"/>
                    <a:pt x="371" y="56"/>
                    <a:pt x="371" y="55"/>
                  </a:cubicBezTo>
                  <a:cubicBezTo>
                    <a:pt x="372" y="56"/>
                    <a:pt x="374" y="56"/>
                    <a:pt x="371" y="57"/>
                  </a:cubicBezTo>
                  <a:cubicBezTo>
                    <a:pt x="374" y="57"/>
                    <a:pt x="376" y="56"/>
                    <a:pt x="374" y="56"/>
                  </a:cubicBezTo>
                  <a:cubicBezTo>
                    <a:pt x="373" y="56"/>
                    <a:pt x="376" y="55"/>
                    <a:pt x="372" y="55"/>
                  </a:cubicBezTo>
                  <a:cubicBezTo>
                    <a:pt x="373" y="54"/>
                    <a:pt x="374" y="54"/>
                    <a:pt x="376" y="54"/>
                  </a:cubicBezTo>
                  <a:cubicBezTo>
                    <a:pt x="378" y="54"/>
                    <a:pt x="376" y="54"/>
                    <a:pt x="376" y="55"/>
                  </a:cubicBezTo>
                  <a:cubicBezTo>
                    <a:pt x="379" y="55"/>
                    <a:pt x="379" y="55"/>
                    <a:pt x="381" y="55"/>
                  </a:cubicBezTo>
                  <a:cubicBezTo>
                    <a:pt x="383" y="54"/>
                    <a:pt x="380" y="54"/>
                    <a:pt x="382" y="53"/>
                  </a:cubicBezTo>
                  <a:cubicBezTo>
                    <a:pt x="383" y="54"/>
                    <a:pt x="385" y="54"/>
                    <a:pt x="387" y="54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9" y="53"/>
                    <a:pt x="401" y="53"/>
                  </a:cubicBezTo>
                  <a:cubicBezTo>
                    <a:pt x="401" y="53"/>
                    <a:pt x="403" y="55"/>
                    <a:pt x="404" y="54"/>
                  </a:cubicBezTo>
                  <a:cubicBezTo>
                    <a:pt x="402" y="53"/>
                    <a:pt x="402" y="53"/>
                    <a:pt x="401" y="52"/>
                  </a:cubicBezTo>
                  <a:cubicBezTo>
                    <a:pt x="404" y="53"/>
                    <a:pt x="404" y="53"/>
                    <a:pt x="407" y="52"/>
                  </a:cubicBezTo>
                  <a:cubicBezTo>
                    <a:pt x="407" y="54"/>
                    <a:pt x="411" y="52"/>
                    <a:pt x="412" y="53"/>
                  </a:cubicBezTo>
                  <a:cubicBezTo>
                    <a:pt x="413" y="53"/>
                    <a:pt x="411" y="52"/>
                    <a:pt x="413" y="52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4" y="53"/>
                    <a:pt x="413" y="53"/>
                    <a:pt x="413" y="54"/>
                  </a:cubicBezTo>
                  <a:cubicBezTo>
                    <a:pt x="416" y="55"/>
                    <a:pt x="413" y="53"/>
                    <a:pt x="416" y="54"/>
                  </a:cubicBezTo>
                  <a:cubicBezTo>
                    <a:pt x="416" y="53"/>
                    <a:pt x="415" y="53"/>
                    <a:pt x="415" y="52"/>
                  </a:cubicBezTo>
                  <a:cubicBezTo>
                    <a:pt x="418" y="52"/>
                    <a:pt x="422" y="51"/>
                    <a:pt x="425" y="53"/>
                  </a:cubicBezTo>
                  <a:cubicBezTo>
                    <a:pt x="426" y="52"/>
                    <a:pt x="428" y="52"/>
                    <a:pt x="429" y="52"/>
                  </a:cubicBezTo>
                  <a:cubicBezTo>
                    <a:pt x="430" y="53"/>
                    <a:pt x="429" y="54"/>
                    <a:pt x="431" y="54"/>
                  </a:cubicBezTo>
                  <a:cubicBezTo>
                    <a:pt x="431" y="53"/>
                    <a:pt x="432" y="53"/>
                    <a:pt x="432" y="52"/>
                  </a:cubicBezTo>
                  <a:cubicBezTo>
                    <a:pt x="431" y="52"/>
                    <a:pt x="430" y="52"/>
                    <a:pt x="431" y="52"/>
                  </a:cubicBezTo>
                  <a:cubicBezTo>
                    <a:pt x="433" y="50"/>
                    <a:pt x="440" y="52"/>
                    <a:pt x="444" y="52"/>
                  </a:cubicBezTo>
                  <a:cubicBezTo>
                    <a:pt x="445" y="53"/>
                    <a:pt x="451" y="52"/>
                    <a:pt x="448" y="54"/>
                  </a:cubicBezTo>
                  <a:cubicBezTo>
                    <a:pt x="450" y="54"/>
                    <a:pt x="453" y="54"/>
                    <a:pt x="452" y="55"/>
                  </a:cubicBezTo>
                  <a:cubicBezTo>
                    <a:pt x="451" y="55"/>
                    <a:pt x="450" y="54"/>
                    <a:pt x="448" y="54"/>
                  </a:cubicBezTo>
                  <a:cubicBezTo>
                    <a:pt x="448" y="55"/>
                    <a:pt x="446" y="55"/>
                    <a:pt x="446" y="55"/>
                  </a:cubicBezTo>
                  <a:cubicBezTo>
                    <a:pt x="449" y="56"/>
                    <a:pt x="445" y="56"/>
                    <a:pt x="448" y="56"/>
                  </a:cubicBezTo>
                  <a:cubicBezTo>
                    <a:pt x="450" y="57"/>
                    <a:pt x="446" y="55"/>
                    <a:pt x="449" y="55"/>
                  </a:cubicBezTo>
                  <a:cubicBezTo>
                    <a:pt x="450" y="55"/>
                    <a:pt x="451" y="55"/>
                    <a:pt x="452" y="56"/>
                  </a:cubicBezTo>
                  <a:cubicBezTo>
                    <a:pt x="450" y="56"/>
                    <a:pt x="451" y="56"/>
                    <a:pt x="450" y="57"/>
                  </a:cubicBezTo>
                  <a:cubicBezTo>
                    <a:pt x="451" y="57"/>
                    <a:pt x="455" y="58"/>
                    <a:pt x="456" y="58"/>
                  </a:cubicBezTo>
                  <a:cubicBezTo>
                    <a:pt x="455" y="57"/>
                    <a:pt x="452" y="57"/>
                    <a:pt x="452" y="57"/>
                  </a:cubicBezTo>
                  <a:cubicBezTo>
                    <a:pt x="452" y="56"/>
                    <a:pt x="454" y="54"/>
                    <a:pt x="453" y="56"/>
                  </a:cubicBezTo>
                  <a:cubicBezTo>
                    <a:pt x="456" y="56"/>
                    <a:pt x="454" y="54"/>
                    <a:pt x="457" y="55"/>
                  </a:cubicBezTo>
                  <a:cubicBezTo>
                    <a:pt x="457" y="56"/>
                    <a:pt x="456" y="56"/>
                    <a:pt x="457" y="56"/>
                  </a:cubicBezTo>
                  <a:cubicBezTo>
                    <a:pt x="460" y="57"/>
                    <a:pt x="457" y="55"/>
                    <a:pt x="459" y="55"/>
                  </a:cubicBezTo>
                  <a:cubicBezTo>
                    <a:pt x="461" y="56"/>
                    <a:pt x="461" y="57"/>
                    <a:pt x="461" y="57"/>
                  </a:cubicBezTo>
                  <a:cubicBezTo>
                    <a:pt x="464" y="57"/>
                    <a:pt x="470" y="59"/>
                    <a:pt x="466" y="57"/>
                  </a:cubicBezTo>
                  <a:cubicBezTo>
                    <a:pt x="468" y="57"/>
                    <a:pt x="469" y="57"/>
                    <a:pt x="470" y="58"/>
                  </a:cubicBezTo>
                  <a:cubicBezTo>
                    <a:pt x="468" y="58"/>
                    <a:pt x="469" y="58"/>
                    <a:pt x="469" y="59"/>
                  </a:cubicBezTo>
                  <a:cubicBezTo>
                    <a:pt x="473" y="59"/>
                    <a:pt x="475" y="61"/>
                    <a:pt x="478" y="62"/>
                  </a:cubicBezTo>
                  <a:cubicBezTo>
                    <a:pt x="479" y="61"/>
                    <a:pt x="477" y="60"/>
                    <a:pt x="478" y="60"/>
                  </a:cubicBezTo>
                  <a:cubicBezTo>
                    <a:pt x="479" y="61"/>
                    <a:pt x="480" y="60"/>
                    <a:pt x="481" y="61"/>
                  </a:cubicBezTo>
                  <a:cubicBezTo>
                    <a:pt x="481" y="61"/>
                    <a:pt x="481" y="62"/>
                    <a:pt x="482" y="62"/>
                  </a:cubicBezTo>
                  <a:cubicBezTo>
                    <a:pt x="483" y="63"/>
                    <a:pt x="485" y="63"/>
                    <a:pt x="486" y="63"/>
                  </a:cubicBezTo>
                  <a:cubicBezTo>
                    <a:pt x="488" y="64"/>
                    <a:pt x="489" y="64"/>
                    <a:pt x="489" y="65"/>
                  </a:cubicBezTo>
                  <a:cubicBezTo>
                    <a:pt x="488" y="65"/>
                    <a:pt x="485" y="63"/>
                    <a:pt x="485" y="64"/>
                  </a:cubicBezTo>
                  <a:cubicBezTo>
                    <a:pt x="488" y="66"/>
                    <a:pt x="490" y="65"/>
                    <a:pt x="492" y="66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5" y="66"/>
                    <a:pt x="498" y="65"/>
                    <a:pt x="498" y="67"/>
                  </a:cubicBezTo>
                  <a:cubicBezTo>
                    <a:pt x="495" y="66"/>
                    <a:pt x="492" y="67"/>
                    <a:pt x="493" y="68"/>
                  </a:cubicBezTo>
                  <a:cubicBezTo>
                    <a:pt x="495" y="69"/>
                    <a:pt x="498" y="69"/>
                    <a:pt x="499" y="70"/>
                  </a:cubicBezTo>
                  <a:cubicBezTo>
                    <a:pt x="501" y="70"/>
                    <a:pt x="498" y="69"/>
                    <a:pt x="500" y="69"/>
                  </a:cubicBezTo>
                  <a:cubicBezTo>
                    <a:pt x="502" y="70"/>
                    <a:pt x="508" y="71"/>
                    <a:pt x="511" y="72"/>
                  </a:cubicBezTo>
                  <a:cubicBezTo>
                    <a:pt x="511" y="72"/>
                    <a:pt x="508" y="71"/>
                    <a:pt x="508" y="70"/>
                  </a:cubicBezTo>
                  <a:cubicBezTo>
                    <a:pt x="511" y="70"/>
                    <a:pt x="513" y="72"/>
                    <a:pt x="516" y="73"/>
                  </a:cubicBezTo>
                  <a:cubicBezTo>
                    <a:pt x="518" y="74"/>
                    <a:pt x="520" y="75"/>
                    <a:pt x="522" y="76"/>
                  </a:cubicBezTo>
                  <a:cubicBezTo>
                    <a:pt x="521" y="75"/>
                    <a:pt x="519" y="74"/>
                    <a:pt x="518" y="73"/>
                  </a:cubicBezTo>
                  <a:cubicBezTo>
                    <a:pt x="522" y="74"/>
                    <a:pt x="524" y="76"/>
                    <a:pt x="529" y="78"/>
                  </a:cubicBezTo>
                  <a:cubicBezTo>
                    <a:pt x="528" y="78"/>
                    <a:pt x="528" y="79"/>
                    <a:pt x="527" y="79"/>
                  </a:cubicBezTo>
                  <a:cubicBezTo>
                    <a:pt x="530" y="81"/>
                    <a:pt x="531" y="80"/>
                    <a:pt x="532" y="80"/>
                  </a:cubicBezTo>
                  <a:cubicBezTo>
                    <a:pt x="531" y="79"/>
                    <a:pt x="530" y="79"/>
                    <a:pt x="529" y="78"/>
                  </a:cubicBezTo>
                  <a:cubicBezTo>
                    <a:pt x="530" y="79"/>
                    <a:pt x="530" y="78"/>
                    <a:pt x="531" y="78"/>
                  </a:cubicBezTo>
                  <a:cubicBezTo>
                    <a:pt x="533" y="79"/>
                    <a:pt x="536" y="83"/>
                    <a:pt x="537" y="84"/>
                  </a:cubicBezTo>
                  <a:cubicBezTo>
                    <a:pt x="538" y="82"/>
                    <a:pt x="535" y="81"/>
                    <a:pt x="533" y="79"/>
                  </a:cubicBezTo>
                  <a:cubicBezTo>
                    <a:pt x="537" y="80"/>
                    <a:pt x="537" y="82"/>
                    <a:pt x="540" y="83"/>
                  </a:cubicBezTo>
                  <a:cubicBezTo>
                    <a:pt x="540" y="82"/>
                    <a:pt x="537" y="81"/>
                    <a:pt x="538" y="80"/>
                  </a:cubicBezTo>
                  <a:cubicBezTo>
                    <a:pt x="535" y="79"/>
                    <a:pt x="532" y="78"/>
                    <a:pt x="530" y="77"/>
                  </a:cubicBezTo>
                  <a:cubicBezTo>
                    <a:pt x="527" y="76"/>
                    <a:pt x="525" y="75"/>
                    <a:pt x="523" y="73"/>
                  </a:cubicBezTo>
                  <a:cubicBezTo>
                    <a:pt x="527" y="76"/>
                    <a:pt x="525" y="74"/>
                    <a:pt x="527" y="74"/>
                  </a:cubicBezTo>
                  <a:cubicBezTo>
                    <a:pt x="529" y="75"/>
                    <a:pt x="532" y="77"/>
                    <a:pt x="533" y="78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5" y="77"/>
                    <a:pt x="538" y="80"/>
                    <a:pt x="538" y="79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42" y="80"/>
                    <a:pt x="545" y="82"/>
                    <a:pt x="549" y="83"/>
                  </a:cubicBezTo>
                  <a:cubicBezTo>
                    <a:pt x="548" y="85"/>
                    <a:pt x="559" y="88"/>
                    <a:pt x="558" y="90"/>
                  </a:cubicBezTo>
                  <a:cubicBezTo>
                    <a:pt x="552" y="87"/>
                    <a:pt x="549" y="85"/>
                    <a:pt x="544" y="83"/>
                  </a:cubicBezTo>
                  <a:cubicBezTo>
                    <a:pt x="545" y="84"/>
                    <a:pt x="542" y="82"/>
                    <a:pt x="541" y="82"/>
                  </a:cubicBezTo>
                  <a:cubicBezTo>
                    <a:pt x="544" y="85"/>
                    <a:pt x="549" y="86"/>
                    <a:pt x="553" y="87"/>
                  </a:cubicBezTo>
                  <a:cubicBezTo>
                    <a:pt x="552" y="88"/>
                    <a:pt x="553" y="88"/>
                    <a:pt x="553" y="88"/>
                  </a:cubicBezTo>
                  <a:cubicBezTo>
                    <a:pt x="551" y="87"/>
                    <a:pt x="550" y="87"/>
                    <a:pt x="548" y="86"/>
                  </a:cubicBezTo>
                  <a:cubicBezTo>
                    <a:pt x="548" y="87"/>
                    <a:pt x="547" y="88"/>
                    <a:pt x="549" y="88"/>
                  </a:cubicBezTo>
                  <a:cubicBezTo>
                    <a:pt x="549" y="88"/>
                    <a:pt x="549" y="87"/>
                    <a:pt x="549" y="87"/>
                  </a:cubicBezTo>
                  <a:cubicBezTo>
                    <a:pt x="551" y="88"/>
                    <a:pt x="552" y="89"/>
                    <a:pt x="554" y="90"/>
                  </a:cubicBezTo>
                  <a:cubicBezTo>
                    <a:pt x="555" y="92"/>
                    <a:pt x="553" y="91"/>
                    <a:pt x="552" y="93"/>
                  </a:cubicBezTo>
                  <a:cubicBezTo>
                    <a:pt x="551" y="93"/>
                    <a:pt x="551" y="92"/>
                    <a:pt x="550" y="92"/>
                  </a:cubicBezTo>
                  <a:cubicBezTo>
                    <a:pt x="550" y="94"/>
                    <a:pt x="546" y="92"/>
                    <a:pt x="543" y="92"/>
                  </a:cubicBezTo>
                  <a:cubicBezTo>
                    <a:pt x="545" y="94"/>
                    <a:pt x="546" y="92"/>
                    <a:pt x="549" y="94"/>
                  </a:cubicBezTo>
                  <a:cubicBezTo>
                    <a:pt x="549" y="95"/>
                    <a:pt x="548" y="94"/>
                    <a:pt x="549" y="95"/>
                  </a:cubicBezTo>
                  <a:cubicBezTo>
                    <a:pt x="549" y="94"/>
                    <a:pt x="552" y="97"/>
                    <a:pt x="552" y="95"/>
                  </a:cubicBezTo>
                  <a:cubicBezTo>
                    <a:pt x="550" y="94"/>
                    <a:pt x="549" y="94"/>
                    <a:pt x="549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3" y="94"/>
                    <a:pt x="552" y="95"/>
                    <a:pt x="553" y="95"/>
                  </a:cubicBezTo>
                  <a:cubicBezTo>
                    <a:pt x="554" y="95"/>
                    <a:pt x="554" y="95"/>
                    <a:pt x="554" y="95"/>
                  </a:cubicBezTo>
                  <a:cubicBezTo>
                    <a:pt x="555" y="94"/>
                    <a:pt x="552" y="94"/>
                    <a:pt x="553" y="93"/>
                  </a:cubicBezTo>
                  <a:cubicBezTo>
                    <a:pt x="554" y="93"/>
                    <a:pt x="555" y="92"/>
                    <a:pt x="556" y="92"/>
                  </a:cubicBezTo>
                  <a:cubicBezTo>
                    <a:pt x="557" y="91"/>
                    <a:pt x="558" y="91"/>
                    <a:pt x="560" y="93"/>
                  </a:cubicBezTo>
                  <a:cubicBezTo>
                    <a:pt x="561" y="96"/>
                    <a:pt x="564" y="96"/>
                    <a:pt x="568" y="98"/>
                  </a:cubicBezTo>
                  <a:cubicBezTo>
                    <a:pt x="567" y="99"/>
                    <a:pt x="567" y="99"/>
                    <a:pt x="567" y="99"/>
                  </a:cubicBezTo>
                  <a:cubicBezTo>
                    <a:pt x="568" y="99"/>
                    <a:pt x="573" y="104"/>
                    <a:pt x="573" y="103"/>
                  </a:cubicBezTo>
                  <a:cubicBezTo>
                    <a:pt x="574" y="102"/>
                    <a:pt x="572" y="102"/>
                    <a:pt x="570" y="101"/>
                  </a:cubicBezTo>
                  <a:cubicBezTo>
                    <a:pt x="571" y="100"/>
                    <a:pt x="569" y="99"/>
                    <a:pt x="569" y="98"/>
                  </a:cubicBezTo>
                  <a:cubicBezTo>
                    <a:pt x="575" y="101"/>
                    <a:pt x="575" y="102"/>
                    <a:pt x="575" y="104"/>
                  </a:cubicBezTo>
                  <a:cubicBezTo>
                    <a:pt x="578" y="106"/>
                    <a:pt x="580" y="108"/>
                    <a:pt x="582" y="109"/>
                  </a:cubicBezTo>
                  <a:cubicBezTo>
                    <a:pt x="584" y="111"/>
                    <a:pt x="587" y="113"/>
                    <a:pt x="591" y="116"/>
                  </a:cubicBezTo>
                  <a:cubicBezTo>
                    <a:pt x="592" y="116"/>
                    <a:pt x="590" y="114"/>
                    <a:pt x="591" y="115"/>
                  </a:cubicBezTo>
                  <a:cubicBezTo>
                    <a:pt x="593" y="117"/>
                    <a:pt x="594" y="117"/>
                    <a:pt x="596" y="119"/>
                  </a:cubicBezTo>
                  <a:cubicBezTo>
                    <a:pt x="596" y="119"/>
                    <a:pt x="595" y="119"/>
                    <a:pt x="596" y="120"/>
                  </a:cubicBezTo>
                  <a:cubicBezTo>
                    <a:pt x="599" y="121"/>
                    <a:pt x="599" y="123"/>
                    <a:pt x="600" y="123"/>
                  </a:cubicBezTo>
                  <a:cubicBezTo>
                    <a:pt x="602" y="124"/>
                    <a:pt x="601" y="125"/>
                    <a:pt x="602" y="126"/>
                  </a:cubicBezTo>
                  <a:cubicBezTo>
                    <a:pt x="602" y="126"/>
                    <a:pt x="603" y="125"/>
                    <a:pt x="604" y="125"/>
                  </a:cubicBezTo>
                  <a:cubicBezTo>
                    <a:pt x="601" y="123"/>
                    <a:pt x="599" y="120"/>
                    <a:pt x="600" y="120"/>
                  </a:cubicBezTo>
                  <a:cubicBezTo>
                    <a:pt x="599" y="119"/>
                    <a:pt x="595" y="117"/>
                    <a:pt x="594" y="116"/>
                  </a:cubicBezTo>
                  <a:cubicBezTo>
                    <a:pt x="597" y="116"/>
                    <a:pt x="610" y="127"/>
                    <a:pt x="604" y="125"/>
                  </a:cubicBezTo>
                  <a:cubicBezTo>
                    <a:pt x="605" y="126"/>
                    <a:pt x="606" y="127"/>
                    <a:pt x="606" y="128"/>
                  </a:cubicBezTo>
                  <a:cubicBezTo>
                    <a:pt x="607" y="128"/>
                    <a:pt x="607" y="127"/>
                    <a:pt x="608" y="127"/>
                  </a:cubicBezTo>
                  <a:cubicBezTo>
                    <a:pt x="606" y="126"/>
                    <a:pt x="606" y="125"/>
                    <a:pt x="606" y="124"/>
                  </a:cubicBezTo>
                  <a:cubicBezTo>
                    <a:pt x="604" y="122"/>
                    <a:pt x="604" y="123"/>
                    <a:pt x="602" y="122"/>
                  </a:cubicBezTo>
                  <a:cubicBezTo>
                    <a:pt x="603" y="121"/>
                    <a:pt x="603" y="121"/>
                    <a:pt x="603" y="121"/>
                  </a:cubicBezTo>
                  <a:cubicBezTo>
                    <a:pt x="605" y="122"/>
                    <a:pt x="605" y="123"/>
                    <a:pt x="606" y="123"/>
                  </a:cubicBezTo>
                  <a:cubicBezTo>
                    <a:pt x="604" y="120"/>
                    <a:pt x="601" y="121"/>
                    <a:pt x="598" y="117"/>
                  </a:cubicBezTo>
                  <a:cubicBezTo>
                    <a:pt x="601" y="119"/>
                    <a:pt x="599" y="116"/>
                    <a:pt x="600" y="117"/>
                  </a:cubicBezTo>
                  <a:cubicBezTo>
                    <a:pt x="597" y="114"/>
                    <a:pt x="590" y="106"/>
                    <a:pt x="597" y="111"/>
                  </a:cubicBezTo>
                  <a:cubicBezTo>
                    <a:pt x="598" y="111"/>
                    <a:pt x="597" y="110"/>
                    <a:pt x="596" y="108"/>
                  </a:cubicBezTo>
                  <a:cubicBezTo>
                    <a:pt x="596" y="109"/>
                    <a:pt x="595" y="109"/>
                    <a:pt x="593" y="108"/>
                  </a:cubicBezTo>
                  <a:cubicBezTo>
                    <a:pt x="593" y="108"/>
                    <a:pt x="593" y="110"/>
                    <a:pt x="592" y="109"/>
                  </a:cubicBezTo>
                  <a:cubicBezTo>
                    <a:pt x="590" y="108"/>
                    <a:pt x="589" y="106"/>
                    <a:pt x="587" y="106"/>
                  </a:cubicBezTo>
                  <a:cubicBezTo>
                    <a:pt x="585" y="104"/>
                    <a:pt x="582" y="102"/>
                    <a:pt x="579" y="100"/>
                  </a:cubicBezTo>
                  <a:cubicBezTo>
                    <a:pt x="577" y="98"/>
                    <a:pt x="574" y="96"/>
                    <a:pt x="571" y="94"/>
                  </a:cubicBezTo>
                  <a:cubicBezTo>
                    <a:pt x="565" y="91"/>
                    <a:pt x="559" y="87"/>
                    <a:pt x="554" y="84"/>
                  </a:cubicBezTo>
                  <a:cubicBezTo>
                    <a:pt x="556" y="85"/>
                    <a:pt x="556" y="85"/>
                    <a:pt x="559" y="87"/>
                  </a:cubicBezTo>
                  <a:cubicBezTo>
                    <a:pt x="559" y="85"/>
                    <a:pt x="562" y="88"/>
                    <a:pt x="563" y="88"/>
                  </a:cubicBezTo>
                  <a:cubicBezTo>
                    <a:pt x="561" y="87"/>
                    <a:pt x="565" y="89"/>
                    <a:pt x="563" y="87"/>
                  </a:cubicBezTo>
                  <a:cubicBezTo>
                    <a:pt x="568" y="90"/>
                    <a:pt x="572" y="93"/>
                    <a:pt x="576" y="94"/>
                  </a:cubicBezTo>
                  <a:cubicBezTo>
                    <a:pt x="571" y="91"/>
                    <a:pt x="579" y="93"/>
                    <a:pt x="575" y="91"/>
                  </a:cubicBezTo>
                  <a:cubicBezTo>
                    <a:pt x="572" y="91"/>
                    <a:pt x="568" y="89"/>
                    <a:pt x="565" y="86"/>
                  </a:cubicBezTo>
                  <a:cubicBezTo>
                    <a:pt x="565" y="86"/>
                    <a:pt x="565" y="86"/>
                    <a:pt x="564" y="86"/>
                  </a:cubicBezTo>
                  <a:cubicBezTo>
                    <a:pt x="562" y="84"/>
                    <a:pt x="567" y="87"/>
                    <a:pt x="568" y="87"/>
                  </a:cubicBezTo>
                  <a:cubicBezTo>
                    <a:pt x="566" y="85"/>
                    <a:pt x="564" y="83"/>
                    <a:pt x="561" y="82"/>
                  </a:cubicBezTo>
                  <a:cubicBezTo>
                    <a:pt x="562" y="82"/>
                    <a:pt x="563" y="81"/>
                    <a:pt x="564" y="82"/>
                  </a:cubicBezTo>
                  <a:cubicBezTo>
                    <a:pt x="567" y="84"/>
                    <a:pt x="566" y="84"/>
                    <a:pt x="569" y="85"/>
                  </a:cubicBezTo>
                  <a:cubicBezTo>
                    <a:pt x="569" y="86"/>
                    <a:pt x="568" y="86"/>
                    <a:pt x="568" y="86"/>
                  </a:cubicBezTo>
                  <a:cubicBezTo>
                    <a:pt x="570" y="87"/>
                    <a:pt x="570" y="86"/>
                    <a:pt x="572" y="87"/>
                  </a:cubicBezTo>
                  <a:cubicBezTo>
                    <a:pt x="571" y="89"/>
                    <a:pt x="571" y="89"/>
                    <a:pt x="571" y="89"/>
                  </a:cubicBezTo>
                  <a:cubicBezTo>
                    <a:pt x="574" y="89"/>
                    <a:pt x="577" y="90"/>
                    <a:pt x="580" y="91"/>
                  </a:cubicBezTo>
                  <a:cubicBezTo>
                    <a:pt x="576" y="88"/>
                    <a:pt x="572" y="83"/>
                    <a:pt x="568" y="82"/>
                  </a:cubicBezTo>
                  <a:cubicBezTo>
                    <a:pt x="568" y="82"/>
                    <a:pt x="567" y="79"/>
                    <a:pt x="569" y="80"/>
                  </a:cubicBezTo>
                  <a:cubicBezTo>
                    <a:pt x="571" y="82"/>
                    <a:pt x="571" y="82"/>
                    <a:pt x="574" y="83"/>
                  </a:cubicBezTo>
                  <a:cubicBezTo>
                    <a:pt x="574" y="84"/>
                    <a:pt x="573" y="83"/>
                    <a:pt x="573" y="84"/>
                  </a:cubicBezTo>
                  <a:cubicBezTo>
                    <a:pt x="579" y="87"/>
                    <a:pt x="575" y="87"/>
                    <a:pt x="580" y="91"/>
                  </a:cubicBezTo>
                  <a:cubicBezTo>
                    <a:pt x="582" y="91"/>
                    <a:pt x="582" y="90"/>
                    <a:pt x="584" y="91"/>
                  </a:cubicBezTo>
                  <a:cubicBezTo>
                    <a:pt x="583" y="90"/>
                    <a:pt x="585" y="90"/>
                    <a:pt x="585" y="90"/>
                  </a:cubicBezTo>
                  <a:cubicBezTo>
                    <a:pt x="586" y="92"/>
                    <a:pt x="587" y="93"/>
                    <a:pt x="587" y="91"/>
                  </a:cubicBezTo>
                  <a:cubicBezTo>
                    <a:pt x="588" y="92"/>
                    <a:pt x="590" y="93"/>
                    <a:pt x="591" y="94"/>
                  </a:cubicBezTo>
                  <a:cubicBezTo>
                    <a:pt x="593" y="96"/>
                    <a:pt x="595" y="97"/>
                    <a:pt x="595" y="98"/>
                  </a:cubicBezTo>
                  <a:cubicBezTo>
                    <a:pt x="595" y="99"/>
                    <a:pt x="594" y="98"/>
                    <a:pt x="594" y="99"/>
                  </a:cubicBezTo>
                  <a:cubicBezTo>
                    <a:pt x="590" y="98"/>
                    <a:pt x="584" y="93"/>
                    <a:pt x="580" y="91"/>
                  </a:cubicBezTo>
                  <a:cubicBezTo>
                    <a:pt x="580" y="91"/>
                    <a:pt x="580" y="92"/>
                    <a:pt x="581" y="93"/>
                  </a:cubicBezTo>
                  <a:cubicBezTo>
                    <a:pt x="581" y="92"/>
                    <a:pt x="582" y="92"/>
                    <a:pt x="583" y="93"/>
                  </a:cubicBezTo>
                  <a:cubicBezTo>
                    <a:pt x="584" y="94"/>
                    <a:pt x="583" y="94"/>
                    <a:pt x="583" y="95"/>
                  </a:cubicBezTo>
                  <a:cubicBezTo>
                    <a:pt x="584" y="96"/>
                    <a:pt x="586" y="96"/>
                    <a:pt x="586" y="97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7"/>
                    <a:pt x="587" y="100"/>
                    <a:pt x="589" y="101"/>
                  </a:cubicBezTo>
                  <a:cubicBezTo>
                    <a:pt x="588" y="100"/>
                    <a:pt x="587" y="100"/>
                    <a:pt x="587" y="99"/>
                  </a:cubicBezTo>
                  <a:cubicBezTo>
                    <a:pt x="588" y="100"/>
                    <a:pt x="588" y="99"/>
                    <a:pt x="589" y="100"/>
                  </a:cubicBezTo>
                  <a:cubicBezTo>
                    <a:pt x="591" y="102"/>
                    <a:pt x="589" y="101"/>
                    <a:pt x="590" y="103"/>
                  </a:cubicBezTo>
                  <a:cubicBezTo>
                    <a:pt x="592" y="103"/>
                    <a:pt x="591" y="104"/>
                    <a:pt x="591" y="104"/>
                  </a:cubicBezTo>
                  <a:cubicBezTo>
                    <a:pt x="592" y="104"/>
                    <a:pt x="593" y="104"/>
                    <a:pt x="594" y="105"/>
                  </a:cubicBezTo>
                  <a:cubicBezTo>
                    <a:pt x="594" y="105"/>
                    <a:pt x="593" y="106"/>
                    <a:pt x="594" y="106"/>
                  </a:cubicBezTo>
                  <a:cubicBezTo>
                    <a:pt x="601" y="108"/>
                    <a:pt x="603" y="115"/>
                    <a:pt x="610" y="118"/>
                  </a:cubicBezTo>
                  <a:cubicBezTo>
                    <a:pt x="610" y="119"/>
                    <a:pt x="612" y="120"/>
                    <a:pt x="613" y="122"/>
                  </a:cubicBezTo>
                  <a:cubicBezTo>
                    <a:pt x="613" y="121"/>
                    <a:pt x="612" y="119"/>
                    <a:pt x="612" y="118"/>
                  </a:cubicBezTo>
                  <a:cubicBezTo>
                    <a:pt x="610" y="116"/>
                    <a:pt x="604" y="112"/>
                    <a:pt x="603" y="109"/>
                  </a:cubicBezTo>
                  <a:cubicBezTo>
                    <a:pt x="605" y="110"/>
                    <a:pt x="607" y="112"/>
                    <a:pt x="608" y="113"/>
                  </a:cubicBezTo>
                  <a:cubicBezTo>
                    <a:pt x="608" y="113"/>
                    <a:pt x="608" y="112"/>
                    <a:pt x="609" y="113"/>
                  </a:cubicBezTo>
                  <a:cubicBezTo>
                    <a:pt x="611" y="114"/>
                    <a:pt x="612" y="116"/>
                    <a:pt x="614" y="117"/>
                  </a:cubicBezTo>
                  <a:cubicBezTo>
                    <a:pt x="616" y="119"/>
                    <a:pt x="618" y="120"/>
                    <a:pt x="620" y="122"/>
                  </a:cubicBezTo>
                  <a:cubicBezTo>
                    <a:pt x="623" y="125"/>
                    <a:pt x="627" y="128"/>
                    <a:pt x="629" y="131"/>
                  </a:cubicBezTo>
                  <a:cubicBezTo>
                    <a:pt x="628" y="130"/>
                    <a:pt x="629" y="129"/>
                    <a:pt x="629" y="128"/>
                  </a:cubicBezTo>
                  <a:cubicBezTo>
                    <a:pt x="626" y="127"/>
                    <a:pt x="623" y="125"/>
                    <a:pt x="622" y="122"/>
                  </a:cubicBezTo>
                  <a:cubicBezTo>
                    <a:pt x="620" y="121"/>
                    <a:pt x="617" y="119"/>
                    <a:pt x="615" y="117"/>
                  </a:cubicBezTo>
                  <a:cubicBezTo>
                    <a:pt x="612" y="114"/>
                    <a:pt x="610" y="112"/>
                    <a:pt x="608" y="111"/>
                  </a:cubicBezTo>
                  <a:cubicBezTo>
                    <a:pt x="608" y="109"/>
                    <a:pt x="603" y="105"/>
                    <a:pt x="605" y="104"/>
                  </a:cubicBezTo>
                  <a:cubicBezTo>
                    <a:pt x="603" y="103"/>
                    <a:pt x="599" y="101"/>
                    <a:pt x="599" y="100"/>
                  </a:cubicBezTo>
                  <a:cubicBezTo>
                    <a:pt x="601" y="101"/>
                    <a:pt x="601" y="100"/>
                    <a:pt x="603" y="101"/>
                  </a:cubicBezTo>
                  <a:cubicBezTo>
                    <a:pt x="601" y="100"/>
                    <a:pt x="600" y="99"/>
                    <a:pt x="598" y="97"/>
                  </a:cubicBezTo>
                  <a:cubicBezTo>
                    <a:pt x="598" y="96"/>
                    <a:pt x="600" y="97"/>
                    <a:pt x="598" y="95"/>
                  </a:cubicBezTo>
                  <a:cubicBezTo>
                    <a:pt x="593" y="92"/>
                    <a:pt x="586" y="88"/>
                    <a:pt x="582" y="83"/>
                  </a:cubicBezTo>
                  <a:cubicBezTo>
                    <a:pt x="583" y="82"/>
                    <a:pt x="588" y="86"/>
                    <a:pt x="590" y="87"/>
                  </a:cubicBezTo>
                  <a:cubicBezTo>
                    <a:pt x="588" y="85"/>
                    <a:pt x="593" y="89"/>
                    <a:pt x="593" y="88"/>
                  </a:cubicBezTo>
                  <a:cubicBezTo>
                    <a:pt x="591" y="87"/>
                    <a:pt x="592" y="85"/>
                    <a:pt x="594" y="86"/>
                  </a:cubicBezTo>
                  <a:cubicBezTo>
                    <a:pt x="595" y="87"/>
                    <a:pt x="596" y="88"/>
                    <a:pt x="595" y="89"/>
                  </a:cubicBezTo>
                  <a:cubicBezTo>
                    <a:pt x="597" y="90"/>
                    <a:pt x="598" y="91"/>
                    <a:pt x="599" y="91"/>
                  </a:cubicBezTo>
                  <a:cubicBezTo>
                    <a:pt x="595" y="88"/>
                    <a:pt x="599" y="89"/>
                    <a:pt x="597" y="88"/>
                  </a:cubicBezTo>
                  <a:cubicBezTo>
                    <a:pt x="597" y="88"/>
                    <a:pt x="596" y="88"/>
                    <a:pt x="595" y="87"/>
                  </a:cubicBezTo>
                  <a:cubicBezTo>
                    <a:pt x="596" y="86"/>
                    <a:pt x="592" y="85"/>
                    <a:pt x="590" y="85"/>
                  </a:cubicBezTo>
                  <a:cubicBezTo>
                    <a:pt x="589" y="82"/>
                    <a:pt x="581" y="80"/>
                    <a:pt x="578" y="76"/>
                  </a:cubicBezTo>
                  <a:cubicBezTo>
                    <a:pt x="580" y="77"/>
                    <a:pt x="582" y="77"/>
                    <a:pt x="584" y="79"/>
                  </a:cubicBezTo>
                  <a:cubicBezTo>
                    <a:pt x="585" y="78"/>
                    <a:pt x="587" y="79"/>
                    <a:pt x="590" y="80"/>
                  </a:cubicBezTo>
                  <a:cubicBezTo>
                    <a:pt x="591" y="82"/>
                    <a:pt x="589" y="81"/>
                    <a:pt x="589" y="81"/>
                  </a:cubicBezTo>
                  <a:cubicBezTo>
                    <a:pt x="591" y="82"/>
                    <a:pt x="594" y="82"/>
                    <a:pt x="595" y="85"/>
                  </a:cubicBezTo>
                  <a:cubicBezTo>
                    <a:pt x="594" y="84"/>
                    <a:pt x="590" y="83"/>
                    <a:pt x="592" y="84"/>
                  </a:cubicBezTo>
                  <a:cubicBezTo>
                    <a:pt x="594" y="84"/>
                    <a:pt x="596" y="85"/>
                    <a:pt x="598" y="86"/>
                  </a:cubicBezTo>
                  <a:cubicBezTo>
                    <a:pt x="600" y="86"/>
                    <a:pt x="602" y="87"/>
                    <a:pt x="603" y="88"/>
                  </a:cubicBezTo>
                  <a:cubicBezTo>
                    <a:pt x="604" y="88"/>
                    <a:pt x="604" y="87"/>
                    <a:pt x="603" y="87"/>
                  </a:cubicBezTo>
                  <a:cubicBezTo>
                    <a:pt x="606" y="89"/>
                    <a:pt x="609" y="90"/>
                    <a:pt x="612" y="92"/>
                  </a:cubicBezTo>
                  <a:cubicBezTo>
                    <a:pt x="615" y="94"/>
                    <a:pt x="617" y="96"/>
                    <a:pt x="618" y="97"/>
                  </a:cubicBezTo>
                  <a:cubicBezTo>
                    <a:pt x="620" y="99"/>
                    <a:pt x="624" y="102"/>
                    <a:pt x="625" y="102"/>
                  </a:cubicBezTo>
                  <a:cubicBezTo>
                    <a:pt x="623" y="101"/>
                    <a:pt x="624" y="99"/>
                    <a:pt x="622" y="98"/>
                  </a:cubicBezTo>
                  <a:cubicBezTo>
                    <a:pt x="624" y="100"/>
                    <a:pt x="626" y="100"/>
                    <a:pt x="628" y="101"/>
                  </a:cubicBezTo>
                  <a:cubicBezTo>
                    <a:pt x="628" y="102"/>
                    <a:pt x="632" y="105"/>
                    <a:pt x="633" y="106"/>
                  </a:cubicBezTo>
                  <a:cubicBezTo>
                    <a:pt x="633" y="107"/>
                    <a:pt x="630" y="103"/>
                    <a:pt x="630" y="105"/>
                  </a:cubicBezTo>
                  <a:cubicBezTo>
                    <a:pt x="633" y="108"/>
                    <a:pt x="637" y="112"/>
                    <a:pt x="641" y="116"/>
                  </a:cubicBezTo>
                  <a:cubicBezTo>
                    <a:pt x="645" y="120"/>
                    <a:pt x="649" y="124"/>
                    <a:pt x="652" y="128"/>
                  </a:cubicBezTo>
                  <a:cubicBezTo>
                    <a:pt x="650" y="127"/>
                    <a:pt x="647" y="122"/>
                    <a:pt x="646" y="123"/>
                  </a:cubicBezTo>
                  <a:cubicBezTo>
                    <a:pt x="646" y="124"/>
                    <a:pt x="648" y="125"/>
                    <a:pt x="649" y="127"/>
                  </a:cubicBezTo>
                  <a:cubicBezTo>
                    <a:pt x="650" y="128"/>
                    <a:pt x="651" y="130"/>
                    <a:pt x="653" y="132"/>
                  </a:cubicBezTo>
                  <a:cubicBezTo>
                    <a:pt x="652" y="133"/>
                    <a:pt x="651" y="132"/>
                    <a:pt x="649" y="130"/>
                  </a:cubicBezTo>
                  <a:cubicBezTo>
                    <a:pt x="650" y="128"/>
                    <a:pt x="642" y="122"/>
                    <a:pt x="646" y="122"/>
                  </a:cubicBezTo>
                  <a:cubicBezTo>
                    <a:pt x="643" y="120"/>
                    <a:pt x="639" y="117"/>
                    <a:pt x="638" y="114"/>
                  </a:cubicBezTo>
                  <a:cubicBezTo>
                    <a:pt x="637" y="113"/>
                    <a:pt x="637" y="115"/>
                    <a:pt x="635" y="113"/>
                  </a:cubicBezTo>
                  <a:cubicBezTo>
                    <a:pt x="635" y="112"/>
                    <a:pt x="636" y="113"/>
                    <a:pt x="637" y="113"/>
                  </a:cubicBezTo>
                  <a:cubicBezTo>
                    <a:pt x="635" y="112"/>
                    <a:pt x="631" y="109"/>
                    <a:pt x="628" y="106"/>
                  </a:cubicBezTo>
                  <a:cubicBezTo>
                    <a:pt x="624" y="103"/>
                    <a:pt x="620" y="100"/>
                    <a:pt x="617" y="99"/>
                  </a:cubicBezTo>
                  <a:cubicBezTo>
                    <a:pt x="617" y="98"/>
                    <a:pt x="617" y="97"/>
                    <a:pt x="617" y="97"/>
                  </a:cubicBezTo>
                  <a:cubicBezTo>
                    <a:pt x="616" y="97"/>
                    <a:pt x="614" y="96"/>
                    <a:pt x="613" y="96"/>
                  </a:cubicBezTo>
                  <a:cubicBezTo>
                    <a:pt x="616" y="97"/>
                    <a:pt x="615" y="98"/>
                    <a:pt x="616" y="99"/>
                  </a:cubicBezTo>
                  <a:cubicBezTo>
                    <a:pt x="616" y="99"/>
                    <a:pt x="620" y="101"/>
                    <a:pt x="620" y="102"/>
                  </a:cubicBezTo>
                  <a:cubicBezTo>
                    <a:pt x="620" y="103"/>
                    <a:pt x="618" y="101"/>
                    <a:pt x="618" y="101"/>
                  </a:cubicBezTo>
                  <a:cubicBezTo>
                    <a:pt x="618" y="102"/>
                    <a:pt x="619" y="102"/>
                    <a:pt x="619" y="102"/>
                  </a:cubicBezTo>
                  <a:cubicBezTo>
                    <a:pt x="618" y="102"/>
                    <a:pt x="617" y="101"/>
                    <a:pt x="617" y="102"/>
                  </a:cubicBezTo>
                  <a:cubicBezTo>
                    <a:pt x="620" y="104"/>
                    <a:pt x="625" y="105"/>
                    <a:pt x="625" y="108"/>
                  </a:cubicBezTo>
                  <a:cubicBezTo>
                    <a:pt x="623" y="106"/>
                    <a:pt x="624" y="108"/>
                    <a:pt x="622" y="107"/>
                  </a:cubicBezTo>
                  <a:cubicBezTo>
                    <a:pt x="620" y="104"/>
                    <a:pt x="615" y="101"/>
                    <a:pt x="613" y="101"/>
                  </a:cubicBezTo>
                  <a:cubicBezTo>
                    <a:pt x="618" y="103"/>
                    <a:pt x="616" y="105"/>
                    <a:pt x="618" y="107"/>
                  </a:cubicBezTo>
                  <a:cubicBezTo>
                    <a:pt x="615" y="105"/>
                    <a:pt x="617" y="105"/>
                    <a:pt x="615" y="104"/>
                  </a:cubicBezTo>
                  <a:cubicBezTo>
                    <a:pt x="614" y="105"/>
                    <a:pt x="615" y="107"/>
                    <a:pt x="617" y="109"/>
                  </a:cubicBezTo>
                  <a:cubicBezTo>
                    <a:pt x="615" y="107"/>
                    <a:pt x="615" y="109"/>
                    <a:pt x="614" y="108"/>
                  </a:cubicBezTo>
                  <a:cubicBezTo>
                    <a:pt x="616" y="110"/>
                    <a:pt x="619" y="112"/>
                    <a:pt x="617" y="112"/>
                  </a:cubicBezTo>
                  <a:cubicBezTo>
                    <a:pt x="618" y="113"/>
                    <a:pt x="621" y="116"/>
                    <a:pt x="621" y="116"/>
                  </a:cubicBezTo>
                  <a:cubicBezTo>
                    <a:pt x="620" y="116"/>
                    <a:pt x="616" y="112"/>
                    <a:pt x="616" y="113"/>
                  </a:cubicBezTo>
                  <a:cubicBezTo>
                    <a:pt x="622" y="116"/>
                    <a:pt x="625" y="120"/>
                    <a:pt x="627" y="124"/>
                  </a:cubicBezTo>
                  <a:cubicBezTo>
                    <a:pt x="630" y="129"/>
                    <a:pt x="632" y="133"/>
                    <a:pt x="638" y="136"/>
                  </a:cubicBezTo>
                  <a:cubicBezTo>
                    <a:pt x="636" y="137"/>
                    <a:pt x="638" y="139"/>
                    <a:pt x="639" y="140"/>
                  </a:cubicBezTo>
                  <a:cubicBezTo>
                    <a:pt x="637" y="140"/>
                    <a:pt x="635" y="139"/>
                    <a:pt x="633" y="138"/>
                  </a:cubicBezTo>
                  <a:cubicBezTo>
                    <a:pt x="633" y="137"/>
                    <a:pt x="632" y="137"/>
                    <a:pt x="631" y="136"/>
                  </a:cubicBezTo>
                  <a:cubicBezTo>
                    <a:pt x="629" y="134"/>
                    <a:pt x="632" y="135"/>
                    <a:pt x="630" y="133"/>
                  </a:cubicBezTo>
                  <a:cubicBezTo>
                    <a:pt x="629" y="134"/>
                    <a:pt x="629" y="134"/>
                    <a:pt x="630" y="135"/>
                  </a:cubicBezTo>
                  <a:cubicBezTo>
                    <a:pt x="627" y="133"/>
                    <a:pt x="627" y="131"/>
                    <a:pt x="623" y="128"/>
                  </a:cubicBezTo>
                  <a:cubicBezTo>
                    <a:pt x="621" y="128"/>
                    <a:pt x="620" y="126"/>
                    <a:pt x="620" y="128"/>
                  </a:cubicBezTo>
                  <a:cubicBezTo>
                    <a:pt x="624" y="131"/>
                    <a:pt x="625" y="133"/>
                    <a:pt x="629" y="135"/>
                  </a:cubicBezTo>
                  <a:cubicBezTo>
                    <a:pt x="627" y="135"/>
                    <a:pt x="629" y="140"/>
                    <a:pt x="631" y="139"/>
                  </a:cubicBezTo>
                  <a:cubicBezTo>
                    <a:pt x="630" y="138"/>
                    <a:pt x="629" y="137"/>
                    <a:pt x="629" y="137"/>
                  </a:cubicBezTo>
                  <a:cubicBezTo>
                    <a:pt x="629" y="137"/>
                    <a:pt x="629" y="136"/>
                    <a:pt x="630" y="136"/>
                  </a:cubicBezTo>
                  <a:cubicBezTo>
                    <a:pt x="632" y="139"/>
                    <a:pt x="634" y="139"/>
                    <a:pt x="634" y="141"/>
                  </a:cubicBezTo>
                  <a:cubicBezTo>
                    <a:pt x="633" y="140"/>
                    <a:pt x="632" y="138"/>
                    <a:pt x="631" y="139"/>
                  </a:cubicBezTo>
                  <a:cubicBezTo>
                    <a:pt x="633" y="141"/>
                    <a:pt x="631" y="139"/>
                    <a:pt x="632" y="141"/>
                  </a:cubicBezTo>
                  <a:cubicBezTo>
                    <a:pt x="634" y="142"/>
                    <a:pt x="638" y="146"/>
                    <a:pt x="639" y="148"/>
                  </a:cubicBezTo>
                  <a:cubicBezTo>
                    <a:pt x="638" y="149"/>
                    <a:pt x="638" y="149"/>
                    <a:pt x="638" y="149"/>
                  </a:cubicBezTo>
                  <a:cubicBezTo>
                    <a:pt x="636" y="146"/>
                    <a:pt x="633" y="146"/>
                    <a:pt x="635" y="147"/>
                  </a:cubicBezTo>
                  <a:cubicBezTo>
                    <a:pt x="639" y="151"/>
                    <a:pt x="642" y="151"/>
                    <a:pt x="643" y="151"/>
                  </a:cubicBezTo>
                  <a:cubicBezTo>
                    <a:pt x="645" y="152"/>
                    <a:pt x="643" y="152"/>
                    <a:pt x="644" y="153"/>
                  </a:cubicBezTo>
                  <a:cubicBezTo>
                    <a:pt x="645" y="153"/>
                    <a:pt x="648" y="155"/>
                    <a:pt x="649" y="156"/>
                  </a:cubicBezTo>
                  <a:cubicBezTo>
                    <a:pt x="648" y="156"/>
                    <a:pt x="648" y="154"/>
                    <a:pt x="650" y="155"/>
                  </a:cubicBezTo>
                  <a:cubicBezTo>
                    <a:pt x="651" y="157"/>
                    <a:pt x="653" y="160"/>
                    <a:pt x="655" y="162"/>
                  </a:cubicBezTo>
                  <a:cubicBezTo>
                    <a:pt x="657" y="165"/>
                    <a:pt x="659" y="167"/>
                    <a:pt x="660" y="169"/>
                  </a:cubicBezTo>
                  <a:cubicBezTo>
                    <a:pt x="659" y="169"/>
                    <a:pt x="658" y="168"/>
                    <a:pt x="659" y="170"/>
                  </a:cubicBezTo>
                  <a:cubicBezTo>
                    <a:pt x="660" y="169"/>
                    <a:pt x="662" y="175"/>
                    <a:pt x="664" y="176"/>
                  </a:cubicBezTo>
                  <a:cubicBezTo>
                    <a:pt x="665" y="176"/>
                    <a:pt x="663" y="174"/>
                    <a:pt x="664" y="173"/>
                  </a:cubicBezTo>
                  <a:cubicBezTo>
                    <a:pt x="666" y="177"/>
                    <a:pt x="666" y="175"/>
                    <a:pt x="668" y="177"/>
                  </a:cubicBezTo>
                  <a:cubicBezTo>
                    <a:pt x="669" y="180"/>
                    <a:pt x="675" y="188"/>
                    <a:pt x="677" y="190"/>
                  </a:cubicBezTo>
                  <a:cubicBezTo>
                    <a:pt x="677" y="188"/>
                    <a:pt x="674" y="187"/>
                    <a:pt x="674" y="185"/>
                  </a:cubicBezTo>
                  <a:cubicBezTo>
                    <a:pt x="676" y="186"/>
                    <a:pt x="676" y="184"/>
                    <a:pt x="678" y="185"/>
                  </a:cubicBezTo>
                  <a:cubicBezTo>
                    <a:pt x="678" y="187"/>
                    <a:pt x="681" y="190"/>
                    <a:pt x="682" y="191"/>
                  </a:cubicBezTo>
                  <a:cubicBezTo>
                    <a:pt x="680" y="188"/>
                    <a:pt x="680" y="187"/>
                    <a:pt x="682" y="189"/>
                  </a:cubicBezTo>
                  <a:cubicBezTo>
                    <a:pt x="679" y="183"/>
                    <a:pt x="676" y="181"/>
                    <a:pt x="673" y="175"/>
                  </a:cubicBezTo>
                  <a:cubicBezTo>
                    <a:pt x="672" y="175"/>
                    <a:pt x="672" y="175"/>
                    <a:pt x="671" y="175"/>
                  </a:cubicBezTo>
                  <a:cubicBezTo>
                    <a:pt x="671" y="174"/>
                    <a:pt x="669" y="172"/>
                    <a:pt x="669" y="171"/>
                  </a:cubicBezTo>
                  <a:cubicBezTo>
                    <a:pt x="670" y="171"/>
                    <a:pt x="672" y="175"/>
                    <a:pt x="673" y="174"/>
                  </a:cubicBezTo>
                  <a:cubicBezTo>
                    <a:pt x="672" y="172"/>
                    <a:pt x="667" y="167"/>
                    <a:pt x="668" y="167"/>
                  </a:cubicBezTo>
                  <a:cubicBezTo>
                    <a:pt x="666" y="164"/>
                    <a:pt x="666" y="164"/>
                    <a:pt x="666" y="164"/>
                  </a:cubicBezTo>
                  <a:cubicBezTo>
                    <a:pt x="665" y="165"/>
                    <a:pt x="659" y="157"/>
                    <a:pt x="662" y="158"/>
                  </a:cubicBezTo>
                  <a:cubicBezTo>
                    <a:pt x="660" y="155"/>
                    <a:pt x="656" y="151"/>
                    <a:pt x="657" y="149"/>
                  </a:cubicBezTo>
                  <a:cubicBezTo>
                    <a:pt x="660" y="154"/>
                    <a:pt x="662" y="156"/>
                    <a:pt x="665" y="159"/>
                  </a:cubicBezTo>
                  <a:cubicBezTo>
                    <a:pt x="664" y="158"/>
                    <a:pt x="665" y="157"/>
                    <a:pt x="663" y="155"/>
                  </a:cubicBezTo>
                  <a:cubicBezTo>
                    <a:pt x="663" y="156"/>
                    <a:pt x="662" y="155"/>
                    <a:pt x="661" y="154"/>
                  </a:cubicBezTo>
                  <a:cubicBezTo>
                    <a:pt x="661" y="153"/>
                    <a:pt x="659" y="151"/>
                    <a:pt x="659" y="151"/>
                  </a:cubicBezTo>
                  <a:cubicBezTo>
                    <a:pt x="660" y="150"/>
                    <a:pt x="659" y="149"/>
                    <a:pt x="659" y="148"/>
                  </a:cubicBezTo>
                  <a:cubicBezTo>
                    <a:pt x="662" y="150"/>
                    <a:pt x="664" y="154"/>
                    <a:pt x="666" y="157"/>
                  </a:cubicBezTo>
                  <a:cubicBezTo>
                    <a:pt x="666" y="157"/>
                    <a:pt x="666" y="156"/>
                    <a:pt x="665" y="155"/>
                  </a:cubicBezTo>
                  <a:cubicBezTo>
                    <a:pt x="664" y="154"/>
                    <a:pt x="663" y="153"/>
                    <a:pt x="664" y="153"/>
                  </a:cubicBezTo>
                  <a:cubicBezTo>
                    <a:pt x="664" y="152"/>
                    <a:pt x="665" y="154"/>
                    <a:pt x="666" y="154"/>
                  </a:cubicBezTo>
                  <a:cubicBezTo>
                    <a:pt x="665" y="153"/>
                    <a:pt x="662" y="150"/>
                    <a:pt x="662" y="149"/>
                  </a:cubicBezTo>
                  <a:cubicBezTo>
                    <a:pt x="663" y="150"/>
                    <a:pt x="665" y="152"/>
                    <a:pt x="666" y="152"/>
                  </a:cubicBezTo>
                  <a:cubicBezTo>
                    <a:pt x="668" y="154"/>
                    <a:pt x="669" y="156"/>
                    <a:pt x="670" y="159"/>
                  </a:cubicBezTo>
                  <a:cubicBezTo>
                    <a:pt x="669" y="157"/>
                    <a:pt x="673" y="161"/>
                    <a:pt x="675" y="160"/>
                  </a:cubicBezTo>
                  <a:cubicBezTo>
                    <a:pt x="671" y="158"/>
                    <a:pt x="667" y="155"/>
                    <a:pt x="667" y="150"/>
                  </a:cubicBezTo>
                  <a:cubicBezTo>
                    <a:pt x="664" y="148"/>
                    <a:pt x="660" y="143"/>
                    <a:pt x="659" y="140"/>
                  </a:cubicBezTo>
                  <a:cubicBezTo>
                    <a:pt x="660" y="142"/>
                    <a:pt x="662" y="143"/>
                    <a:pt x="663" y="143"/>
                  </a:cubicBezTo>
                  <a:cubicBezTo>
                    <a:pt x="663" y="141"/>
                    <a:pt x="658" y="139"/>
                    <a:pt x="657" y="136"/>
                  </a:cubicBezTo>
                  <a:cubicBezTo>
                    <a:pt x="658" y="137"/>
                    <a:pt x="658" y="138"/>
                    <a:pt x="658" y="137"/>
                  </a:cubicBezTo>
                  <a:cubicBezTo>
                    <a:pt x="657" y="135"/>
                    <a:pt x="656" y="135"/>
                    <a:pt x="655" y="135"/>
                  </a:cubicBezTo>
                  <a:cubicBezTo>
                    <a:pt x="654" y="134"/>
                    <a:pt x="653" y="131"/>
                    <a:pt x="655" y="132"/>
                  </a:cubicBezTo>
                  <a:cubicBezTo>
                    <a:pt x="657" y="134"/>
                    <a:pt x="658" y="136"/>
                    <a:pt x="660" y="138"/>
                  </a:cubicBezTo>
                  <a:cubicBezTo>
                    <a:pt x="661" y="139"/>
                    <a:pt x="663" y="141"/>
                    <a:pt x="664" y="143"/>
                  </a:cubicBezTo>
                  <a:cubicBezTo>
                    <a:pt x="667" y="147"/>
                    <a:pt x="670" y="151"/>
                    <a:pt x="673" y="155"/>
                  </a:cubicBezTo>
                  <a:cubicBezTo>
                    <a:pt x="672" y="154"/>
                    <a:pt x="671" y="153"/>
                    <a:pt x="670" y="152"/>
                  </a:cubicBezTo>
                  <a:cubicBezTo>
                    <a:pt x="669" y="150"/>
                    <a:pt x="668" y="149"/>
                    <a:pt x="667" y="148"/>
                  </a:cubicBezTo>
                  <a:cubicBezTo>
                    <a:pt x="666" y="145"/>
                    <a:pt x="664" y="144"/>
                    <a:pt x="662" y="143"/>
                  </a:cubicBezTo>
                  <a:cubicBezTo>
                    <a:pt x="665" y="145"/>
                    <a:pt x="665" y="148"/>
                    <a:pt x="667" y="148"/>
                  </a:cubicBezTo>
                  <a:cubicBezTo>
                    <a:pt x="669" y="151"/>
                    <a:pt x="668" y="153"/>
                    <a:pt x="671" y="155"/>
                  </a:cubicBezTo>
                  <a:cubicBezTo>
                    <a:pt x="669" y="153"/>
                    <a:pt x="671" y="154"/>
                    <a:pt x="672" y="154"/>
                  </a:cubicBezTo>
                  <a:cubicBezTo>
                    <a:pt x="673" y="156"/>
                    <a:pt x="673" y="156"/>
                    <a:pt x="675" y="159"/>
                  </a:cubicBezTo>
                  <a:cubicBezTo>
                    <a:pt x="676" y="158"/>
                    <a:pt x="680" y="165"/>
                    <a:pt x="681" y="164"/>
                  </a:cubicBezTo>
                  <a:cubicBezTo>
                    <a:pt x="675" y="159"/>
                    <a:pt x="672" y="150"/>
                    <a:pt x="668" y="145"/>
                  </a:cubicBezTo>
                  <a:cubicBezTo>
                    <a:pt x="667" y="143"/>
                    <a:pt x="668" y="147"/>
                    <a:pt x="667" y="145"/>
                  </a:cubicBezTo>
                  <a:cubicBezTo>
                    <a:pt x="666" y="144"/>
                    <a:pt x="666" y="143"/>
                    <a:pt x="666" y="143"/>
                  </a:cubicBezTo>
                  <a:cubicBezTo>
                    <a:pt x="668" y="143"/>
                    <a:pt x="666" y="142"/>
                    <a:pt x="666" y="139"/>
                  </a:cubicBezTo>
                  <a:cubicBezTo>
                    <a:pt x="669" y="142"/>
                    <a:pt x="667" y="142"/>
                    <a:pt x="669" y="144"/>
                  </a:cubicBezTo>
                  <a:cubicBezTo>
                    <a:pt x="670" y="146"/>
                    <a:pt x="673" y="147"/>
                    <a:pt x="674" y="148"/>
                  </a:cubicBezTo>
                  <a:cubicBezTo>
                    <a:pt x="673" y="149"/>
                    <a:pt x="672" y="148"/>
                    <a:pt x="672" y="148"/>
                  </a:cubicBezTo>
                  <a:cubicBezTo>
                    <a:pt x="673" y="149"/>
                    <a:pt x="673" y="150"/>
                    <a:pt x="674" y="151"/>
                  </a:cubicBezTo>
                  <a:cubicBezTo>
                    <a:pt x="674" y="150"/>
                    <a:pt x="675" y="150"/>
                    <a:pt x="675" y="151"/>
                  </a:cubicBezTo>
                  <a:cubicBezTo>
                    <a:pt x="675" y="153"/>
                    <a:pt x="675" y="155"/>
                    <a:pt x="678" y="158"/>
                  </a:cubicBezTo>
                  <a:cubicBezTo>
                    <a:pt x="678" y="158"/>
                    <a:pt x="677" y="157"/>
                    <a:pt x="678" y="157"/>
                  </a:cubicBezTo>
                  <a:cubicBezTo>
                    <a:pt x="679" y="160"/>
                    <a:pt x="682" y="164"/>
                    <a:pt x="683" y="166"/>
                  </a:cubicBezTo>
                  <a:cubicBezTo>
                    <a:pt x="684" y="167"/>
                    <a:pt x="685" y="169"/>
                    <a:pt x="687" y="171"/>
                  </a:cubicBezTo>
                  <a:cubicBezTo>
                    <a:pt x="686" y="172"/>
                    <a:pt x="691" y="177"/>
                    <a:pt x="690" y="178"/>
                  </a:cubicBezTo>
                  <a:cubicBezTo>
                    <a:pt x="690" y="178"/>
                    <a:pt x="691" y="178"/>
                    <a:pt x="691" y="179"/>
                  </a:cubicBezTo>
                  <a:cubicBezTo>
                    <a:pt x="694" y="178"/>
                    <a:pt x="686" y="169"/>
                    <a:pt x="686" y="166"/>
                  </a:cubicBezTo>
                  <a:cubicBezTo>
                    <a:pt x="688" y="170"/>
                    <a:pt x="688" y="168"/>
                    <a:pt x="687" y="166"/>
                  </a:cubicBezTo>
                  <a:cubicBezTo>
                    <a:pt x="689" y="169"/>
                    <a:pt x="691" y="172"/>
                    <a:pt x="692" y="174"/>
                  </a:cubicBezTo>
                  <a:cubicBezTo>
                    <a:pt x="693" y="177"/>
                    <a:pt x="693" y="179"/>
                    <a:pt x="694" y="178"/>
                  </a:cubicBezTo>
                  <a:cubicBezTo>
                    <a:pt x="695" y="180"/>
                    <a:pt x="697" y="185"/>
                    <a:pt x="697" y="184"/>
                  </a:cubicBezTo>
                  <a:cubicBezTo>
                    <a:pt x="696" y="181"/>
                    <a:pt x="697" y="184"/>
                    <a:pt x="698" y="183"/>
                  </a:cubicBezTo>
                  <a:cubicBezTo>
                    <a:pt x="698" y="181"/>
                    <a:pt x="695" y="179"/>
                    <a:pt x="695" y="177"/>
                  </a:cubicBezTo>
                  <a:cubicBezTo>
                    <a:pt x="695" y="177"/>
                    <a:pt x="698" y="182"/>
                    <a:pt x="697" y="179"/>
                  </a:cubicBezTo>
                  <a:cubicBezTo>
                    <a:pt x="695" y="176"/>
                    <a:pt x="695" y="176"/>
                    <a:pt x="693" y="175"/>
                  </a:cubicBezTo>
                  <a:cubicBezTo>
                    <a:pt x="693" y="174"/>
                    <a:pt x="693" y="173"/>
                    <a:pt x="693" y="172"/>
                  </a:cubicBezTo>
                  <a:cubicBezTo>
                    <a:pt x="692" y="171"/>
                    <a:pt x="692" y="173"/>
                    <a:pt x="691" y="171"/>
                  </a:cubicBezTo>
                  <a:cubicBezTo>
                    <a:pt x="692" y="168"/>
                    <a:pt x="685" y="160"/>
                    <a:pt x="683" y="155"/>
                  </a:cubicBezTo>
                  <a:cubicBezTo>
                    <a:pt x="687" y="160"/>
                    <a:pt x="690" y="164"/>
                    <a:pt x="693" y="168"/>
                  </a:cubicBezTo>
                  <a:cubicBezTo>
                    <a:pt x="696" y="173"/>
                    <a:pt x="698" y="177"/>
                    <a:pt x="701" y="180"/>
                  </a:cubicBezTo>
                  <a:cubicBezTo>
                    <a:pt x="700" y="179"/>
                    <a:pt x="700" y="179"/>
                    <a:pt x="701" y="180"/>
                  </a:cubicBezTo>
                  <a:cubicBezTo>
                    <a:pt x="702" y="182"/>
                    <a:pt x="702" y="182"/>
                    <a:pt x="702" y="182"/>
                  </a:cubicBezTo>
                  <a:cubicBezTo>
                    <a:pt x="702" y="182"/>
                    <a:pt x="702" y="183"/>
                    <a:pt x="702" y="184"/>
                  </a:cubicBezTo>
                  <a:cubicBezTo>
                    <a:pt x="704" y="186"/>
                    <a:pt x="703" y="187"/>
                    <a:pt x="704" y="190"/>
                  </a:cubicBezTo>
                  <a:cubicBezTo>
                    <a:pt x="706" y="192"/>
                    <a:pt x="709" y="197"/>
                    <a:pt x="711" y="202"/>
                  </a:cubicBezTo>
                  <a:cubicBezTo>
                    <a:pt x="714" y="207"/>
                    <a:pt x="715" y="211"/>
                    <a:pt x="716" y="214"/>
                  </a:cubicBezTo>
                  <a:cubicBezTo>
                    <a:pt x="717" y="215"/>
                    <a:pt x="717" y="216"/>
                    <a:pt x="718" y="218"/>
                  </a:cubicBezTo>
                  <a:cubicBezTo>
                    <a:pt x="719" y="220"/>
                    <a:pt x="720" y="222"/>
                    <a:pt x="721" y="224"/>
                  </a:cubicBezTo>
                  <a:cubicBezTo>
                    <a:pt x="722" y="228"/>
                    <a:pt x="724" y="233"/>
                    <a:pt x="724" y="235"/>
                  </a:cubicBezTo>
                  <a:cubicBezTo>
                    <a:pt x="724" y="235"/>
                    <a:pt x="725" y="234"/>
                    <a:pt x="725" y="235"/>
                  </a:cubicBezTo>
                  <a:cubicBezTo>
                    <a:pt x="726" y="237"/>
                    <a:pt x="727" y="241"/>
                    <a:pt x="728" y="245"/>
                  </a:cubicBezTo>
                  <a:cubicBezTo>
                    <a:pt x="728" y="246"/>
                    <a:pt x="729" y="248"/>
                    <a:pt x="729" y="249"/>
                  </a:cubicBezTo>
                  <a:cubicBezTo>
                    <a:pt x="729" y="250"/>
                    <a:pt x="730" y="251"/>
                    <a:pt x="730" y="251"/>
                  </a:cubicBezTo>
                  <a:cubicBezTo>
                    <a:pt x="730" y="251"/>
                    <a:pt x="730" y="250"/>
                    <a:pt x="731" y="251"/>
                  </a:cubicBezTo>
                  <a:cubicBezTo>
                    <a:pt x="731" y="253"/>
                    <a:pt x="730" y="253"/>
                    <a:pt x="731" y="255"/>
                  </a:cubicBezTo>
                  <a:cubicBezTo>
                    <a:pt x="733" y="258"/>
                    <a:pt x="732" y="264"/>
                    <a:pt x="735" y="269"/>
                  </a:cubicBezTo>
                  <a:cubicBezTo>
                    <a:pt x="736" y="267"/>
                    <a:pt x="734" y="265"/>
                    <a:pt x="734" y="266"/>
                  </a:cubicBezTo>
                  <a:close/>
                  <a:moveTo>
                    <a:pt x="635" y="109"/>
                  </a:moveTo>
                  <a:cubicBezTo>
                    <a:pt x="634" y="107"/>
                    <a:pt x="640" y="113"/>
                    <a:pt x="638" y="111"/>
                  </a:cubicBezTo>
                  <a:cubicBezTo>
                    <a:pt x="640" y="111"/>
                    <a:pt x="639" y="112"/>
                    <a:pt x="640" y="113"/>
                  </a:cubicBezTo>
                  <a:cubicBezTo>
                    <a:pt x="639" y="113"/>
                    <a:pt x="637" y="111"/>
                    <a:pt x="635" y="109"/>
                  </a:cubicBezTo>
                  <a:close/>
                  <a:moveTo>
                    <a:pt x="555" y="80"/>
                  </a:moveTo>
                  <a:cubicBezTo>
                    <a:pt x="553" y="78"/>
                    <a:pt x="551" y="78"/>
                    <a:pt x="550" y="77"/>
                  </a:cubicBezTo>
                  <a:cubicBezTo>
                    <a:pt x="550" y="76"/>
                    <a:pt x="554" y="78"/>
                    <a:pt x="556" y="79"/>
                  </a:cubicBezTo>
                  <a:cubicBezTo>
                    <a:pt x="554" y="76"/>
                    <a:pt x="548" y="75"/>
                    <a:pt x="545" y="74"/>
                  </a:cubicBezTo>
                  <a:cubicBezTo>
                    <a:pt x="544" y="73"/>
                    <a:pt x="545" y="73"/>
                    <a:pt x="544" y="72"/>
                  </a:cubicBezTo>
                  <a:cubicBezTo>
                    <a:pt x="545" y="72"/>
                    <a:pt x="547" y="74"/>
                    <a:pt x="545" y="74"/>
                  </a:cubicBezTo>
                  <a:cubicBezTo>
                    <a:pt x="548" y="73"/>
                    <a:pt x="554" y="77"/>
                    <a:pt x="554" y="75"/>
                  </a:cubicBezTo>
                  <a:cubicBezTo>
                    <a:pt x="556" y="77"/>
                    <a:pt x="558" y="78"/>
                    <a:pt x="560" y="79"/>
                  </a:cubicBezTo>
                  <a:cubicBezTo>
                    <a:pt x="561" y="79"/>
                    <a:pt x="565" y="80"/>
                    <a:pt x="566" y="82"/>
                  </a:cubicBezTo>
                  <a:cubicBezTo>
                    <a:pt x="563" y="82"/>
                    <a:pt x="559" y="80"/>
                    <a:pt x="555" y="80"/>
                  </a:cubicBezTo>
                  <a:close/>
                  <a:moveTo>
                    <a:pt x="595" y="115"/>
                  </a:moveTo>
                  <a:cubicBezTo>
                    <a:pt x="593" y="113"/>
                    <a:pt x="593" y="113"/>
                    <a:pt x="589" y="111"/>
                  </a:cubicBezTo>
                  <a:cubicBezTo>
                    <a:pt x="591" y="111"/>
                    <a:pt x="591" y="112"/>
                    <a:pt x="590" y="110"/>
                  </a:cubicBezTo>
                  <a:cubicBezTo>
                    <a:pt x="591" y="109"/>
                    <a:pt x="591" y="110"/>
                    <a:pt x="593" y="111"/>
                  </a:cubicBezTo>
                  <a:cubicBezTo>
                    <a:pt x="593" y="113"/>
                    <a:pt x="594" y="113"/>
                    <a:pt x="596" y="115"/>
                  </a:cubicBezTo>
                  <a:cubicBezTo>
                    <a:pt x="596" y="116"/>
                    <a:pt x="595" y="115"/>
                    <a:pt x="595" y="115"/>
                  </a:cubicBezTo>
                  <a:close/>
                  <a:moveTo>
                    <a:pt x="529" y="74"/>
                  </a:moveTo>
                  <a:cubicBezTo>
                    <a:pt x="532" y="75"/>
                    <a:pt x="532" y="75"/>
                    <a:pt x="536" y="77"/>
                  </a:cubicBezTo>
                  <a:cubicBezTo>
                    <a:pt x="535" y="77"/>
                    <a:pt x="533" y="77"/>
                    <a:pt x="532" y="76"/>
                  </a:cubicBezTo>
                  <a:cubicBezTo>
                    <a:pt x="530" y="76"/>
                    <a:pt x="529" y="75"/>
                    <a:pt x="529" y="74"/>
                  </a:cubicBezTo>
                  <a:close/>
                  <a:moveTo>
                    <a:pt x="358" y="58"/>
                  </a:moveTo>
                  <a:cubicBezTo>
                    <a:pt x="358" y="58"/>
                    <a:pt x="359" y="57"/>
                    <a:pt x="361" y="5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0" y="58"/>
                    <a:pt x="359" y="58"/>
                    <a:pt x="358" y="58"/>
                  </a:cubicBezTo>
                  <a:close/>
                  <a:moveTo>
                    <a:pt x="342" y="68"/>
                  </a:moveTo>
                  <a:cubicBezTo>
                    <a:pt x="341" y="68"/>
                    <a:pt x="341" y="68"/>
                    <a:pt x="340" y="69"/>
                  </a:cubicBezTo>
                  <a:cubicBezTo>
                    <a:pt x="338" y="68"/>
                    <a:pt x="335" y="68"/>
                    <a:pt x="333" y="70"/>
                  </a:cubicBezTo>
                  <a:cubicBezTo>
                    <a:pt x="334" y="67"/>
                    <a:pt x="337" y="68"/>
                    <a:pt x="340" y="67"/>
                  </a:cubicBezTo>
                  <a:cubicBezTo>
                    <a:pt x="342" y="67"/>
                    <a:pt x="342" y="67"/>
                    <a:pt x="342" y="68"/>
                  </a:cubicBezTo>
                  <a:close/>
                  <a:moveTo>
                    <a:pt x="370" y="66"/>
                  </a:moveTo>
                  <a:cubicBezTo>
                    <a:pt x="367" y="67"/>
                    <a:pt x="368" y="65"/>
                    <a:pt x="365" y="66"/>
                  </a:cubicBezTo>
                  <a:cubicBezTo>
                    <a:pt x="366" y="65"/>
                    <a:pt x="370" y="65"/>
                    <a:pt x="370" y="66"/>
                  </a:cubicBezTo>
                  <a:close/>
                  <a:moveTo>
                    <a:pt x="456" y="81"/>
                  </a:moveTo>
                  <a:cubicBezTo>
                    <a:pt x="456" y="82"/>
                    <a:pt x="453" y="82"/>
                    <a:pt x="453" y="82"/>
                  </a:cubicBezTo>
                  <a:cubicBezTo>
                    <a:pt x="451" y="82"/>
                    <a:pt x="453" y="82"/>
                    <a:pt x="452" y="81"/>
                  </a:cubicBezTo>
                  <a:cubicBezTo>
                    <a:pt x="453" y="82"/>
                    <a:pt x="454" y="81"/>
                    <a:pt x="456" y="81"/>
                  </a:cubicBezTo>
                  <a:close/>
                  <a:moveTo>
                    <a:pt x="469" y="102"/>
                  </a:moveTo>
                  <a:cubicBezTo>
                    <a:pt x="469" y="102"/>
                    <a:pt x="466" y="101"/>
                    <a:pt x="468" y="101"/>
                  </a:cubicBezTo>
                  <a:cubicBezTo>
                    <a:pt x="466" y="101"/>
                    <a:pt x="465" y="101"/>
                    <a:pt x="465" y="100"/>
                  </a:cubicBezTo>
                  <a:cubicBezTo>
                    <a:pt x="464" y="100"/>
                    <a:pt x="464" y="101"/>
                    <a:pt x="464" y="101"/>
                  </a:cubicBezTo>
                  <a:cubicBezTo>
                    <a:pt x="462" y="100"/>
                    <a:pt x="462" y="100"/>
                    <a:pt x="460" y="100"/>
                  </a:cubicBezTo>
                  <a:cubicBezTo>
                    <a:pt x="460" y="99"/>
                    <a:pt x="461" y="99"/>
                    <a:pt x="463" y="99"/>
                  </a:cubicBezTo>
                  <a:cubicBezTo>
                    <a:pt x="461" y="98"/>
                    <a:pt x="459" y="97"/>
                    <a:pt x="457" y="96"/>
                  </a:cubicBezTo>
                  <a:cubicBezTo>
                    <a:pt x="455" y="96"/>
                    <a:pt x="458" y="97"/>
                    <a:pt x="456" y="97"/>
                  </a:cubicBezTo>
                  <a:cubicBezTo>
                    <a:pt x="454" y="97"/>
                    <a:pt x="454" y="96"/>
                    <a:pt x="452" y="96"/>
                  </a:cubicBezTo>
                  <a:cubicBezTo>
                    <a:pt x="454" y="96"/>
                    <a:pt x="457" y="95"/>
                    <a:pt x="459" y="97"/>
                  </a:cubicBezTo>
                  <a:cubicBezTo>
                    <a:pt x="460" y="97"/>
                    <a:pt x="461" y="96"/>
                    <a:pt x="462" y="97"/>
                  </a:cubicBezTo>
                  <a:cubicBezTo>
                    <a:pt x="462" y="96"/>
                    <a:pt x="467" y="98"/>
                    <a:pt x="466" y="96"/>
                  </a:cubicBezTo>
                  <a:cubicBezTo>
                    <a:pt x="464" y="96"/>
                    <a:pt x="468" y="97"/>
                    <a:pt x="465" y="96"/>
                  </a:cubicBezTo>
                  <a:cubicBezTo>
                    <a:pt x="465" y="95"/>
                    <a:pt x="464" y="95"/>
                    <a:pt x="464" y="94"/>
                  </a:cubicBezTo>
                  <a:cubicBezTo>
                    <a:pt x="460" y="94"/>
                    <a:pt x="456" y="93"/>
                    <a:pt x="453" y="92"/>
                  </a:cubicBezTo>
                  <a:cubicBezTo>
                    <a:pt x="452" y="92"/>
                    <a:pt x="453" y="92"/>
                    <a:pt x="452" y="93"/>
                  </a:cubicBezTo>
                  <a:cubicBezTo>
                    <a:pt x="449" y="91"/>
                    <a:pt x="446" y="91"/>
                    <a:pt x="444" y="91"/>
                  </a:cubicBezTo>
                  <a:cubicBezTo>
                    <a:pt x="442" y="90"/>
                    <a:pt x="439" y="90"/>
                    <a:pt x="437" y="89"/>
                  </a:cubicBezTo>
                  <a:cubicBezTo>
                    <a:pt x="436" y="87"/>
                    <a:pt x="440" y="88"/>
                    <a:pt x="440" y="87"/>
                  </a:cubicBezTo>
                  <a:cubicBezTo>
                    <a:pt x="443" y="88"/>
                    <a:pt x="439" y="88"/>
                    <a:pt x="438" y="88"/>
                  </a:cubicBezTo>
                  <a:cubicBezTo>
                    <a:pt x="440" y="90"/>
                    <a:pt x="444" y="88"/>
                    <a:pt x="443" y="90"/>
                  </a:cubicBezTo>
                  <a:cubicBezTo>
                    <a:pt x="444" y="90"/>
                    <a:pt x="444" y="90"/>
                    <a:pt x="446" y="90"/>
                  </a:cubicBezTo>
                  <a:cubicBezTo>
                    <a:pt x="448" y="90"/>
                    <a:pt x="445" y="90"/>
                    <a:pt x="446" y="89"/>
                  </a:cubicBezTo>
                  <a:cubicBezTo>
                    <a:pt x="448" y="90"/>
                    <a:pt x="449" y="90"/>
                    <a:pt x="453" y="91"/>
                  </a:cubicBezTo>
                  <a:cubicBezTo>
                    <a:pt x="453" y="90"/>
                    <a:pt x="451" y="89"/>
                    <a:pt x="450" y="89"/>
                  </a:cubicBezTo>
                  <a:cubicBezTo>
                    <a:pt x="451" y="89"/>
                    <a:pt x="454" y="89"/>
                    <a:pt x="455" y="90"/>
                  </a:cubicBezTo>
                  <a:cubicBezTo>
                    <a:pt x="456" y="90"/>
                    <a:pt x="454" y="89"/>
                    <a:pt x="456" y="89"/>
                  </a:cubicBezTo>
                  <a:cubicBezTo>
                    <a:pt x="458" y="89"/>
                    <a:pt x="460" y="90"/>
                    <a:pt x="463" y="91"/>
                  </a:cubicBezTo>
                  <a:cubicBezTo>
                    <a:pt x="464" y="91"/>
                    <a:pt x="461" y="90"/>
                    <a:pt x="461" y="90"/>
                  </a:cubicBezTo>
                  <a:cubicBezTo>
                    <a:pt x="462" y="89"/>
                    <a:pt x="462" y="91"/>
                    <a:pt x="465" y="91"/>
                  </a:cubicBezTo>
                  <a:cubicBezTo>
                    <a:pt x="465" y="91"/>
                    <a:pt x="464" y="91"/>
                    <a:pt x="464" y="92"/>
                  </a:cubicBezTo>
                  <a:cubicBezTo>
                    <a:pt x="465" y="93"/>
                    <a:pt x="466" y="91"/>
                    <a:pt x="468" y="92"/>
                  </a:cubicBezTo>
                  <a:cubicBezTo>
                    <a:pt x="466" y="93"/>
                    <a:pt x="464" y="93"/>
                    <a:pt x="462" y="93"/>
                  </a:cubicBezTo>
                  <a:cubicBezTo>
                    <a:pt x="464" y="94"/>
                    <a:pt x="465" y="93"/>
                    <a:pt x="468" y="95"/>
                  </a:cubicBezTo>
                  <a:cubicBezTo>
                    <a:pt x="468" y="94"/>
                    <a:pt x="466" y="93"/>
                    <a:pt x="469" y="94"/>
                  </a:cubicBezTo>
                  <a:cubicBezTo>
                    <a:pt x="469" y="93"/>
                    <a:pt x="469" y="92"/>
                    <a:pt x="468" y="92"/>
                  </a:cubicBezTo>
                  <a:cubicBezTo>
                    <a:pt x="471" y="93"/>
                    <a:pt x="474" y="92"/>
                    <a:pt x="477" y="94"/>
                  </a:cubicBezTo>
                  <a:cubicBezTo>
                    <a:pt x="475" y="95"/>
                    <a:pt x="472" y="92"/>
                    <a:pt x="470" y="93"/>
                  </a:cubicBezTo>
                  <a:cubicBezTo>
                    <a:pt x="470" y="94"/>
                    <a:pt x="473" y="94"/>
                    <a:pt x="473" y="94"/>
                  </a:cubicBezTo>
                  <a:cubicBezTo>
                    <a:pt x="474" y="94"/>
                    <a:pt x="474" y="94"/>
                    <a:pt x="474" y="94"/>
                  </a:cubicBezTo>
                  <a:cubicBezTo>
                    <a:pt x="474" y="94"/>
                    <a:pt x="474" y="95"/>
                    <a:pt x="475" y="95"/>
                  </a:cubicBezTo>
                  <a:cubicBezTo>
                    <a:pt x="474" y="95"/>
                    <a:pt x="472" y="95"/>
                    <a:pt x="470" y="94"/>
                  </a:cubicBezTo>
                  <a:cubicBezTo>
                    <a:pt x="470" y="95"/>
                    <a:pt x="471" y="95"/>
                    <a:pt x="471" y="96"/>
                  </a:cubicBezTo>
                  <a:cubicBezTo>
                    <a:pt x="472" y="95"/>
                    <a:pt x="475" y="95"/>
                    <a:pt x="478" y="96"/>
                  </a:cubicBezTo>
                  <a:cubicBezTo>
                    <a:pt x="479" y="95"/>
                    <a:pt x="475" y="95"/>
                    <a:pt x="476" y="94"/>
                  </a:cubicBezTo>
                  <a:cubicBezTo>
                    <a:pt x="478" y="95"/>
                    <a:pt x="477" y="95"/>
                    <a:pt x="479" y="95"/>
                  </a:cubicBezTo>
                  <a:cubicBezTo>
                    <a:pt x="479" y="95"/>
                    <a:pt x="477" y="95"/>
                    <a:pt x="477" y="94"/>
                  </a:cubicBezTo>
                  <a:cubicBezTo>
                    <a:pt x="479" y="94"/>
                    <a:pt x="479" y="95"/>
                    <a:pt x="480" y="95"/>
                  </a:cubicBezTo>
                  <a:cubicBezTo>
                    <a:pt x="480" y="95"/>
                    <a:pt x="478" y="96"/>
                    <a:pt x="479" y="97"/>
                  </a:cubicBezTo>
                  <a:cubicBezTo>
                    <a:pt x="481" y="97"/>
                    <a:pt x="481" y="96"/>
                    <a:pt x="481" y="95"/>
                  </a:cubicBezTo>
                  <a:cubicBezTo>
                    <a:pt x="483" y="96"/>
                    <a:pt x="483" y="95"/>
                    <a:pt x="485" y="96"/>
                  </a:cubicBezTo>
                  <a:cubicBezTo>
                    <a:pt x="485" y="96"/>
                    <a:pt x="484" y="96"/>
                    <a:pt x="485" y="97"/>
                  </a:cubicBezTo>
                  <a:cubicBezTo>
                    <a:pt x="484" y="97"/>
                    <a:pt x="482" y="96"/>
                    <a:pt x="482" y="96"/>
                  </a:cubicBezTo>
                  <a:cubicBezTo>
                    <a:pt x="483" y="97"/>
                    <a:pt x="482" y="97"/>
                    <a:pt x="482" y="98"/>
                  </a:cubicBezTo>
                  <a:cubicBezTo>
                    <a:pt x="480" y="97"/>
                    <a:pt x="478" y="98"/>
                    <a:pt x="477" y="99"/>
                  </a:cubicBezTo>
                  <a:cubicBezTo>
                    <a:pt x="477" y="98"/>
                    <a:pt x="476" y="97"/>
                    <a:pt x="476" y="96"/>
                  </a:cubicBezTo>
                  <a:cubicBezTo>
                    <a:pt x="472" y="95"/>
                    <a:pt x="473" y="97"/>
                    <a:pt x="469" y="96"/>
                  </a:cubicBezTo>
                  <a:cubicBezTo>
                    <a:pt x="470" y="97"/>
                    <a:pt x="470" y="97"/>
                    <a:pt x="472" y="98"/>
                  </a:cubicBezTo>
                  <a:cubicBezTo>
                    <a:pt x="469" y="98"/>
                    <a:pt x="468" y="95"/>
                    <a:pt x="466" y="95"/>
                  </a:cubicBezTo>
                  <a:cubicBezTo>
                    <a:pt x="467" y="97"/>
                    <a:pt x="471" y="100"/>
                    <a:pt x="475" y="99"/>
                  </a:cubicBezTo>
                  <a:cubicBezTo>
                    <a:pt x="477" y="99"/>
                    <a:pt x="478" y="100"/>
                    <a:pt x="479" y="102"/>
                  </a:cubicBezTo>
                  <a:cubicBezTo>
                    <a:pt x="477" y="100"/>
                    <a:pt x="474" y="100"/>
                    <a:pt x="472" y="100"/>
                  </a:cubicBezTo>
                  <a:cubicBezTo>
                    <a:pt x="470" y="100"/>
                    <a:pt x="469" y="100"/>
                    <a:pt x="469" y="101"/>
                  </a:cubicBezTo>
                  <a:cubicBezTo>
                    <a:pt x="467" y="100"/>
                    <a:pt x="466" y="99"/>
                    <a:pt x="463" y="98"/>
                  </a:cubicBezTo>
                  <a:cubicBezTo>
                    <a:pt x="464" y="100"/>
                    <a:pt x="467" y="101"/>
                    <a:pt x="469" y="102"/>
                  </a:cubicBezTo>
                  <a:close/>
                  <a:moveTo>
                    <a:pt x="442" y="88"/>
                  </a:moveTo>
                  <a:cubicBezTo>
                    <a:pt x="443" y="88"/>
                    <a:pt x="443" y="88"/>
                    <a:pt x="444" y="88"/>
                  </a:cubicBezTo>
                  <a:cubicBezTo>
                    <a:pt x="443" y="88"/>
                    <a:pt x="444" y="89"/>
                    <a:pt x="444" y="89"/>
                  </a:cubicBezTo>
                  <a:cubicBezTo>
                    <a:pt x="442" y="89"/>
                    <a:pt x="442" y="88"/>
                    <a:pt x="442" y="88"/>
                  </a:cubicBezTo>
                  <a:close/>
                  <a:moveTo>
                    <a:pt x="535" y="128"/>
                  </a:moveTo>
                  <a:cubicBezTo>
                    <a:pt x="535" y="128"/>
                    <a:pt x="535" y="128"/>
                    <a:pt x="536" y="129"/>
                  </a:cubicBezTo>
                  <a:cubicBezTo>
                    <a:pt x="536" y="129"/>
                    <a:pt x="535" y="128"/>
                    <a:pt x="534" y="129"/>
                  </a:cubicBezTo>
                  <a:cubicBezTo>
                    <a:pt x="533" y="128"/>
                    <a:pt x="534" y="127"/>
                    <a:pt x="535" y="128"/>
                  </a:cubicBezTo>
                  <a:close/>
                  <a:moveTo>
                    <a:pt x="208" y="418"/>
                  </a:moveTo>
                  <a:cubicBezTo>
                    <a:pt x="207" y="417"/>
                    <a:pt x="207" y="417"/>
                    <a:pt x="206" y="416"/>
                  </a:cubicBezTo>
                  <a:cubicBezTo>
                    <a:pt x="207" y="415"/>
                    <a:pt x="207" y="417"/>
                    <a:pt x="208" y="416"/>
                  </a:cubicBezTo>
                  <a:cubicBezTo>
                    <a:pt x="208" y="417"/>
                    <a:pt x="207" y="417"/>
                    <a:pt x="208" y="418"/>
                  </a:cubicBezTo>
                  <a:close/>
                  <a:moveTo>
                    <a:pt x="196" y="475"/>
                  </a:moveTo>
                  <a:cubicBezTo>
                    <a:pt x="195" y="475"/>
                    <a:pt x="193" y="470"/>
                    <a:pt x="193" y="472"/>
                  </a:cubicBezTo>
                  <a:cubicBezTo>
                    <a:pt x="192" y="472"/>
                    <a:pt x="193" y="470"/>
                    <a:pt x="193" y="469"/>
                  </a:cubicBezTo>
                  <a:cubicBezTo>
                    <a:pt x="193" y="470"/>
                    <a:pt x="195" y="472"/>
                    <a:pt x="194" y="472"/>
                  </a:cubicBezTo>
                  <a:cubicBezTo>
                    <a:pt x="194" y="473"/>
                    <a:pt x="195" y="472"/>
                    <a:pt x="195" y="472"/>
                  </a:cubicBezTo>
                  <a:cubicBezTo>
                    <a:pt x="196" y="473"/>
                    <a:pt x="195" y="474"/>
                    <a:pt x="196" y="475"/>
                  </a:cubicBezTo>
                  <a:close/>
                  <a:moveTo>
                    <a:pt x="188" y="477"/>
                  </a:moveTo>
                  <a:cubicBezTo>
                    <a:pt x="187" y="477"/>
                    <a:pt x="186" y="475"/>
                    <a:pt x="187" y="475"/>
                  </a:cubicBezTo>
                  <a:cubicBezTo>
                    <a:pt x="188" y="476"/>
                    <a:pt x="187" y="476"/>
                    <a:pt x="188" y="477"/>
                  </a:cubicBezTo>
                  <a:close/>
                  <a:moveTo>
                    <a:pt x="192" y="521"/>
                  </a:moveTo>
                  <a:cubicBezTo>
                    <a:pt x="191" y="520"/>
                    <a:pt x="191" y="520"/>
                    <a:pt x="190" y="519"/>
                  </a:cubicBezTo>
                  <a:cubicBezTo>
                    <a:pt x="190" y="519"/>
                    <a:pt x="191" y="519"/>
                    <a:pt x="192" y="520"/>
                  </a:cubicBezTo>
                  <a:cubicBezTo>
                    <a:pt x="192" y="519"/>
                    <a:pt x="192" y="519"/>
                    <a:pt x="191" y="519"/>
                  </a:cubicBezTo>
                  <a:cubicBezTo>
                    <a:pt x="191" y="519"/>
                    <a:pt x="192" y="519"/>
                    <a:pt x="192" y="519"/>
                  </a:cubicBezTo>
                  <a:cubicBezTo>
                    <a:pt x="193" y="520"/>
                    <a:pt x="193" y="520"/>
                    <a:pt x="193" y="520"/>
                  </a:cubicBezTo>
                  <a:cubicBezTo>
                    <a:pt x="192" y="520"/>
                    <a:pt x="192" y="520"/>
                    <a:pt x="192" y="521"/>
                  </a:cubicBezTo>
                  <a:close/>
                  <a:moveTo>
                    <a:pt x="99" y="543"/>
                  </a:moveTo>
                  <a:cubicBezTo>
                    <a:pt x="98" y="540"/>
                    <a:pt x="97" y="539"/>
                    <a:pt x="95" y="535"/>
                  </a:cubicBezTo>
                  <a:cubicBezTo>
                    <a:pt x="96" y="534"/>
                    <a:pt x="95" y="531"/>
                    <a:pt x="97" y="534"/>
                  </a:cubicBezTo>
                  <a:cubicBezTo>
                    <a:pt x="98" y="536"/>
                    <a:pt x="97" y="536"/>
                    <a:pt x="97" y="538"/>
                  </a:cubicBezTo>
                  <a:cubicBezTo>
                    <a:pt x="98" y="539"/>
                    <a:pt x="99" y="540"/>
                    <a:pt x="100" y="542"/>
                  </a:cubicBezTo>
                  <a:cubicBezTo>
                    <a:pt x="99" y="542"/>
                    <a:pt x="100" y="543"/>
                    <a:pt x="99" y="543"/>
                  </a:cubicBezTo>
                  <a:close/>
                  <a:moveTo>
                    <a:pt x="4" y="336"/>
                  </a:moveTo>
                  <a:cubicBezTo>
                    <a:pt x="5" y="333"/>
                    <a:pt x="5" y="333"/>
                    <a:pt x="5" y="333"/>
                  </a:cubicBezTo>
                  <a:cubicBezTo>
                    <a:pt x="5" y="333"/>
                    <a:pt x="5" y="330"/>
                    <a:pt x="6" y="329"/>
                  </a:cubicBezTo>
                  <a:cubicBezTo>
                    <a:pt x="5" y="332"/>
                    <a:pt x="7" y="330"/>
                    <a:pt x="6" y="335"/>
                  </a:cubicBezTo>
                  <a:cubicBezTo>
                    <a:pt x="5" y="335"/>
                    <a:pt x="5" y="336"/>
                    <a:pt x="4" y="336"/>
                  </a:cubicBezTo>
                  <a:close/>
                  <a:moveTo>
                    <a:pt x="569" y="48"/>
                  </a:moveTo>
                  <a:cubicBezTo>
                    <a:pt x="571" y="48"/>
                    <a:pt x="573" y="50"/>
                    <a:pt x="573" y="51"/>
                  </a:cubicBezTo>
                  <a:cubicBezTo>
                    <a:pt x="570" y="49"/>
                    <a:pt x="571" y="49"/>
                    <a:pt x="569" y="48"/>
                  </a:cubicBezTo>
                  <a:close/>
                  <a:moveTo>
                    <a:pt x="721" y="219"/>
                  </a:moveTo>
                  <a:cubicBezTo>
                    <a:pt x="720" y="219"/>
                    <a:pt x="719" y="217"/>
                    <a:pt x="718" y="215"/>
                  </a:cubicBezTo>
                  <a:cubicBezTo>
                    <a:pt x="719" y="214"/>
                    <a:pt x="721" y="217"/>
                    <a:pt x="721" y="219"/>
                  </a:cubicBezTo>
                  <a:close/>
                  <a:moveTo>
                    <a:pt x="708" y="191"/>
                  </a:moveTo>
                  <a:cubicBezTo>
                    <a:pt x="706" y="189"/>
                    <a:pt x="706" y="187"/>
                    <a:pt x="705" y="185"/>
                  </a:cubicBezTo>
                  <a:cubicBezTo>
                    <a:pt x="706" y="184"/>
                    <a:pt x="706" y="184"/>
                    <a:pt x="706" y="184"/>
                  </a:cubicBezTo>
                  <a:cubicBezTo>
                    <a:pt x="707" y="187"/>
                    <a:pt x="708" y="189"/>
                    <a:pt x="708" y="191"/>
                  </a:cubicBezTo>
                  <a:close/>
                  <a:moveTo>
                    <a:pt x="684" y="166"/>
                  </a:moveTo>
                  <a:cubicBezTo>
                    <a:pt x="682" y="163"/>
                    <a:pt x="683" y="164"/>
                    <a:pt x="680" y="161"/>
                  </a:cubicBezTo>
                  <a:cubicBezTo>
                    <a:pt x="680" y="159"/>
                    <a:pt x="682" y="163"/>
                    <a:pt x="683" y="162"/>
                  </a:cubicBezTo>
                  <a:cubicBezTo>
                    <a:pt x="683" y="162"/>
                    <a:pt x="679" y="158"/>
                    <a:pt x="681" y="158"/>
                  </a:cubicBezTo>
                  <a:cubicBezTo>
                    <a:pt x="683" y="161"/>
                    <a:pt x="683" y="163"/>
                    <a:pt x="685" y="165"/>
                  </a:cubicBezTo>
                  <a:cubicBezTo>
                    <a:pt x="686" y="167"/>
                    <a:pt x="685" y="165"/>
                    <a:pt x="684" y="166"/>
                  </a:cubicBezTo>
                  <a:close/>
                  <a:moveTo>
                    <a:pt x="679" y="157"/>
                  </a:moveTo>
                  <a:cubicBezTo>
                    <a:pt x="678" y="156"/>
                    <a:pt x="677" y="154"/>
                    <a:pt x="676" y="153"/>
                  </a:cubicBezTo>
                  <a:cubicBezTo>
                    <a:pt x="677" y="152"/>
                    <a:pt x="680" y="157"/>
                    <a:pt x="679" y="157"/>
                  </a:cubicBezTo>
                  <a:close/>
                  <a:moveTo>
                    <a:pt x="679" y="148"/>
                  </a:moveTo>
                  <a:cubicBezTo>
                    <a:pt x="679" y="149"/>
                    <a:pt x="675" y="144"/>
                    <a:pt x="676" y="145"/>
                  </a:cubicBezTo>
                  <a:cubicBezTo>
                    <a:pt x="676" y="143"/>
                    <a:pt x="678" y="147"/>
                    <a:pt x="679" y="148"/>
                  </a:cubicBezTo>
                  <a:close/>
                  <a:moveTo>
                    <a:pt x="673" y="136"/>
                  </a:moveTo>
                  <a:cubicBezTo>
                    <a:pt x="671" y="136"/>
                    <a:pt x="669" y="132"/>
                    <a:pt x="668" y="130"/>
                  </a:cubicBezTo>
                  <a:cubicBezTo>
                    <a:pt x="669" y="129"/>
                    <a:pt x="672" y="135"/>
                    <a:pt x="673" y="136"/>
                  </a:cubicBezTo>
                  <a:close/>
                  <a:moveTo>
                    <a:pt x="661" y="146"/>
                  </a:moveTo>
                  <a:cubicBezTo>
                    <a:pt x="659" y="145"/>
                    <a:pt x="657" y="142"/>
                    <a:pt x="657" y="141"/>
                  </a:cubicBezTo>
                  <a:cubicBezTo>
                    <a:pt x="658" y="143"/>
                    <a:pt x="661" y="145"/>
                    <a:pt x="661" y="146"/>
                  </a:cubicBezTo>
                  <a:close/>
                  <a:moveTo>
                    <a:pt x="646" y="149"/>
                  </a:moveTo>
                  <a:cubicBezTo>
                    <a:pt x="645" y="149"/>
                    <a:pt x="645" y="149"/>
                    <a:pt x="645" y="151"/>
                  </a:cubicBezTo>
                  <a:cubicBezTo>
                    <a:pt x="642" y="148"/>
                    <a:pt x="642" y="146"/>
                    <a:pt x="640" y="146"/>
                  </a:cubicBezTo>
                  <a:cubicBezTo>
                    <a:pt x="638" y="143"/>
                    <a:pt x="638" y="138"/>
                    <a:pt x="641" y="142"/>
                  </a:cubicBezTo>
                  <a:cubicBezTo>
                    <a:pt x="640" y="143"/>
                    <a:pt x="646" y="147"/>
                    <a:pt x="646" y="149"/>
                  </a:cubicBezTo>
                  <a:close/>
                  <a:moveTo>
                    <a:pt x="652" y="136"/>
                  </a:moveTo>
                  <a:cubicBezTo>
                    <a:pt x="652" y="136"/>
                    <a:pt x="650" y="133"/>
                    <a:pt x="648" y="132"/>
                  </a:cubicBezTo>
                  <a:cubicBezTo>
                    <a:pt x="649" y="131"/>
                    <a:pt x="652" y="134"/>
                    <a:pt x="652" y="136"/>
                  </a:cubicBezTo>
                  <a:close/>
                  <a:moveTo>
                    <a:pt x="646" y="144"/>
                  </a:moveTo>
                  <a:cubicBezTo>
                    <a:pt x="645" y="145"/>
                    <a:pt x="643" y="142"/>
                    <a:pt x="644" y="143"/>
                  </a:cubicBezTo>
                  <a:cubicBezTo>
                    <a:pt x="643" y="143"/>
                    <a:pt x="642" y="142"/>
                    <a:pt x="641" y="140"/>
                  </a:cubicBezTo>
                  <a:cubicBezTo>
                    <a:pt x="642" y="138"/>
                    <a:pt x="645" y="143"/>
                    <a:pt x="646" y="144"/>
                  </a:cubicBezTo>
                  <a:close/>
                  <a:moveTo>
                    <a:pt x="653" y="126"/>
                  </a:moveTo>
                  <a:cubicBezTo>
                    <a:pt x="654" y="127"/>
                    <a:pt x="650" y="122"/>
                    <a:pt x="651" y="125"/>
                  </a:cubicBezTo>
                  <a:cubicBezTo>
                    <a:pt x="649" y="123"/>
                    <a:pt x="649" y="122"/>
                    <a:pt x="647" y="120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46" y="118"/>
                    <a:pt x="644" y="117"/>
                    <a:pt x="642" y="115"/>
                  </a:cubicBezTo>
                  <a:cubicBezTo>
                    <a:pt x="642" y="114"/>
                    <a:pt x="642" y="115"/>
                    <a:pt x="642" y="115"/>
                  </a:cubicBezTo>
                  <a:cubicBezTo>
                    <a:pt x="640" y="113"/>
                    <a:pt x="642" y="115"/>
                    <a:pt x="642" y="114"/>
                  </a:cubicBezTo>
                  <a:cubicBezTo>
                    <a:pt x="650" y="121"/>
                    <a:pt x="650" y="121"/>
                    <a:pt x="650" y="121"/>
                  </a:cubicBezTo>
                  <a:cubicBezTo>
                    <a:pt x="649" y="123"/>
                    <a:pt x="651" y="124"/>
                    <a:pt x="653" y="126"/>
                  </a:cubicBezTo>
                  <a:close/>
                  <a:moveTo>
                    <a:pt x="647" y="130"/>
                  </a:moveTo>
                  <a:cubicBezTo>
                    <a:pt x="646" y="129"/>
                    <a:pt x="645" y="128"/>
                    <a:pt x="644" y="127"/>
                  </a:cubicBezTo>
                  <a:cubicBezTo>
                    <a:pt x="645" y="127"/>
                    <a:pt x="646" y="127"/>
                    <a:pt x="647" y="128"/>
                  </a:cubicBezTo>
                  <a:cubicBezTo>
                    <a:pt x="647" y="129"/>
                    <a:pt x="647" y="130"/>
                    <a:pt x="647" y="130"/>
                  </a:cubicBezTo>
                  <a:close/>
                  <a:moveTo>
                    <a:pt x="643" y="126"/>
                  </a:moveTo>
                  <a:cubicBezTo>
                    <a:pt x="640" y="124"/>
                    <a:pt x="635" y="117"/>
                    <a:pt x="631" y="115"/>
                  </a:cubicBezTo>
                  <a:cubicBezTo>
                    <a:pt x="628" y="113"/>
                    <a:pt x="628" y="113"/>
                    <a:pt x="627" y="110"/>
                  </a:cubicBezTo>
                  <a:cubicBezTo>
                    <a:pt x="628" y="109"/>
                    <a:pt x="630" y="112"/>
                    <a:pt x="630" y="113"/>
                  </a:cubicBezTo>
                  <a:cubicBezTo>
                    <a:pt x="631" y="113"/>
                    <a:pt x="633" y="115"/>
                    <a:pt x="635" y="116"/>
                  </a:cubicBezTo>
                  <a:cubicBezTo>
                    <a:pt x="637" y="118"/>
                    <a:pt x="638" y="120"/>
                    <a:pt x="640" y="121"/>
                  </a:cubicBezTo>
                  <a:cubicBezTo>
                    <a:pt x="639" y="123"/>
                    <a:pt x="642" y="124"/>
                    <a:pt x="643" y="126"/>
                  </a:cubicBezTo>
                  <a:close/>
                  <a:moveTo>
                    <a:pt x="633" y="118"/>
                  </a:moveTo>
                  <a:cubicBezTo>
                    <a:pt x="633" y="120"/>
                    <a:pt x="629" y="115"/>
                    <a:pt x="628" y="115"/>
                  </a:cubicBezTo>
                  <a:cubicBezTo>
                    <a:pt x="630" y="114"/>
                    <a:pt x="631" y="117"/>
                    <a:pt x="633" y="118"/>
                  </a:cubicBezTo>
                  <a:close/>
                  <a:moveTo>
                    <a:pt x="623" y="116"/>
                  </a:moveTo>
                  <a:cubicBezTo>
                    <a:pt x="620" y="114"/>
                    <a:pt x="622" y="115"/>
                    <a:pt x="621" y="113"/>
                  </a:cubicBezTo>
                  <a:cubicBezTo>
                    <a:pt x="622" y="114"/>
                    <a:pt x="624" y="115"/>
                    <a:pt x="625" y="116"/>
                  </a:cubicBezTo>
                  <a:cubicBezTo>
                    <a:pt x="624" y="117"/>
                    <a:pt x="623" y="116"/>
                    <a:pt x="623" y="115"/>
                  </a:cubicBezTo>
                  <a:cubicBezTo>
                    <a:pt x="623" y="115"/>
                    <a:pt x="622" y="116"/>
                    <a:pt x="623" y="116"/>
                  </a:cubicBezTo>
                  <a:close/>
                  <a:moveTo>
                    <a:pt x="622" y="112"/>
                  </a:moveTo>
                  <a:cubicBezTo>
                    <a:pt x="622" y="112"/>
                    <a:pt x="620" y="110"/>
                    <a:pt x="619" y="110"/>
                  </a:cubicBezTo>
                  <a:cubicBezTo>
                    <a:pt x="619" y="110"/>
                    <a:pt x="619" y="110"/>
                    <a:pt x="619" y="111"/>
                  </a:cubicBezTo>
                  <a:cubicBezTo>
                    <a:pt x="615" y="109"/>
                    <a:pt x="620" y="109"/>
                    <a:pt x="622" y="112"/>
                  </a:cubicBezTo>
                  <a:close/>
                  <a:moveTo>
                    <a:pt x="618" y="105"/>
                  </a:moveTo>
                  <a:cubicBezTo>
                    <a:pt x="616" y="103"/>
                    <a:pt x="621" y="108"/>
                    <a:pt x="619" y="105"/>
                  </a:cubicBezTo>
                  <a:cubicBezTo>
                    <a:pt x="620" y="106"/>
                    <a:pt x="622" y="108"/>
                    <a:pt x="623" y="109"/>
                  </a:cubicBezTo>
                  <a:cubicBezTo>
                    <a:pt x="623" y="109"/>
                    <a:pt x="622" y="108"/>
                    <a:pt x="621" y="108"/>
                  </a:cubicBezTo>
                  <a:cubicBezTo>
                    <a:pt x="620" y="107"/>
                    <a:pt x="620" y="108"/>
                    <a:pt x="619" y="107"/>
                  </a:cubicBezTo>
                  <a:cubicBezTo>
                    <a:pt x="619" y="107"/>
                    <a:pt x="620" y="107"/>
                    <a:pt x="618" y="105"/>
                  </a:cubicBezTo>
                  <a:close/>
                  <a:moveTo>
                    <a:pt x="624" y="97"/>
                  </a:moveTo>
                  <a:cubicBezTo>
                    <a:pt x="624" y="98"/>
                    <a:pt x="623" y="98"/>
                    <a:pt x="622" y="98"/>
                  </a:cubicBezTo>
                  <a:cubicBezTo>
                    <a:pt x="620" y="96"/>
                    <a:pt x="619" y="95"/>
                    <a:pt x="620" y="94"/>
                  </a:cubicBezTo>
                  <a:cubicBezTo>
                    <a:pt x="621" y="95"/>
                    <a:pt x="623" y="96"/>
                    <a:pt x="624" y="97"/>
                  </a:cubicBezTo>
                  <a:close/>
                  <a:moveTo>
                    <a:pt x="619" y="96"/>
                  </a:moveTo>
                  <a:cubicBezTo>
                    <a:pt x="616" y="91"/>
                    <a:pt x="611" y="87"/>
                    <a:pt x="606" y="84"/>
                  </a:cubicBezTo>
                  <a:cubicBezTo>
                    <a:pt x="611" y="85"/>
                    <a:pt x="615" y="91"/>
                    <a:pt x="619" y="93"/>
                  </a:cubicBezTo>
                  <a:cubicBezTo>
                    <a:pt x="616" y="92"/>
                    <a:pt x="620" y="95"/>
                    <a:pt x="619" y="96"/>
                  </a:cubicBezTo>
                  <a:close/>
                  <a:moveTo>
                    <a:pt x="594" y="115"/>
                  </a:moveTo>
                  <a:cubicBezTo>
                    <a:pt x="593" y="115"/>
                    <a:pt x="593" y="115"/>
                    <a:pt x="593" y="115"/>
                  </a:cubicBezTo>
                  <a:cubicBezTo>
                    <a:pt x="591" y="114"/>
                    <a:pt x="589" y="113"/>
                    <a:pt x="590" y="112"/>
                  </a:cubicBezTo>
                  <a:cubicBezTo>
                    <a:pt x="591" y="113"/>
                    <a:pt x="592" y="114"/>
                    <a:pt x="594" y="115"/>
                  </a:cubicBezTo>
                  <a:close/>
                  <a:moveTo>
                    <a:pt x="605" y="83"/>
                  </a:moveTo>
                  <a:cubicBezTo>
                    <a:pt x="603" y="82"/>
                    <a:pt x="604" y="82"/>
                    <a:pt x="601" y="80"/>
                  </a:cubicBezTo>
                  <a:cubicBezTo>
                    <a:pt x="601" y="79"/>
                    <a:pt x="606" y="83"/>
                    <a:pt x="605" y="83"/>
                  </a:cubicBezTo>
                  <a:close/>
                  <a:moveTo>
                    <a:pt x="603" y="86"/>
                  </a:moveTo>
                  <a:cubicBezTo>
                    <a:pt x="602" y="87"/>
                    <a:pt x="599" y="84"/>
                    <a:pt x="598" y="84"/>
                  </a:cubicBezTo>
                  <a:cubicBezTo>
                    <a:pt x="599" y="84"/>
                    <a:pt x="601" y="85"/>
                    <a:pt x="603" y="86"/>
                  </a:cubicBezTo>
                  <a:close/>
                  <a:moveTo>
                    <a:pt x="589" y="112"/>
                  </a:moveTo>
                  <a:cubicBezTo>
                    <a:pt x="587" y="111"/>
                    <a:pt x="587" y="110"/>
                    <a:pt x="585" y="109"/>
                  </a:cubicBezTo>
                  <a:cubicBezTo>
                    <a:pt x="585" y="108"/>
                    <a:pt x="586" y="109"/>
                    <a:pt x="586" y="109"/>
                  </a:cubicBezTo>
                  <a:cubicBezTo>
                    <a:pt x="586" y="108"/>
                    <a:pt x="584" y="107"/>
                    <a:pt x="583" y="106"/>
                  </a:cubicBezTo>
                  <a:cubicBezTo>
                    <a:pt x="582" y="105"/>
                    <a:pt x="582" y="104"/>
                    <a:pt x="583" y="104"/>
                  </a:cubicBezTo>
                  <a:cubicBezTo>
                    <a:pt x="584" y="105"/>
                    <a:pt x="584" y="106"/>
                    <a:pt x="584" y="107"/>
                  </a:cubicBezTo>
                  <a:cubicBezTo>
                    <a:pt x="586" y="107"/>
                    <a:pt x="587" y="108"/>
                    <a:pt x="589" y="110"/>
                  </a:cubicBezTo>
                  <a:cubicBezTo>
                    <a:pt x="589" y="111"/>
                    <a:pt x="588" y="110"/>
                    <a:pt x="587" y="109"/>
                  </a:cubicBezTo>
                  <a:cubicBezTo>
                    <a:pt x="586" y="110"/>
                    <a:pt x="591" y="112"/>
                    <a:pt x="589" y="112"/>
                  </a:cubicBezTo>
                  <a:close/>
                  <a:moveTo>
                    <a:pt x="587" y="111"/>
                  </a:moveTo>
                  <a:cubicBezTo>
                    <a:pt x="586" y="111"/>
                    <a:pt x="586" y="111"/>
                    <a:pt x="585" y="111"/>
                  </a:cubicBezTo>
                  <a:cubicBezTo>
                    <a:pt x="582" y="109"/>
                    <a:pt x="584" y="108"/>
                    <a:pt x="581" y="106"/>
                  </a:cubicBezTo>
                  <a:cubicBezTo>
                    <a:pt x="581" y="105"/>
                    <a:pt x="583" y="107"/>
                    <a:pt x="583" y="106"/>
                  </a:cubicBezTo>
                  <a:cubicBezTo>
                    <a:pt x="585" y="109"/>
                    <a:pt x="582" y="108"/>
                    <a:pt x="587" y="111"/>
                  </a:cubicBezTo>
                  <a:close/>
                  <a:moveTo>
                    <a:pt x="569" y="137"/>
                  </a:moveTo>
                  <a:cubicBezTo>
                    <a:pt x="569" y="138"/>
                    <a:pt x="568" y="137"/>
                    <a:pt x="568" y="138"/>
                  </a:cubicBezTo>
                  <a:cubicBezTo>
                    <a:pt x="567" y="138"/>
                    <a:pt x="567" y="138"/>
                    <a:pt x="567" y="138"/>
                  </a:cubicBezTo>
                  <a:cubicBezTo>
                    <a:pt x="567" y="137"/>
                    <a:pt x="567" y="137"/>
                    <a:pt x="567" y="137"/>
                  </a:cubicBezTo>
                  <a:cubicBezTo>
                    <a:pt x="567" y="137"/>
                    <a:pt x="568" y="136"/>
                    <a:pt x="569" y="137"/>
                  </a:cubicBezTo>
                  <a:close/>
                  <a:moveTo>
                    <a:pt x="580" y="103"/>
                  </a:moveTo>
                  <a:cubicBezTo>
                    <a:pt x="578" y="103"/>
                    <a:pt x="573" y="99"/>
                    <a:pt x="570" y="97"/>
                  </a:cubicBezTo>
                  <a:cubicBezTo>
                    <a:pt x="573" y="97"/>
                    <a:pt x="576" y="101"/>
                    <a:pt x="580" y="103"/>
                  </a:cubicBezTo>
                  <a:close/>
                  <a:moveTo>
                    <a:pt x="587" y="78"/>
                  </a:moveTo>
                  <a:cubicBezTo>
                    <a:pt x="585" y="79"/>
                    <a:pt x="578" y="74"/>
                    <a:pt x="575" y="72"/>
                  </a:cubicBezTo>
                  <a:cubicBezTo>
                    <a:pt x="575" y="71"/>
                    <a:pt x="577" y="72"/>
                    <a:pt x="579" y="72"/>
                  </a:cubicBezTo>
                  <a:cubicBezTo>
                    <a:pt x="583" y="75"/>
                    <a:pt x="585" y="76"/>
                    <a:pt x="587" y="78"/>
                  </a:cubicBezTo>
                  <a:close/>
                  <a:moveTo>
                    <a:pt x="562" y="131"/>
                  </a:moveTo>
                  <a:cubicBezTo>
                    <a:pt x="560" y="131"/>
                    <a:pt x="555" y="127"/>
                    <a:pt x="554" y="126"/>
                  </a:cubicBezTo>
                  <a:cubicBezTo>
                    <a:pt x="556" y="126"/>
                    <a:pt x="561" y="130"/>
                    <a:pt x="562" y="131"/>
                  </a:cubicBezTo>
                  <a:close/>
                  <a:moveTo>
                    <a:pt x="568" y="95"/>
                  </a:moveTo>
                  <a:cubicBezTo>
                    <a:pt x="568" y="96"/>
                    <a:pt x="569" y="95"/>
                    <a:pt x="570" y="96"/>
                  </a:cubicBezTo>
                  <a:cubicBezTo>
                    <a:pt x="568" y="97"/>
                    <a:pt x="567" y="94"/>
                    <a:pt x="565" y="95"/>
                  </a:cubicBezTo>
                  <a:cubicBezTo>
                    <a:pt x="564" y="94"/>
                    <a:pt x="567" y="94"/>
                    <a:pt x="568" y="95"/>
                  </a:cubicBezTo>
                  <a:close/>
                  <a:moveTo>
                    <a:pt x="574" y="71"/>
                  </a:moveTo>
                  <a:cubicBezTo>
                    <a:pt x="574" y="72"/>
                    <a:pt x="574" y="72"/>
                    <a:pt x="574" y="72"/>
                  </a:cubicBezTo>
                  <a:cubicBezTo>
                    <a:pt x="571" y="71"/>
                    <a:pt x="572" y="70"/>
                    <a:pt x="572" y="69"/>
                  </a:cubicBezTo>
                  <a:cubicBezTo>
                    <a:pt x="572" y="69"/>
                    <a:pt x="573" y="70"/>
                    <a:pt x="574" y="71"/>
                  </a:cubicBezTo>
                  <a:close/>
                  <a:moveTo>
                    <a:pt x="565" y="93"/>
                  </a:moveTo>
                  <a:cubicBezTo>
                    <a:pt x="564" y="93"/>
                    <a:pt x="560" y="92"/>
                    <a:pt x="559" y="91"/>
                  </a:cubicBezTo>
                  <a:cubicBezTo>
                    <a:pt x="561" y="90"/>
                    <a:pt x="562" y="92"/>
                    <a:pt x="565" y="93"/>
                  </a:cubicBezTo>
                  <a:close/>
                  <a:moveTo>
                    <a:pt x="552" y="123"/>
                  </a:moveTo>
                  <a:cubicBezTo>
                    <a:pt x="551" y="124"/>
                    <a:pt x="549" y="123"/>
                    <a:pt x="548" y="122"/>
                  </a:cubicBezTo>
                  <a:cubicBezTo>
                    <a:pt x="548" y="121"/>
                    <a:pt x="550" y="123"/>
                    <a:pt x="552" y="123"/>
                  </a:cubicBezTo>
                  <a:close/>
                  <a:moveTo>
                    <a:pt x="566" y="79"/>
                  </a:moveTo>
                  <a:cubicBezTo>
                    <a:pt x="566" y="80"/>
                    <a:pt x="566" y="80"/>
                    <a:pt x="565" y="80"/>
                  </a:cubicBezTo>
                  <a:cubicBezTo>
                    <a:pt x="561" y="78"/>
                    <a:pt x="563" y="76"/>
                    <a:pt x="566" y="79"/>
                  </a:cubicBezTo>
                  <a:close/>
                  <a:moveTo>
                    <a:pt x="553" y="80"/>
                  </a:moveTo>
                  <a:cubicBezTo>
                    <a:pt x="555" y="80"/>
                    <a:pt x="558" y="82"/>
                    <a:pt x="560" y="82"/>
                  </a:cubicBezTo>
                  <a:cubicBezTo>
                    <a:pt x="562" y="83"/>
                    <a:pt x="560" y="84"/>
                    <a:pt x="563" y="85"/>
                  </a:cubicBezTo>
                  <a:cubicBezTo>
                    <a:pt x="560" y="84"/>
                    <a:pt x="557" y="83"/>
                    <a:pt x="556" y="84"/>
                  </a:cubicBezTo>
                  <a:cubicBezTo>
                    <a:pt x="559" y="85"/>
                    <a:pt x="560" y="84"/>
                    <a:pt x="564" y="87"/>
                  </a:cubicBezTo>
                  <a:cubicBezTo>
                    <a:pt x="563" y="87"/>
                    <a:pt x="562" y="87"/>
                    <a:pt x="562" y="87"/>
                  </a:cubicBezTo>
                  <a:cubicBezTo>
                    <a:pt x="560" y="86"/>
                    <a:pt x="561" y="86"/>
                    <a:pt x="559" y="85"/>
                  </a:cubicBezTo>
                  <a:cubicBezTo>
                    <a:pt x="561" y="87"/>
                    <a:pt x="552" y="83"/>
                    <a:pt x="550" y="81"/>
                  </a:cubicBezTo>
                  <a:cubicBezTo>
                    <a:pt x="551" y="80"/>
                    <a:pt x="552" y="82"/>
                    <a:pt x="554" y="83"/>
                  </a:cubicBezTo>
                  <a:cubicBezTo>
                    <a:pt x="555" y="83"/>
                    <a:pt x="555" y="82"/>
                    <a:pt x="556" y="82"/>
                  </a:cubicBezTo>
                  <a:cubicBezTo>
                    <a:pt x="556" y="82"/>
                    <a:pt x="553" y="81"/>
                    <a:pt x="552" y="80"/>
                  </a:cubicBezTo>
                  <a:cubicBezTo>
                    <a:pt x="550" y="79"/>
                    <a:pt x="552" y="79"/>
                    <a:pt x="550" y="78"/>
                  </a:cubicBezTo>
                  <a:cubicBezTo>
                    <a:pt x="551" y="77"/>
                    <a:pt x="553" y="79"/>
                    <a:pt x="553" y="80"/>
                  </a:cubicBezTo>
                  <a:close/>
                  <a:moveTo>
                    <a:pt x="527" y="152"/>
                  </a:moveTo>
                  <a:cubicBezTo>
                    <a:pt x="527" y="152"/>
                    <a:pt x="526" y="151"/>
                    <a:pt x="527" y="152"/>
                  </a:cubicBezTo>
                  <a:cubicBezTo>
                    <a:pt x="526" y="152"/>
                    <a:pt x="524" y="151"/>
                    <a:pt x="524" y="151"/>
                  </a:cubicBezTo>
                  <a:cubicBezTo>
                    <a:pt x="523" y="149"/>
                    <a:pt x="527" y="152"/>
                    <a:pt x="525" y="151"/>
                  </a:cubicBezTo>
                  <a:cubicBezTo>
                    <a:pt x="526" y="150"/>
                    <a:pt x="527" y="151"/>
                    <a:pt x="527" y="152"/>
                  </a:cubicBezTo>
                  <a:close/>
                  <a:moveTo>
                    <a:pt x="547" y="80"/>
                  </a:moveTo>
                  <a:cubicBezTo>
                    <a:pt x="547" y="80"/>
                    <a:pt x="547" y="80"/>
                    <a:pt x="548" y="80"/>
                  </a:cubicBezTo>
                  <a:cubicBezTo>
                    <a:pt x="548" y="80"/>
                    <a:pt x="546" y="79"/>
                    <a:pt x="547" y="79"/>
                  </a:cubicBezTo>
                  <a:cubicBezTo>
                    <a:pt x="551" y="81"/>
                    <a:pt x="548" y="82"/>
                    <a:pt x="552" y="83"/>
                  </a:cubicBezTo>
                  <a:cubicBezTo>
                    <a:pt x="546" y="81"/>
                    <a:pt x="539" y="76"/>
                    <a:pt x="531" y="73"/>
                  </a:cubicBezTo>
                  <a:cubicBezTo>
                    <a:pt x="531" y="73"/>
                    <a:pt x="530" y="73"/>
                    <a:pt x="530" y="73"/>
                  </a:cubicBezTo>
                  <a:cubicBezTo>
                    <a:pt x="531" y="72"/>
                    <a:pt x="533" y="73"/>
                    <a:pt x="533" y="72"/>
                  </a:cubicBezTo>
                  <a:cubicBezTo>
                    <a:pt x="534" y="72"/>
                    <a:pt x="534" y="73"/>
                    <a:pt x="534" y="73"/>
                  </a:cubicBezTo>
                  <a:cubicBezTo>
                    <a:pt x="536" y="74"/>
                    <a:pt x="536" y="73"/>
                    <a:pt x="539" y="75"/>
                  </a:cubicBezTo>
                  <a:cubicBezTo>
                    <a:pt x="540" y="78"/>
                    <a:pt x="546" y="78"/>
                    <a:pt x="547" y="80"/>
                  </a:cubicBezTo>
                  <a:close/>
                  <a:moveTo>
                    <a:pt x="548" y="76"/>
                  </a:moveTo>
                  <a:cubicBezTo>
                    <a:pt x="547" y="76"/>
                    <a:pt x="548" y="77"/>
                    <a:pt x="548" y="78"/>
                  </a:cubicBezTo>
                  <a:cubicBezTo>
                    <a:pt x="546" y="75"/>
                    <a:pt x="537" y="73"/>
                    <a:pt x="536" y="72"/>
                  </a:cubicBezTo>
                  <a:cubicBezTo>
                    <a:pt x="540" y="72"/>
                    <a:pt x="545" y="76"/>
                    <a:pt x="548" y="76"/>
                  </a:cubicBezTo>
                  <a:close/>
                  <a:moveTo>
                    <a:pt x="544" y="66"/>
                  </a:moveTo>
                  <a:cubicBezTo>
                    <a:pt x="545" y="67"/>
                    <a:pt x="542" y="65"/>
                    <a:pt x="540" y="64"/>
                  </a:cubicBezTo>
                  <a:cubicBezTo>
                    <a:pt x="540" y="63"/>
                    <a:pt x="543" y="65"/>
                    <a:pt x="544" y="66"/>
                  </a:cubicBezTo>
                  <a:close/>
                  <a:moveTo>
                    <a:pt x="544" y="72"/>
                  </a:moveTo>
                  <a:cubicBezTo>
                    <a:pt x="543" y="73"/>
                    <a:pt x="543" y="73"/>
                    <a:pt x="543" y="73"/>
                  </a:cubicBezTo>
                  <a:cubicBezTo>
                    <a:pt x="539" y="71"/>
                    <a:pt x="540" y="70"/>
                    <a:pt x="544" y="72"/>
                  </a:cubicBezTo>
                  <a:close/>
                  <a:moveTo>
                    <a:pt x="517" y="144"/>
                  </a:moveTo>
                  <a:cubicBezTo>
                    <a:pt x="516" y="144"/>
                    <a:pt x="515" y="144"/>
                    <a:pt x="514" y="144"/>
                  </a:cubicBezTo>
                  <a:cubicBezTo>
                    <a:pt x="512" y="143"/>
                    <a:pt x="514" y="143"/>
                    <a:pt x="514" y="142"/>
                  </a:cubicBezTo>
                  <a:cubicBezTo>
                    <a:pt x="515" y="143"/>
                    <a:pt x="516" y="143"/>
                    <a:pt x="517" y="144"/>
                  </a:cubicBezTo>
                  <a:close/>
                  <a:moveTo>
                    <a:pt x="536" y="70"/>
                  </a:moveTo>
                  <a:cubicBezTo>
                    <a:pt x="538" y="70"/>
                    <a:pt x="536" y="69"/>
                    <a:pt x="538" y="69"/>
                  </a:cubicBezTo>
                  <a:cubicBezTo>
                    <a:pt x="539" y="69"/>
                    <a:pt x="539" y="72"/>
                    <a:pt x="536" y="70"/>
                  </a:cubicBezTo>
                  <a:close/>
                  <a:moveTo>
                    <a:pt x="539" y="62"/>
                  </a:moveTo>
                  <a:cubicBezTo>
                    <a:pt x="539" y="63"/>
                    <a:pt x="534" y="61"/>
                    <a:pt x="535" y="60"/>
                  </a:cubicBezTo>
                  <a:cubicBezTo>
                    <a:pt x="537" y="61"/>
                    <a:pt x="538" y="62"/>
                    <a:pt x="539" y="62"/>
                  </a:cubicBezTo>
                  <a:close/>
                  <a:moveTo>
                    <a:pt x="512" y="141"/>
                  </a:moveTo>
                  <a:cubicBezTo>
                    <a:pt x="513" y="142"/>
                    <a:pt x="511" y="141"/>
                    <a:pt x="512" y="142"/>
                  </a:cubicBezTo>
                  <a:cubicBezTo>
                    <a:pt x="512" y="143"/>
                    <a:pt x="509" y="141"/>
                    <a:pt x="509" y="142"/>
                  </a:cubicBezTo>
                  <a:cubicBezTo>
                    <a:pt x="508" y="141"/>
                    <a:pt x="508" y="141"/>
                    <a:pt x="507" y="140"/>
                  </a:cubicBezTo>
                  <a:cubicBezTo>
                    <a:pt x="506" y="140"/>
                    <a:pt x="508" y="141"/>
                    <a:pt x="506" y="141"/>
                  </a:cubicBezTo>
                  <a:cubicBezTo>
                    <a:pt x="506" y="140"/>
                    <a:pt x="506" y="140"/>
                    <a:pt x="505" y="140"/>
                  </a:cubicBezTo>
                  <a:cubicBezTo>
                    <a:pt x="505" y="140"/>
                    <a:pt x="506" y="139"/>
                    <a:pt x="506" y="139"/>
                  </a:cubicBezTo>
                  <a:cubicBezTo>
                    <a:pt x="503" y="139"/>
                    <a:pt x="505" y="139"/>
                    <a:pt x="502" y="138"/>
                  </a:cubicBezTo>
                  <a:cubicBezTo>
                    <a:pt x="502" y="137"/>
                    <a:pt x="504" y="138"/>
                    <a:pt x="505" y="138"/>
                  </a:cubicBezTo>
                  <a:cubicBezTo>
                    <a:pt x="505" y="138"/>
                    <a:pt x="505" y="137"/>
                    <a:pt x="504" y="137"/>
                  </a:cubicBezTo>
                  <a:cubicBezTo>
                    <a:pt x="506" y="137"/>
                    <a:pt x="506" y="139"/>
                    <a:pt x="509" y="139"/>
                  </a:cubicBezTo>
                  <a:cubicBezTo>
                    <a:pt x="507" y="140"/>
                    <a:pt x="510" y="140"/>
                    <a:pt x="512" y="141"/>
                  </a:cubicBezTo>
                  <a:close/>
                  <a:moveTo>
                    <a:pt x="522" y="105"/>
                  </a:moveTo>
                  <a:cubicBezTo>
                    <a:pt x="521" y="106"/>
                    <a:pt x="520" y="104"/>
                    <a:pt x="518" y="104"/>
                  </a:cubicBezTo>
                  <a:cubicBezTo>
                    <a:pt x="518" y="103"/>
                    <a:pt x="520" y="105"/>
                    <a:pt x="522" y="105"/>
                  </a:cubicBezTo>
                  <a:close/>
                  <a:moveTo>
                    <a:pt x="530" y="70"/>
                  </a:moveTo>
                  <a:cubicBezTo>
                    <a:pt x="531" y="71"/>
                    <a:pt x="528" y="70"/>
                    <a:pt x="527" y="69"/>
                  </a:cubicBezTo>
                  <a:cubicBezTo>
                    <a:pt x="527" y="69"/>
                    <a:pt x="529" y="69"/>
                    <a:pt x="530" y="70"/>
                  </a:cubicBezTo>
                  <a:close/>
                  <a:moveTo>
                    <a:pt x="527" y="74"/>
                  </a:moveTo>
                  <a:cubicBezTo>
                    <a:pt x="526" y="73"/>
                    <a:pt x="526" y="72"/>
                    <a:pt x="523" y="71"/>
                  </a:cubicBezTo>
                  <a:cubicBezTo>
                    <a:pt x="523" y="69"/>
                    <a:pt x="528" y="73"/>
                    <a:pt x="527" y="74"/>
                  </a:cubicBezTo>
                  <a:close/>
                  <a:moveTo>
                    <a:pt x="516" y="116"/>
                  </a:moveTo>
                  <a:cubicBezTo>
                    <a:pt x="516" y="116"/>
                    <a:pt x="515" y="116"/>
                    <a:pt x="515" y="116"/>
                  </a:cubicBezTo>
                  <a:cubicBezTo>
                    <a:pt x="514" y="116"/>
                    <a:pt x="515" y="116"/>
                    <a:pt x="515" y="117"/>
                  </a:cubicBezTo>
                  <a:cubicBezTo>
                    <a:pt x="514" y="117"/>
                    <a:pt x="513" y="116"/>
                    <a:pt x="513" y="115"/>
                  </a:cubicBezTo>
                  <a:cubicBezTo>
                    <a:pt x="513" y="115"/>
                    <a:pt x="515" y="116"/>
                    <a:pt x="516" y="116"/>
                  </a:cubicBezTo>
                  <a:close/>
                  <a:moveTo>
                    <a:pt x="505" y="48"/>
                  </a:moveTo>
                  <a:cubicBezTo>
                    <a:pt x="507" y="48"/>
                    <a:pt x="498" y="46"/>
                    <a:pt x="503" y="46"/>
                  </a:cubicBezTo>
                  <a:cubicBezTo>
                    <a:pt x="502" y="45"/>
                    <a:pt x="501" y="46"/>
                    <a:pt x="500" y="45"/>
                  </a:cubicBezTo>
                  <a:cubicBezTo>
                    <a:pt x="500" y="45"/>
                    <a:pt x="501" y="46"/>
                    <a:pt x="501" y="46"/>
                  </a:cubicBezTo>
                  <a:cubicBezTo>
                    <a:pt x="498" y="45"/>
                    <a:pt x="495" y="44"/>
                    <a:pt x="495" y="45"/>
                  </a:cubicBezTo>
                  <a:cubicBezTo>
                    <a:pt x="493" y="44"/>
                    <a:pt x="492" y="44"/>
                    <a:pt x="489" y="44"/>
                  </a:cubicBezTo>
                  <a:cubicBezTo>
                    <a:pt x="489" y="42"/>
                    <a:pt x="493" y="44"/>
                    <a:pt x="494" y="44"/>
                  </a:cubicBezTo>
                  <a:cubicBezTo>
                    <a:pt x="492" y="42"/>
                    <a:pt x="490" y="43"/>
                    <a:pt x="488" y="41"/>
                  </a:cubicBezTo>
                  <a:cubicBezTo>
                    <a:pt x="487" y="42"/>
                    <a:pt x="491" y="42"/>
                    <a:pt x="490" y="43"/>
                  </a:cubicBezTo>
                  <a:cubicBezTo>
                    <a:pt x="487" y="42"/>
                    <a:pt x="486" y="41"/>
                    <a:pt x="484" y="41"/>
                  </a:cubicBezTo>
                  <a:cubicBezTo>
                    <a:pt x="482" y="39"/>
                    <a:pt x="486" y="41"/>
                    <a:pt x="486" y="40"/>
                  </a:cubicBezTo>
                  <a:cubicBezTo>
                    <a:pt x="485" y="39"/>
                    <a:pt x="483" y="40"/>
                    <a:pt x="482" y="39"/>
                  </a:cubicBezTo>
                  <a:cubicBezTo>
                    <a:pt x="480" y="39"/>
                    <a:pt x="485" y="41"/>
                    <a:pt x="482" y="41"/>
                  </a:cubicBezTo>
                  <a:cubicBezTo>
                    <a:pt x="480" y="39"/>
                    <a:pt x="480" y="39"/>
                    <a:pt x="476" y="38"/>
                  </a:cubicBezTo>
                  <a:cubicBezTo>
                    <a:pt x="477" y="38"/>
                    <a:pt x="477" y="38"/>
                    <a:pt x="477" y="37"/>
                  </a:cubicBezTo>
                  <a:cubicBezTo>
                    <a:pt x="474" y="37"/>
                    <a:pt x="476" y="38"/>
                    <a:pt x="474" y="38"/>
                  </a:cubicBezTo>
                  <a:cubicBezTo>
                    <a:pt x="467" y="34"/>
                    <a:pt x="459" y="35"/>
                    <a:pt x="452" y="33"/>
                  </a:cubicBezTo>
                  <a:cubicBezTo>
                    <a:pt x="451" y="34"/>
                    <a:pt x="445" y="33"/>
                    <a:pt x="446" y="31"/>
                  </a:cubicBezTo>
                  <a:cubicBezTo>
                    <a:pt x="443" y="32"/>
                    <a:pt x="444" y="32"/>
                    <a:pt x="440" y="32"/>
                  </a:cubicBezTo>
                  <a:cubicBezTo>
                    <a:pt x="439" y="30"/>
                    <a:pt x="435" y="30"/>
                    <a:pt x="430" y="30"/>
                  </a:cubicBezTo>
                  <a:cubicBezTo>
                    <a:pt x="426" y="30"/>
                    <a:pt x="421" y="30"/>
                    <a:pt x="418" y="29"/>
                  </a:cubicBezTo>
                  <a:cubicBezTo>
                    <a:pt x="418" y="28"/>
                    <a:pt x="419" y="28"/>
                    <a:pt x="420" y="28"/>
                  </a:cubicBezTo>
                  <a:cubicBezTo>
                    <a:pt x="420" y="28"/>
                    <a:pt x="419" y="28"/>
                    <a:pt x="419" y="28"/>
                  </a:cubicBezTo>
                  <a:cubicBezTo>
                    <a:pt x="417" y="29"/>
                    <a:pt x="409" y="29"/>
                    <a:pt x="406" y="28"/>
                  </a:cubicBezTo>
                  <a:cubicBezTo>
                    <a:pt x="402" y="29"/>
                    <a:pt x="399" y="28"/>
                    <a:pt x="394" y="28"/>
                  </a:cubicBezTo>
                  <a:cubicBezTo>
                    <a:pt x="394" y="28"/>
                    <a:pt x="396" y="28"/>
                    <a:pt x="396" y="27"/>
                  </a:cubicBezTo>
                  <a:cubicBezTo>
                    <a:pt x="396" y="28"/>
                    <a:pt x="399" y="28"/>
                    <a:pt x="400" y="27"/>
                  </a:cubicBezTo>
                  <a:cubicBezTo>
                    <a:pt x="400" y="27"/>
                    <a:pt x="399" y="27"/>
                    <a:pt x="397" y="27"/>
                  </a:cubicBezTo>
                  <a:cubicBezTo>
                    <a:pt x="400" y="26"/>
                    <a:pt x="405" y="26"/>
                    <a:pt x="410" y="26"/>
                  </a:cubicBezTo>
                  <a:cubicBezTo>
                    <a:pt x="409" y="27"/>
                    <a:pt x="409" y="27"/>
                    <a:pt x="410" y="27"/>
                  </a:cubicBezTo>
                  <a:cubicBezTo>
                    <a:pt x="411" y="27"/>
                    <a:pt x="413" y="27"/>
                    <a:pt x="414" y="27"/>
                  </a:cubicBezTo>
                  <a:cubicBezTo>
                    <a:pt x="415" y="27"/>
                    <a:pt x="420" y="27"/>
                    <a:pt x="424" y="27"/>
                  </a:cubicBezTo>
                  <a:cubicBezTo>
                    <a:pt x="428" y="27"/>
                    <a:pt x="431" y="27"/>
                    <a:pt x="430" y="25"/>
                  </a:cubicBezTo>
                  <a:cubicBezTo>
                    <a:pt x="437" y="26"/>
                    <a:pt x="438" y="26"/>
                    <a:pt x="445" y="25"/>
                  </a:cubicBezTo>
                  <a:cubicBezTo>
                    <a:pt x="446" y="26"/>
                    <a:pt x="448" y="26"/>
                    <a:pt x="448" y="27"/>
                  </a:cubicBezTo>
                  <a:cubicBezTo>
                    <a:pt x="450" y="26"/>
                    <a:pt x="458" y="27"/>
                    <a:pt x="462" y="29"/>
                  </a:cubicBezTo>
                  <a:cubicBezTo>
                    <a:pt x="464" y="29"/>
                    <a:pt x="464" y="29"/>
                    <a:pt x="466" y="29"/>
                  </a:cubicBezTo>
                  <a:cubicBezTo>
                    <a:pt x="469" y="29"/>
                    <a:pt x="473" y="30"/>
                    <a:pt x="477" y="31"/>
                  </a:cubicBezTo>
                  <a:cubicBezTo>
                    <a:pt x="481" y="32"/>
                    <a:pt x="485" y="33"/>
                    <a:pt x="488" y="34"/>
                  </a:cubicBezTo>
                  <a:cubicBezTo>
                    <a:pt x="488" y="35"/>
                    <a:pt x="492" y="37"/>
                    <a:pt x="496" y="37"/>
                  </a:cubicBezTo>
                  <a:cubicBezTo>
                    <a:pt x="499" y="39"/>
                    <a:pt x="509" y="43"/>
                    <a:pt x="513" y="43"/>
                  </a:cubicBezTo>
                  <a:cubicBezTo>
                    <a:pt x="516" y="44"/>
                    <a:pt x="513" y="43"/>
                    <a:pt x="513" y="44"/>
                  </a:cubicBezTo>
                  <a:cubicBezTo>
                    <a:pt x="516" y="45"/>
                    <a:pt x="522" y="46"/>
                    <a:pt x="524" y="48"/>
                  </a:cubicBezTo>
                  <a:cubicBezTo>
                    <a:pt x="522" y="48"/>
                    <a:pt x="523" y="49"/>
                    <a:pt x="525" y="50"/>
                  </a:cubicBezTo>
                  <a:cubicBezTo>
                    <a:pt x="527" y="51"/>
                    <a:pt x="529" y="52"/>
                    <a:pt x="530" y="53"/>
                  </a:cubicBezTo>
                  <a:cubicBezTo>
                    <a:pt x="527" y="52"/>
                    <a:pt x="524" y="50"/>
                    <a:pt x="522" y="49"/>
                  </a:cubicBezTo>
                  <a:cubicBezTo>
                    <a:pt x="521" y="48"/>
                    <a:pt x="520" y="49"/>
                    <a:pt x="518" y="48"/>
                  </a:cubicBezTo>
                  <a:cubicBezTo>
                    <a:pt x="518" y="48"/>
                    <a:pt x="519" y="48"/>
                    <a:pt x="519" y="48"/>
                  </a:cubicBezTo>
                  <a:cubicBezTo>
                    <a:pt x="513" y="46"/>
                    <a:pt x="508" y="45"/>
                    <a:pt x="503" y="43"/>
                  </a:cubicBezTo>
                  <a:cubicBezTo>
                    <a:pt x="499" y="42"/>
                    <a:pt x="494" y="40"/>
                    <a:pt x="490" y="39"/>
                  </a:cubicBezTo>
                  <a:cubicBezTo>
                    <a:pt x="488" y="39"/>
                    <a:pt x="483" y="37"/>
                    <a:pt x="482" y="38"/>
                  </a:cubicBezTo>
                  <a:cubicBezTo>
                    <a:pt x="485" y="39"/>
                    <a:pt x="489" y="40"/>
                    <a:pt x="493" y="41"/>
                  </a:cubicBezTo>
                  <a:cubicBezTo>
                    <a:pt x="497" y="42"/>
                    <a:pt x="501" y="43"/>
                    <a:pt x="504" y="44"/>
                  </a:cubicBezTo>
                  <a:cubicBezTo>
                    <a:pt x="504" y="44"/>
                    <a:pt x="503" y="44"/>
                    <a:pt x="503" y="45"/>
                  </a:cubicBezTo>
                  <a:cubicBezTo>
                    <a:pt x="503" y="45"/>
                    <a:pt x="511" y="46"/>
                    <a:pt x="509" y="48"/>
                  </a:cubicBezTo>
                  <a:cubicBezTo>
                    <a:pt x="512" y="47"/>
                    <a:pt x="514" y="49"/>
                    <a:pt x="516" y="48"/>
                  </a:cubicBezTo>
                  <a:cubicBezTo>
                    <a:pt x="519" y="49"/>
                    <a:pt x="523" y="50"/>
                    <a:pt x="522" y="51"/>
                  </a:cubicBezTo>
                  <a:cubicBezTo>
                    <a:pt x="520" y="51"/>
                    <a:pt x="519" y="50"/>
                    <a:pt x="518" y="50"/>
                  </a:cubicBezTo>
                  <a:cubicBezTo>
                    <a:pt x="520" y="51"/>
                    <a:pt x="521" y="52"/>
                    <a:pt x="523" y="53"/>
                  </a:cubicBezTo>
                  <a:cubicBezTo>
                    <a:pt x="523" y="53"/>
                    <a:pt x="522" y="52"/>
                    <a:pt x="524" y="52"/>
                  </a:cubicBezTo>
                  <a:cubicBezTo>
                    <a:pt x="528" y="53"/>
                    <a:pt x="529" y="55"/>
                    <a:pt x="531" y="56"/>
                  </a:cubicBezTo>
                  <a:cubicBezTo>
                    <a:pt x="529" y="56"/>
                    <a:pt x="526" y="55"/>
                    <a:pt x="524" y="55"/>
                  </a:cubicBezTo>
                  <a:cubicBezTo>
                    <a:pt x="523" y="55"/>
                    <a:pt x="523" y="55"/>
                    <a:pt x="523" y="54"/>
                  </a:cubicBezTo>
                  <a:cubicBezTo>
                    <a:pt x="519" y="53"/>
                    <a:pt x="519" y="53"/>
                    <a:pt x="513" y="51"/>
                  </a:cubicBezTo>
                  <a:cubicBezTo>
                    <a:pt x="513" y="52"/>
                    <a:pt x="515" y="53"/>
                    <a:pt x="513" y="53"/>
                  </a:cubicBezTo>
                  <a:cubicBezTo>
                    <a:pt x="509" y="52"/>
                    <a:pt x="510" y="51"/>
                    <a:pt x="508" y="49"/>
                  </a:cubicBezTo>
                  <a:cubicBezTo>
                    <a:pt x="510" y="50"/>
                    <a:pt x="509" y="50"/>
                    <a:pt x="511" y="51"/>
                  </a:cubicBezTo>
                  <a:cubicBezTo>
                    <a:pt x="513" y="51"/>
                    <a:pt x="511" y="50"/>
                    <a:pt x="512" y="51"/>
                  </a:cubicBezTo>
                  <a:cubicBezTo>
                    <a:pt x="511" y="49"/>
                    <a:pt x="509" y="49"/>
                    <a:pt x="507" y="49"/>
                  </a:cubicBezTo>
                  <a:cubicBezTo>
                    <a:pt x="506" y="49"/>
                    <a:pt x="504" y="49"/>
                    <a:pt x="502" y="48"/>
                  </a:cubicBezTo>
                  <a:cubicBezTo>
                    <a:pt x="502" y="47"/>
                    <a:pt x="506" y="48"/>
                    <a:pt x="505" y="48"/>
                  </a:cubicBezTo>
                  <a:close/>
                  <a:moveTo>
                    <a:pt x="526" y="58"/>
                  </a:moveTo>
                  <a:cubicBezTo>
                    <a:pt x="525" y="58"/>
                    <a:pt x="523" y="58"/>
                    <a:pt x="521" y="57"/>
                  </a:cubicBezTo>
                  <a:cubicBezTo>
                    <a:pt x="522" y="57"/>
                    <a:pt x="525" y="57"/>
                    <a:pt x="526" y="58"/>
                  </a:cubicBezTo>
                  <a:close/>
                  <a:moveTo>
                    <a:pt x="521" y="73"/>
                  </a:moveTo>
                  <a:cubicBezTo>
                    <a:pt x="520" y="72"/>
                    <a:pt x="520" y="71"/>
                    <a:pt x="521" y="71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18" y="70"/>
                    <a:pt x="519" y="71"/>
                    <a:pt x="519" y="71"/>
                  </a:cubicBezTo>
                  <a:cubicBezTo>
                    <a:pt x="518" y="70"/>
                    <a:pt x="518" y="70"/>
                    <a:pt x="516" y="69"/>
                  </a:cubicBezTo>
                  <a:cubicBezTo>
                    <a:pt x="516" y="69"/>
                    <a:pt x="517" y="69"/>
                    <a:pt x="517" y="69"/>
                  </a:cubicBezTo>
                  <a:cubicBezTo>
                    <a:pt x="517" y="68"/>
                    <a:pt x="515" y="69"/>
                    <a:pt x="512" y="68"/>
                  </a:cubicBezTo>
                  <a:cubicBezTo>
                    <a:pt x="514" y="67"/>
                    <a:pt x="516" y="68"/>
                    <a:pt x="517" y="68"/>
                  </a:cubicBezTo>
                  <a:cubicBezTo>
                    <a:pt x="519" y="69"/>
                    <a:pt x="521" y="70"/>
                    <a:pt x="522" y="71"/>
                  </a:cubicBezTo>
                  <a:cubicBezTo>
                    <a:pt x="520" y="71"/>
                    <a:pt x="523" y="73"/>
                    <a:pt x="521" y="73"/>
                  </a:cubicBezTo>
                  <a:close/>
                  <a:moveTo>
                    <a:pt x="522" y="68"/>
                  </a:moveTo>
                  <a:cubicBezTo>
                    <a:pt x="521" y="69"/>
                    <a:pt x="520" y="68"/>
                    <a:pt x="518" y="67"/>
                  </a:cubicBezTo>
                  <a:cubicBezTo>
                    <a:pt x="516" y="67"/>
                    <a:pt x="514" y="66"/>
                    <a:pt x="514" y="65"/>
                  </a:cubicBezTo>
                  <a:cubicBezTo>
                    <a:pt x="516" y="66"/>
                    <a:pt x="517" y="66"/>
                    <a:pt x="518" y="67"/>
                  </a:cubicBezTo>
                  <a:cubicBezTo>
                    <a:pt x="519" y="67"/>
                    <a:pt x="520" y="68"/>
                    <a:pt x="522" y="68"/>
                  </a:cubicBezTo>
                  <a:close/>
                  <a:moveTo>
                    <a:pt x="523" y="56"/>
                  </a:moveTo>
                  <a:cubicBezTo>
                    <a:pt x="523" y="57"/>
                    <a:pt x="518" y="56"/>
                    <a:pt x="519" y="54"/>
                  </a:cubicBezTo>
                  <a:cubicBezTo>
                    <a:pt x="522" y="55"/>
                    <a:pt x="521" y="56"/>
                    <a:pt x="523" y="56"/>
                  </a:cubicBezTo>
                  <a:close/>
                  <a:moveTo>
                    <a:pt x="501" y="135"/>
                  </a:moveTo>
                  <a:cubicBezTo>
                    <a:pt x="502" y="135"/>
                    <a:pt x="502" y="136"/>
                    <a:pt x="503" y="136"/>
                  </a:cubicBezTo>
                  <a:cubicBezTo>
                    <a:pt x="503" y="137"/>
                    <a:pt x="502" y="136"/>
                    <a:pt x="501" y="136"/>
                  </a:cubicBezTo>
                  <a:cubicBezTo>
                    <a:pt x="500" y="136"/>
                    <a:pt x="501" y="137"/>
                    <a:pt x="499" y="136"/>
                  </a:cubicBezTo>
                  <a:cubicBezTo>
                    <a:pt x="499" y="135"/>
                    <a:pt x="499" y="135"/>
                    <a:pt x="499" y="135"/>
                  </a:cubicBezTo>
                  <a:cubicBezTo>
                    <a:pt x="500" y="136"/>
                    <a:pt x="501" y="136"/>
                    <a:pt x="501" y="135"/>
                  </a:cubicBezTo>
                  <a:close/>
                  <a:moveTo>
                    <a:pt x="520" y="57"/>
                  </a:moveTo>
                  <a:cubicBezTo>
                    <a:pt x="520" y="58"/>
                    <a:pt x="517" y="56"/>
                    <a:pt x="516" y="55"/>
                  </a:cubicBezTo>
                  <a:cubicBezTo>
                    <a:pt x="516" y="54"/>
                    <a:pt x="517" y="54"/>
                    <a:pt x="517" y="54"/>
                  </a:cubicBezTo>
                  <a:cubicBezTo>
                    <a:pt x="519" y="55"/>
                    <a:pt x="517" y="56"/>
                    <a:pt x="520" y="57"/>
                  </a:cubicBezTo>
                  <a:close/>
                  <a:moveTo>
                    <a:pt x="502" y="96"/>
                  </a:moveTo>
                  <a:cubicBezTo>
                    <a:pt x="503" y="97"/>
                    <a:pt x="506" y="98"/>
                    <a:pt x="506" y="99"/>
                  </a:cubicBezTo>
                  <a:cubicBezTo>
                    <a:pt x="506" y="100"/>
                    <a:pt x="504" y="99"/>
                    <a:pt x="503" y="98"/>
                  </a:cubicBezTo>
                  <a:cubicBezTo>
                    <a:pt x="503" y="98"/>
                    <a:pt x="501" y="97"/>
                    <a:pt x="502" y="96"/>
                  </a:cubicBezTo>
                  <a:cubicBezTo>
                    <a:pt x="500" y="97"/>
                    <a:pt x="499" y="97"/>
                    <a:pt x="497" y="96"/>
                  </a:cubicBezTo>
                  <a:cubicBezTo>
                    <a:pt x="497" y="95"/>
                    <a:pt x="501" y="96"/>
                    <a:pt x="498" y="94"/>
                  </a:cubicBezTo>
                  <a:cubicBezTo>
                    <a:pt x="499" y="94"/>
                    <a:pt x="500" y="94"/>
                    <a:pt x="501" y="95"/>
                  </a:cubicBezTo>
                  <a:cubicBezTo>
                    <a:pt x="501" y="95"/>
                    <a:pt x="500" y="95"/>
                    <a:pt x="500" y="96"/>
                  </a:cubicBezTo>
                  <a:cubicBezTo>
                    <a:pt x="502" y="96"/>
                    <a:pt x="504" y="95"/>
                    <a:pt x="506" y="96"/>
                  </a:cubicBezTo>
                  <a:cubicBezTo>
                    <a:pt x="503" y="96"/>
                    <a:pt x="505" y="98"/>
                    <a:pt x="502" y="96"/>
                  </a:cubicBezTo>
                  <a:close/>
                  <a:moveTo>
                    <a:pt x="509" y="51"/>
                  </a:moveTo>
                  <a:cubicBezTo>
                    <a:pt x="510" y="52"/>
                    <a:pt x="506" y="50"/>
                    <a:pt x="504" y="50"/>
                  </a:cubicBezTo>
                  <a:cubicBezTo>
                    <a:pt x="504" y="49"/>
                    <a:pt x="507" y="50"/>
                    <a:pt x="509" y="51"/>
                  </a:cubicBezTo>
                  <a:close/>
                  <a:moveTo>
                    <a:pt x="497" y="94"/>
                  </a:moveTo>
                  <a:cubicBezTo>
                    <a:pt x="496" y="95"/>
                    <a:pt x="496" y="95"/>
                    <a:pt x="496" y="96"/>
                  </a:cubicBezTo>
                  <a:cubicBezTo>
                    <a:pt x="493" y="95"/>
                    <a:pt x="494" y="95"/>
                    <a:pt x="493" y="94"/>
                  </a:cubicBezTo>
                  <a:cubicBezTo>
                    <a:pt x="493" y="94"/>
                    <a:pt x="497" y="95"/>
                    <a:pt x="495" y="94"/>
                  </a:cubicBezTo>
                  <a:cubicBezTo>
                    <a:pt x="495" y="93"/>
                    <a:pt x="496" y="94"/>
                    <a:pt x="497" y="94"/>
                  </a:cubicBezTo>
                  <a:close/>
                  <a:moveTo>
                    <a:pt x="492" y="93"/>
                  </a:moveTo>
                  <a:cubicBezTo>
                    <a:pt x="492" y="94"/>
                    <a:pt x="489" y="93"/>
                    <a:pt x="490" y="94"/>
                  </a:cubicBezTo>
                  <a:cubicBezTo>
                    <a:pt x="488" y="93"/>
                    <a:pt x="490" y="92"/>
                    <a:pt x="487" y="92"/>
                  </a:cubicBezTo>
                  <a:cubicBezTo>
                    <a:pt x="489" y="94"/>
                    <a:pt x="487" y="93"/>
                    <a:pt x="486" y="92"/>
                  </a:cubicBezTo>
                  <a:cubicBezTo>
                    <a:pt x="487" y="91"/>
                    <a:pt x="490" y="92"/>
                    <a:pt x="492" y="93"/>
                  </a:cubicBezTo>
                  <a:close/>
                  <a:moveTo>
                    <a:pt x="487" y="90"/>
                  </a:moveTo>
                  <a:cubicBezTo>
                    <a:pt x="487" y="90"/>
                    <a:pt x="488" y="90"/>
                    <a:pt x="490" y="91"/>
                  </a:cubicBezTo>
                  <a:cubicBezTo>
                    <a:pt x="490" y="91"/>
                    <a:pt x="490" y="91"/>
                    <a:pt x="490" y="92"/>
                  </a:cubicBezTo>
                  <a:cubicBezTo>
                    <a:pt x="489" y="91"/>
                    <a:pt x="489" y="91"/>
                    <a:pt x="488" y="91"/>
                  </a:cubicBezTo>
                  <a:cubicBezTo>
                    <a:pt x="489" y="91"/>
                    <a:pt x="489" y="91"/>
                    <a:pt x="487" y="90"/>
                  </a:cubicBezTo>
                  <a:close/>
                  <a:moveTo>
                    <a:pt x="495" y="46"/>
                  </a:moveTo>
                  <a:cubicBezTo>
                    <a:pt x="495" y="47"/>
                    <a:pt x="492" y="46"/>
                    <a:pt x="490" y="45"/>
                  </a:cubicBezTo>
                  <a:cubicBezTo>
                    <a:pt x="490" y="44"/>
                    <a:pt x="493" y="45"/>
                    <a:pt x="495" y="46"/>
                  </a:cubicBezTo>
                  <a:close/>
                  <a:moveTo>
                    <a:pt x="481" y="130"/>
                  </a:moveTo>
                  <a:cubicBezTo>
                    <a:pt x="481" y="131"/>
                    <a:pt x="479" y="131"/>
                    <a:pt x="480" y="132"/>
                  </a:cubicBezTo>
                  <a:cubicBezTo>
                    <a:pt x="478" y="131"/>
                    <a:pt x="475" y="131"/>
                    <a:pt x="475" y="130"/>
                  </a:cubicBezTo>
                  <a:cubicBezTo>
                    <a:pt x="479" y="132"/>
                    <a:pt x="478" y="130"/>
                    <a:pt x="481" y="130"/>
                  </a:cubicBezTo>
                  <a:close/>
                  <a:moveTo>
                    <a:pt x="484" y="102"/>
                  </a:moveTo>
                  <a:cubicBezTo>
                    <a:pt x="483" y="102"/>
                    <a:pt x="483" y="102"/>
                    <a:pt x="484" y="103"/>
                  </a:cubicBezTo>
                  <a:cubicBezTo>
                    <a:pt x="481" y="103"/>
                    <a:pt x="482" y="101"/>
                    <a:pt x="481" y="101"/>
                  </a:cubicBezTo>
                  <a:cubicBezTo>
                    <a:pt x="481" y="100"/>
                    <a:pt x="482" y="102"/>
                    <a:pt x="484" y="102"/>
                  </a:cubicBezTo>
                  <a:close/>
                  <a:moveTo>
                    <a:pt x="482" y="89"/>
                  </a:moveTo>
                  <a:cubicBezTo>
                    <a:pt x="482" y="91"/>
                    <a:pt x="479" y="89"/>
                    <a:pt x="478" y="90"/>
                  </a:cubicBezTo>
                  <a:cubicBezTo>
                    <a:pt x="476" y="89"/>
                    <a:pt x="478" y="89"/>
                    <a:pt x="477" y="88"/>
                  </a:cubicBezTo>
                  <a:cubicBezTo>
                    <a:pt x="476" y="89"/>
                    <a:pt x="473" y="88"/>
                    <a:pt x="471" y="87"/>
                  </a:cubicBezTo>
                  <a:cubicBezTo>
                    <a:pt x="475" y="86"/>
                    <a:pt x="478" y="88"/>
                    <a:pt x="482" y="89"/>
                  </a:cubicBezTo>
                  <a:close/>
                  <a:moveTo>
                    <a:pt x="479" y="90"/>
                  </a:moveTo>
                  <a:cubicBezTo>
                    <a:pt x="476" y="91"/>
                    <a:pt x="473" y="88"/>
                    <a:pt x="470" y="88"/>
                  </a:cubicBezTo>
                  <a:cubicBezTo>
                    <a:pt x="472" y="87"/>
                    <a:pt x="476" y="90"/>
                    <a:pt x="479" y="90"/>
                  </a:cubicBezTo>
                  <a:close/>
                  <a:moveTo>
                    <a:pt x="472" y="130"/>
                  </a:moveTo>
                  <a:cubicBezTo>
                    <a:pt x="471" y="130"/>
                    <a:pt x="471" y="129"/>
                    <a:pt x="470" y="128"/>
                  </a:cubicBezTo>
                  <a:cubicBezTo>
                    <a:pt x="471" y="128"/>
                    <a:pt x="474" y="130"/>
                    <a:pt x="472" y="130"/>
                  </a:cubicBezTo>
                  <a:close/>
                  <a:moveTo>
                    <a:pt x="469" y="107"/>
                  </a:moveTo>
                  <a:cubicBezTo>
                    <a:pt x="465" y="106"/>
                    <a:pt x="467" y="106"/>
                    <a:pt x="464" y="104"/>
                  </a:cubicBezTo>
                  <a:cubicBezTo>
                    <a:pt x="467" y="105"/>
                    <a:pt x="470" y="106"/>
                    <a:pt x="469" y="107"/>
                  </a:cubicBezTo>
                  <a:close/>
                  <a:moveTo>
                    <a:pt x="468" y="85"/>
                  </a:moveTo>
                  <a:cubicBezTo>
                    <a:pt x="468" y="86"/>
                    <a:pt x="467" y="86"/>
                    <a:pt x="465" y="86"/>
                  </a:cubicBezTo>
                  <a:cubicBezTo>
                    <a:pt x="464" y="86"/>
                    <a:pt x="463" y="85"/>
                    <a:pt x="462" y="86"/>
                  </a:cubicBezTo>
                  <a:cubicBezTo>
                    <a:pt x="463" y="85"/>
                    <a:pt x="459" y="84"/>
                    <a:pt x="455" y="83"/>
                  </a:cubicBezTo>
                  <a:cubicBezTo>
                    <a:pt x="455" y="83"/>
                    <a:pt x="455" y="83"/>
                    <a:pt x="455" y="82"/>
                  </a:cubicBezTo>
                  <a:cubicBezTo>
                    <a:pt x="457" y="82"/>
                    <a:pt x="457" y="83"/>
                    <a:pt x="459" y="84"/>
                  </a:cubicBezTo>
                  <a:cubicBezTo>
                    <a:pt x="458" y="82"/>
                    <a:pt x="462" y="84"/>
                    <a:pt x="463" y="83"/>
                  </a:cubicBezTo>
                  <a:cubicBezTo>
                    <a:pt x="463" y="83"/>
                    <a:pt x="465" y="86"/>
                    <a:pt x="466" y="84"/>
                  </a:cubicBezTo>
                  <a:cubicBezTo>
                    <a:pt x="467" y="85"/>
                    <a:pt x="467" y="85"/>
                    <a:pt x="468" y="85"/>
                  </a:cubicBezTo>
                  <a:close/>
                  <a:moveTo>
                    <a:pt x="464" y="96"/>
                  </a:moveTo>
                  <a:cubicBezTo>
                    <a:pt x="463" y="96"/>
                    <a:pt x="463" y="96"/>
                    <a:pt x="462" y="96"/>
                  </a:cubicBezTo>
                  <a:cubicBezTo>
                    <a:pt x="461" y="94"/>
                    <a:pt x="465" y="95"/>
                    <a:pt x="464" y="96"/>
                  </a:cubicBezTo>
                  <a:close/>
                  <a:moveTo>
                    <a:pt x="460" y="99"/>
                  </a:moveTo>
                  <a:cubicBezTo>
                    <a:pt x="459" y="100"/>
                    <a:pt x="456" y="98"/>
                    <a:pt x="453" y="98"/>
                  </a:cubicBezTo>
                  <a:cubicBezTo>
                    <a:pt x="455" y="97"/>
                    <a:pt x="456" y="98"/>
                    <a:pt x="460" y="99"/>
                  </a:cubicBezTo>
                  <a:close/>
                  <a:moveTo>
                    <a:pt x="459" y="95"/>
                  </a:moveTo>
                  <a:cubicBezTo>
                    <a:pt x="460" y="96"/>
                    <a:pt x="457" y="95"/>
                    <a:pt x="455" y="95"/>
                  </a:cubicBezTo>
                  <a:cubicBezTo>
                    <a:pt x="456" y="94"/>
                    <a:pt x="458" y="95"/>
                    <a:pt x="459" y="95"/>
                  </a:cubicBezTo>
                  <a:close/>
                  <a:moveTo>
                    <a:pt x="451" y="83"/>
                  </a:moveTo>
                  <a:cubicBezTo>
                    <a:pt x="450" y="83"/>
                    <a:pt x="450" y="82"/>
                    <a:pt x="449" y="83"/>
                  </a:cubicBezTo>
                  <a:cubicBezTo>
                    <a:pt x="447" y="82"/>
                    <a:pt x="452" y="81"/>
                    <a:pt x="451" y="83"/>
                  </a:cubicBezTo>
                  <a:close/>
                  <a:moveTo>
                    <a:pt x="450" y="90"/>
                  </a:moveTo>
                  <a:cubicBezTo>
                    <a:pt x="449" y="90"/>
                    <a:pt x="447" y="89"/>
                    <a:pt x="447" y="88"/>
                  </a:cubicBezTo>
                  <a:cubicBezTo>
                    <a:pt x="449" y="88"/>
                    <a:pt x="449" y="89"/>
                    <a:pt x="450" y="90"/>
                  </a:cubicBezTo>
                  <a:close/>
                  <a:moveTo>
                    <a:pt x="449" y="101"/>
                  </a:moveTo>
                  <a:cubicBezTo>
                    <a:pt x="447" y="101"/>
                    <a:pt x="444" y="100"/>
                    <a:pt x="440" y="101"/>
                  </a:cubicBezTo>
                  <a:cubicBezTo>
                    <a:pt x="441" y="100"/>
                    <a:pt x="445" y="101"/>
                    <a:pt x="444" y="100"/>
                  </a:cubicBezTo>
                  <a:cubicBezTo>
                    <a:pt x="446" y="100"/>
                    <a:pt x="448" y="100"/>
                    <a:pt x="449" y="101"/>
                  </a:cubicBezTo>
                  <a:close/>
                  <a:moveTo>
                    <a:pt x="443" y="99"/>
                  </a:moveTo>
                  <a:cubicBezTo>
                    <a:pt x="442" y="100"/>
                    <a:pt x="437" y="100"/>
                    <a:pt x="437" y="99"/>
                  </a:cubicBezTo>
                  <a:cubicBezTo>
                    <a:pt x="440" y="99"/>
                    <a:pt x="440" y="99"/>
                    <a:pt x="443" y="99"/>
                  </a:cubicBezTo>
                  <a:close/>
                  <a:moveTo>
                    <a:pt x="435" y="89"/>
                  </a:moveTo>
                  <a:cubicBezTo>
                    <a:pt x="433" y="89"/>
                    <a:pt x="433" y="89"/>
                    <a:pt x="431" y="89"/>
                  </a:cubicBezTo>
                  <a:cubicBezTo>
                    <a:pt x="431" y="88"/>
                    <a:pt x="432" y="88"/>
                    <a:pt x="432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8"/>
                    <a:pt x="436" y="88"/>
                    <a:pt x="435" y="89"/>
                  </a:cubicBezTo>
                  <a:close/>
                  <a:moveTo>
                    <a:pt x="433" y="49"/>
                  </a:moveTo>
                  <a:cubicBezTo>
                    <a:pt x="434" y="50"/>
                    <a:pt x="431" y="50"/>
                    <a:pt x="432" y="51"/>
                  </a:cubicBezTo>
                  <a:cubicBezTo>
                    <a:pt x="430" y="50"/>
                    <a:pt x="431" y="49"/>
                    <a:pt x="433" y="49"/>
                  </a:cubicBezTo>
                  <a:close/>
                  <a:moveTo>
                    <a:pt x="430" y="50"/>
                  </a:moveTo>
                  <a:cubicBezTo>
                    <a:pt x="425" y="49"/>
                    <a:pt x="427" y="50"/>
                    <a:pt x="421" y="50"/>
                  </a:cubicBezTo>
                  <a:cubicBezTo>
                    <a:pt x="421" y="50"/>
                    <a:pt x="420" y="49"/>
                    <a:pt x="420" y="49"/>
                  </a:cubicBezTo>
                  <a:cubicBezTo>
                    <a:pt x="422" y="49"/>
                    <a:pt x="424" y="49"/>
                    <a:pt x="425" y="49"/>
                  </a:cubicBezTo>
                  <a:cubicBezTo>
                    <a:pt x="427" y="49"/>
                    <a:pt x="429" y="49"/>
                    <a:pt x="430" y="49"/>
                  </a:cubicBezTo>
                  <a:cubicBezTo>
                    <a:pt x="430" y="50"/>
                    <a:pt x="430" y="51"/>
                    <a:pt x="428" y="51"/>
                  </a:cubicBezTo>
                  <a:cubicBezTo>
                    <a:pt x="427" y="50"/>
                    <a:pt x="428" y="50"/>
                    <a:pt x="430" y="50"/>
                  </a:cubicBezTo>
                  <a:close/>
                  <a:moveTo>
                    <a:pt x="428" y="88"/>
                  </a:moveTo>
                  <a:cubicBezTo>
                    <a:pt x="428" y="88"/>
                    <a:pt x="428" y="88"/>
                    <a:pt x="428" y="89"/>
                  </a:cubicBezTo>
                  <a:cubicBezTo>
                    <a:pt x="427" y="89"/>
                    <a:pt x="426" y="89"/>
                    <a:pt x="425" y="88"/>
                  </a:cubicBezTo>
                  <a:cubicBezTo>
                    <a:pt x="425" y="87"/>
                    <a:pt x="428" y="88"/>
                    <a:pt x="428" y="88"/>
                  </a:cubicBezTo>
                  <a:close/>
                  <a:moveTo>
                    <a:pt x="427" y="78"/>
                  </a:moveTo>
                  <a:cubicBezTo>
                    <a:pt x="428" y="79"/>
                    <a:pt x="425" y="79"/>
                    <a:pt x="425" y="79"/>
                  </a:cubicBezTo>
                  <a:cubicBezTo>
                    <a:pt x="423" y="79"/>
                    <a:pt x="426" y="80"/>
                    <a:pt x="425" y="80"/>
                  </a:cubicBezTo>
                  <a:cubicBezTo>
                    <a:pt x="423" y="80"/>
                    <a:pt x="423" y="79"/>
                    <a:pt x="422" y="78"/>
                  </a:cubicBezTo>
                  <a:cubicBezTo>
                    <a:pt x="424" y="78"/>
                    <a:pt x="426" y="78"/>
                    <a:pt x="427" y="78"/>
                  </a:cubicBezTo>
                  <a:close/>
                  <a:moveTo>
                    <a:pt x="421" y="79"/>
                  </a:moveTo>
                  <a:cubicBezTo>
                    <a:pt x="423" y="80"/>
                    <a:pt x="420" y="80"/>
                    <a:pt x="419" y="80"/>
                  </a:cubicBezTo>
                  <a:cubicBezTo>
                    <a:pt x="419" y="79"/>
                    <a:pt x="419" y="78"/>
                    <a:pt x="420" y="78"/>
                  </a:cubicBezTo>
                  <a:cubicBezTo>
                    <a:pt x="420" y="78"/>
                    <a:pt x="419" y="78"/>
                    <a:pt x="418" y="78"/>
                  </a:cubicBezTo>
                  <a:cubicBezTo>
                    <a:pt x="418" y="79"/>
                    <a:pt x="418" y="79"/>
                    <a:pt x="419" y="79"/>
                  </a:cubicBezTo>
                  <a:cubicBezTo>
                    <a:pt x="419" y="80"/>
                    <a:pt x="413" y="78"/>
                    <a:pt x="416" y="78"/>
                  </a:cubicBezTo>
                  <a:cubicBezTo>
                    <a:pt x="415" y="78"/>
                    <a:pt x="412" y="78"/>
                    <a:pt x="413" y="79"/>
                  </a:cubicBezTo>
                  <a:cubicBezTo>
                    <a:pt x="413" y="79"/>
                    <a:pt x="412" y="79"/>
                    <a:pt x="411" y="79"/>
                  </a:cubicBezTo>
                  <a:cubicBezTo>
                    <a:pt x="411" y="77"/>
                    <a:pt x="412" y="78"/>
                    <a:pt x="412" y="77"/>
                  </a:cubicBezTo>
                  <a:cubicBezTo>
                    <a:pt x="416" y="76"/>
                    <a:pt x="418" y="77"/>
                    <a:pt x="422" y="78"/>
                  </a:cubicBezTo>
                  <a:cubicBezTo>
                    <a:pt x="422" y="78"/>
                    <a:pt x="420" y="80"/>
                    <a:pt x="421" y="79"/>
                  </a:cubicBezTo>
                  <a:close/>
                  <a:moveTo>
                    <a:pt x="413" y="26"/>
                  </a:moveTo>
                  <a:cubicBezTo>
                    <a:pt x="412" y="24"/>
                    <a:pt x="412" y="24"/>
                    <a:pt x="412" y="24"/>
                  </a:cubicBezTo>
                  <a:cubicBezTo>
                    <a:pt x="415" y="24"/>
                    <a:pt x="416" y="26"/>
                    <a:pt x="413" y="26"/>
                  </a:cubicBezTo>
                  <a:close/>
                  <a:moveTo>
                    <a:pt x="412" y="24"/>
                  </a:moveTo>
                  <a:cubicBezTo>
                    <a:pt x="410" y="24"/>
                    <a:pt x="409" y="25"/>
                    <a:pt x="406" y="24"/>
                  </a:cubicBezTo>
                  <a:cubicBezTo>
                    <a:pt x="407" y="24"/>
                    <a:pt x="406" y="24"/>
                    <a:pt x="406" y="23"/>
                  </a:cubicBezTo>
                  <a:cubicBezTo>
                    <a:pt x="409" y="23"/>
                    <a:pt x="411" y="23"/>
                    <a:pt x="412" y="24"/>
                  </a:cubicBezTo>
                  <a:close/>
                  <a:moveTo>
                    <a:pt x="414" y="75"/>
                  </a:moveTo>
                  <a:cubicBezTo>
                    <a:pt x="414" y="76"/>
                    <a:pt x="414" y="76"/>
                    <a:pt x="414" y="76"/>
                  </a:cubicBezTo>
                  <a:cubicBezTo>
                    <a:pt x="412" y="76"/>
                    <a:pt x="412" y="75"/>
                    <a:pt x="411" y="75"/>
                  </a:cubicBezTo>
                  <a:cubicBezTo>
                    <a:pt x="411" y="75"/>
                    <a:pt x="413" y="75"/>
                    <a:pt x="414" y="75"/>
                  </a:cubicBezTo>
                  <a:close/>
                  <a:moveTo>
                    <a:pt x="399" y="77"/>
                  </a:moveTo>
                  <a:cubicBezTo>
                    <a:pt x="398" y="77"/>
                    <a:pt x="395" y="77"/>
                    <a:pt x="395" y="76"/>
                  </a:cubicBezTo>
                  <a:cubicBezTo>
                    <a:pt x="397" y="76"/>
                    <a:pt x="397" y="77"/>
                    <a:pt x="399" y="77"/>
                  </a:cubicBezTo>
                  <a:close/>
                  <a:moveTo>
                    <a:pt x="392" y="73"/>
                  </a:moveTo>
                  <a:cubicBezTo>
                    <a:pt x="391" y="73"/>
                    <a:pt x="388" y="73"/>
                    <a:pt x="388" y="72"/>
                  </a:cubicBezTo>
                  <a:cubicBezTo>
                    <a:pt x="390" y="72"/>
                    <a:pt x="392" y="72"/>
                    <a:pt x="392" y="73"/>
                  </a:cubicBezTo>
                  <a:close/>
                  <a:moveTo>
                    <a:pt x="386" y="74"/>
                  </a:moveTo>
                  <a:cubicBezTo>
                    <a:pt x="385" y="74"/>
                    <a:pt x="385" y="73"/>
                    <a:pt x="383" y="73"/>
                  </a:cubicBezTo>
                  <a:cubicBezTo>
                    <a:pt x="384" y="73"/>
                    <a:pt x="384" y="72"/>
                    <a:pt x="386" y="72"/>
                  </a:cubicBezTo>
                  <a:cubicBezTo>
                    <a:pt x="387" y="73"/>
                    <a:pt x="386" y="73"/>
                    <a:pt x="386" y="74"/>
                  </a:cubicBezTo>
                  <a:close/>
                  <a:moveTo>
                    <a:pt x="364" y="5"/>
                  </a:moveTo>
                  <a:cubicBezTo>
                    <a:pt x="363" y="6"/>
                    <a:pt x="362" y="5"/>
                    <a:pt x="362" y="5"/>
                  </a:cubicBezTo>
                  <a:cubicBezTo>
                    <a:pt x="360" y="5"/>
                    <a:pt x="361" y="6"/>
                    <a:pt x="358" y="6"/>
                  </a:cubicBezTo>
                  <a:cubicBezTo>
                    <a:pt x="359" y="5"/>
                    <a:pt x="364" y="4"/>
                    <a:pt x="364" y="5"/>
                  </a:cubicBezTo>
                  <a:close/>
                  <a:moveTo>
                    <a:pt x="375" y="79"/>
                  </a:moveTo>
                  <a:cubicBezTo>
                    <a:pt x="375" y="80"/>
                    <a:pt x="372" y="79"/>
                    <a:pt x="372" y="78"/>
                  </a:cubicBezTo>
                  <a:cubicBezTo>
                    <a:pt x="374" y="78"/>
                    <a:pt x="373" y="80"/>
                    <a:pt x="375" y="79"/>
                  </a:cubicBezTo>
                  <a:close/>
                  <a:moveTo>
                    <a:pt x="374" y="74"/>
                  </a:moveTo>
                  <a:cubicBezTo>
                    <a:pt x="371" y="74"/>
                    <a:pt x="371" y="75"/>
                    <a:pt x="368" y="75"/>
                  </a:cubicBezTo>
                  <a:cubicBezTo>
                    <a:pt x="368" y="74"/>
                    <a:pt x="371" y="74"/>
                    <a:pt x="370" y="73"/>
                  </a:cubicBezTo>
                  <a:cubicBezTo>
                    <a:pt x="371" y="74"/>
                    <a:pt x="373" y="74"/>
                    <a:pt x="374" y="74"/>
                  </a:cubicBezTo>
                  <a:close/>
                  <a:moveTo>
                    <a:pt x="346" y="5"/>
                  </a:moveTo>
                  <a:cubicBezTo>
                    <a:pt x="346" y="6"/>
                    <a:pt x="341" y="6"/>
                    <a:pt x="341" y="5"/>
                  </a:cubicBezTo>
                  <a:cubicBezTo>
                    <a:pt x="343" y="5"/>
                    <a:pt x="343" y="6"/>
                    <a:pt x="346" y="5"/>
                  </a:cubicBezTo>
                  <a:close/>
                  <a:moveTo>
                    <a:pt x="367" y="71"/>
                  </a:moveTo>
                  <a:cubicBezTo>
                    <a:pt x="367" y="72"/>
                    <a:pt x="367" y="72"/>
                    <a:pt x="367" y="73"/>
                  </a:cubicBezTo>
                  <a:cubicBezTo>
                    <a:pt x="363" y="73"/>
                    <a:pt x="364" y="71"/>
                    <a:pt x="367" y="71"/>
                  </a:cubicBezTo>
                  <a:close/>
                  <a:moveTo>
                    <a:pt x="365" y="69"/>
                  </a:moveTo>
                  <a:cubicBezTo>
                    <a:pt x="365" y="70"/>
                    <a:pt x="363" y="69"/>
                    <a:pt x="362" y="69"/>
                  </a:cubicBezTo>
                  <a:cubicBezTo>
                    <a:pt x="362" y="68"/>
                    <a:pt x="365" y="68"/>
                    <a:pt x="365" y="69"/>
                  </a:cubicBezTo>
                  <a:close/>
                  <a:moveTo>
                    <a:pt x="357" y="58"/>
                  </a:moveTo>
                  <a:cubicBezTo>
                    <a:pt x="355" y="58"/>
                    <a:pt x="351" y="59"/>
                    <a:pt x="351" y="57"/>
                  </a:cubicBezTo>
                  <a:cubicBezTo>
                    <a:pt x="353" y="58"/>
                    <a:pt x="356" y="56"/>
                    <a:pt x="357" y="58"/>
                  </a:cubicBezTo>
                  <a:close/>
                  <a:moveTo>
                    <a:pt x="338" y="9"/>
                  </a:moveTo>
                  <a:cubicBezTo>
                    <a:pt x="336" y="10"/>
                    <a:pt x="333" y="10"/>
                    <a:pt x="333" y="9"/>
                  </a:cubicBezTo>
                  <a:cubicBezTo>
                    <a:pt x="336" y="8"/>
                    <a:pt x="338" y="8"/>
                    <a:pt x="338" y="9"/>
                  </a:cubicBezTo>
                  <a:close/>
                  <a:moveTo>
                    <a:pt x="359" y="73"/>
                  </a:moveTo>
                  <a:cubicBezTo>
                    <a:pt x="356" y="74"/>
                    <a:pt x="357" y="72"/>
                    <a:pt x="355" y="73"/>
                  </a:cubicBezTo>
                  <a:cubicBezTo>
                    <a:pt x="355" y="72"/>
                    <a:pt x="357" y="72"/>
                    <a:pt x="358" y="71"/>
                  </a:cubicBezTo>
                  <a:cubicBezTo>
                    <a:pt x="360" y="72"/>
                    <a:pt x="358" y="72"/>
                    <a:pt x="359" y="73"/>
                  </a:cubicBezTo>
                  <a:close/>
                  <a:moveTo>
                    <a:pt x="353" y="73"/>
                  </a:moveTo>
                  <a:cubicBezTo>
                    <a:pt x="353" y="74"/>
                    <a:pt x="350" y="74"/>
                    <a:pt x="348" y="75"/>
                  </a:cubicBezTo>
                  <a:cubicBezTo>
                    <a:pt x="349" y="73"/>
                    <a:pt x="352" y="73"/>
                    <a:pt x="353" y="73"/>
                  </a:cubicBezTo>
                  <a:close/>
                  <a:moveTo>
                    <a:pt x="346" y="59"/>
                  </a:moveTo>
                  <a:cubicBezTo>
                    <a:pt x="346" y="60"/>
                    <a:pt x="347" y="60"/>
                    <a:pt x="344" y="60"/>
                  </a:cubicBezTo>
                  <a:cubicBezTo>
                    <a:pt x="344" y="60"/>
                    <a:pt x="344" y="59"/>
                    <a:pt x="346" y="59"/>
                  </a:cubicBezTo>
                  <a:close/>
                  <a:moveTo>
                    <a:pt x="348" y="66"/>
                  </a:moveTo>
                  <a:cubicBezTo>
                    <a:pt x="348" y="67"/>
                    <a:pt x="345" y="67"/>
                    <a:pt x="344" y="67"/>
                  </a:cubicBezTo>
                  <a:cubicBezTo>
                    <a:pt x="345" y="66"/>
                    <a:pt x="344" y="66"/>
                    <a:pt x="347" y="65"/>
                  </a:cubicBezTo>
                  <a:cubicBezTo>
                    <a:pt x="346" y="66"/>
                    <a:pt x="346" y="66"/>
                    <a:pt x="348" y="66"/>
                  </a:cubicBezTo>
                  <a:close/>
                  <a:moveTo>
                    <a:pt x="331" y="67"/>
                  </a:moveTo>
                  <a:cubicBezTo>
                    <a:pt x="334" y="66"/>
                    <a:pt x="334" y="66"/>
                    <a:pt x="334" y="66"/>
                  </a:cubicBezTo>
                  <a:cubicBezTo>
                    <a:pt x="334" y="67"/>
                    <a:pt x="332" y="67"/>
                    <a:pt x="332" y="68"/>
                  </a:cubicBezTo>
                  <a:cubicBezTo>
                    <a:pt x="331" y="68"/>
                    <a:pt x="333" y="67"/>
                    <a:pt x="331" y="67"/>
                  </a:cubicBezTo>
                  <a:close/>
                  <a:moveTo>
                    <a:pt x="296" y="18"/>
                  </a:moveTo>
                  <a:cubicBezTo>
                    <a:pt x="295" y="19"/>
                    <a:pt x="294" y="20"/>
                    <a:pt x="292" y="20"/>
                  </a:cubicBezTo>
                  <a:cubicBezTo>
                    <a:pt x="290" y="20"/>
                    <a:pt x="295" y="18"/>
                    <a:pt x="296" y="18"/>
                  </a:cubicBezTo>
                  <a:close/>
                  <a:moveTo>
                    <a:pt x="307" y="75"/>
                  </a:moveTo>
                  <a:cubicBezTo>
                    <a:pt x="308" y="76"/>
                    <a:pt x="302" y="77"/>
                    <a:pt x="303" y="76"/>
                  </a:cubicBezTo>
                  <a:cubicBezTo>
                    <a:pt x="305" y="74"/>
                    <a:pt x="305" y="76"/>
                    <a:pt x="307" y="75"/>
                  </a:cubicBezTo>
                  <a:close/>
                  <a:moveTo>
                    <a:pt x="289" y="45"/>
                  </a:moveTo>
                  <a:cubicBezTo>
                    <a:pt x="289" y="46"/>
                    <a:pt x="288" y="46"/>
                    <a:pt x="288" y="47"/>
                  </a:cubicBezTo>
                  <a:cubicBezTo>
                    <a:pt x="287" y="47"/>
                    <a:pt x="285" y="47"/>
                    <a:pt x="283" y="48"/>
                  </a:cubicBezTo>
                  <a:cubicBezTo>
                    <a:pt x="283" y="46"/>
                    <a:pt x="287" y="46"/>
                    <a:pt x="289" y="45"/>
                  </a:cubicBezTo>
                  <a:close/>
                  <a:moveTo>
                    <a:pt x="255" y="58"/>
                  </a:moveTo>
                  <a:cubicBezTo>
                    <a:pt x="255" y="59"/>
                    <a:pt x="255" y="60"/>
                    <a:pt x="253" y="61"/>
                  </a:cubicBezTo>
                  <a:cubicBezTo>
                    <a:pt x="252" y="60"/>
                    <a:pt x="252" y="60"/>
                    <a:pt x="252" y="60"/>
                  </a:cubicBezTo>
                  <a:lnTo>
                    <a:pt x="255" y="58"/>
                  </a:lnTo>
                  <a:close/>
                  <a:moveTo>
                    <a:pt x="223" y="37"/>
                  </a:moveTo>
                  <a:cubicBezTo>
                    <a:pt x="219" y="39"/>
                    <a:pt x="217" y="40"/>
                    <a:pt x="212" y="43"/>
                  </a:cubicBezTo>
                  <a:cubicBezTo>
                    <a:pt x="212" y="42"/>
                    <a:pt x="215" y="40"/>
                    <a:pt x="216" y="40"/>
                  </a:cubicBezTo>
                  <a:cubicBezTo>
                    <a:pt x="216" y="39"/>
                    <a:pt x="215" y="40"/>
                    <a:pt x="214" y="41"/>
                  </a:cubicBezTo>
                  <a:cubicBezTo>
                    <a:pt x="215" y="40"/>
                    <a:pt x="217" y="39"/>
                    <a:pt x="219" y="38"/>
                  </a:cubicBezTo>
                  <a:cubicBezTo>
                    <a:pt x="221" y="37"/>
                    <a:pt x="222" y="37"/>
                    <a:pt x="223" y="37"/>
                  </a:cubicBezTo>
                  <a:close/>
                  <a:moveTo>
                    <a:pt x="165" y="64"/>
                  </a:moveTo>
                  <a:cubicBezTo>
                    <a:pt x="166" y="65"/>
                    <a:pt x="165" y="66"/>
                    <a:pt x="163" y="67"/>
                  </a:cubicBezTo>
                  <a:cubicBezTo>
                    <a:pt x="162" y="67"/>
                    <a:pt x="164" y="65"/>
                    <a:pt x="165" y="64"/>
                  </a:cubicBezTo>
                  <a:close/>
                  <a:moveTo>
                    <a:pt x="147" y="181"/>
                  </a:moveTo>
                  <a:cubicBezTo>
                    <a:pt x="145" y="181"/>
                    <a:pt x="146" y="180"/>
                    <a:pt x="146" y="180"/>
                  </a:cubicBezTo>
                  <a:cubicBezTo>
                    <a:pt x="147" y="178"/>
                    <a:pt x="148" y="179"/>
                    <a:pt x="147" y="181"/>
                  </a:cubicBezTo>
                  <a:close/>
                  <a:moveTo>
                    <a:pt x="69" y="158"/>
                  </a:moveTo>
                  <a:cubicBezTo>
                    <a:pt x="71" y="158"/>
                    <a:pt x="67" y="164"/>
                    <a:pt x="67" y="163"/>
                  </a:cubicBezTo>
                  <a:cubicBezTo>
                    <a:pt x="69" y="161"/>
                    <a:pt x="68" y="161"/>
                    <a:pt x="69" y="158"/>
                  </a:cubicBezTo>
                  <a:close/>
                  <a:moveTo>
                    <a:pt x="48" y="165"/>
                  </a:moveTo>
                  <a:cubicBezTo>
                    <a:pt x="48" y="166"/>
                    <a:pt x="49" y="165"/>
                    <a:pt x="48" y="168"/>
                  </a:cubicBezTo>
                  <a:cubicBezTo>
                    <a:pt x="47" y="169"/>
                    <a:pt x="46" y="167"/>
                    <a:pt x="48" y="165"/>
                  </a:cubicBezTo>
                  <a:close/>
                  <a:moveTo>
                    <a:pt x="19" y="253"/>
                  </a:moveTo>
                  <a:cubicBezTo>
                    <a:pt x="20" y="253"/>
                    <a:pt x="19" y="256"/>
                    <a:pt x="19" y="258"/>
                  </a:cubicBezTo>
                  <a:cubicBezTo>
                    <a:pt x="17" y="259"/>
                    <a:pt x="19" y="255"/>
                    <a:pt x="19" y="253"/>
                  </a:cubicBezTo>
                  <a:close/>
                  <a:moveTo>
                    <a:pt x="203" y="316"/>
                  </a:moveTo>
                  <a:cubicBezTo>
                    <a:pt x="203" y="313"/>
                    <a:pt x="205" y="312"/>
                    <a:pt x="204" y="311"/>
                  </a:cubicBezTo>
                  <a:cubicBezTo>
                    <a:pt x="206" y="308"/>
                    <a:pt x="205" y="314"/>
                    <a:pt x="205" y="315"/>
                  </a:cubicBezTo>
                  <a:cubicBezTo>
                    <a:pt x="205" y="314"/>
                    <a:pt x="203" y="314"/>
                    <a:pt x="204" y="315"/>
                  </a:cubicBezTo>
                  <a:cubicBezTo>
                    <a:pt x="204" y="316"/>
                    <a:pt x="204" y="315"/>
                    <a:pt x="203" y="316"/>
                  </a:cubicBezTo>
                  <a:close/>
                  <a:moveTo>
                    <a:pt x="28" y="304"/>
                  </a:moveTo>
                  <a:cubicBezTo>
                    <a:pt x="29" y="301"/>
                    <a:pt x="29" y="307"/>
                    <a:pt x="29" y="308"/>
                  </a:cubicBezTo>
                  <a:cubicBezTo>
                    <a:pt x="28" y="311"/>
                    <a:pt x="28" y="305"/>
                    <a:pt x="28" y="304"/>
                  </a:cubicBezTo>
                  <a:close/>
                  <a:moveTo>
                    <a:pt x="28" y="312"/>
                  </a:moveTo>
                  <a:cubicBezTo>
                    <a:pt x="28" y="312"/>
                    <a:pt x="29" y="309"/>
                    <a:pt x="29" y="310"/>
                  </a:cubicBezTo>
                  <a:cubicBezTo>
                    <a:pt x="29" y="315"/>
                    <a:pt x="29" y="319"/>
                    <a:pt x="28" y="322"/>
                  </a:cubicBezTo>
                  <a:cubicBezTo>
                    <a:pt x="28" y="326"/>
                    <a:pt x="27" y="329"/>
                    <a:pt x="28" y="333"/>
                  </a:cubicBezTo>
                  <a:cubicBezTo>
                    <a:pt x="29" y="329"/>
                    <a:pt x="29" y="336"/>
                    <a:pt x="30" y="333"/>
                  </a:cubicBezTo>
                  <a:cubicBezTo>
                    <a:pt x="30" y="331"/>
                    <a:pt x="30" y="329"/>
                    <a:pt x="30" y="328"/>
                  </a:cubicBezTo>
                  <a:cubicBezTo>
                    <a:pt x="30" y="325"/>
                    <a:pt x="31" y="328"/>
                    <a:pt x="31" y="323"/>
                  </a:cubicBezTo>
                  <a:cubicBezTo>
                    <a:pt x="32" y="324"/>
                    <a:pt x="32" y="325"/>
                    <a:pt x="33" y="326"/>
                  </a:cubicBezTo>
                  <a:cubicBezTo>
                    <a:pt x="33" y="329"/>
                    <a:pt x="32" y="325"/>
                    <a:pt x="32" y="328"/>
                  </a:cubicBezTo>
                  <a:cubicBezTo>
                    <a:pt x="31" y="329"/>
                    <a:pt x="32" y="327"/>
                    <a:pt x="31" y="328"/>
                  </a:cubicBezTo>
                  <a:cubicBezTo>
                    <a:pt x="32" y="328"/>
                    <a:pt x="31" y="333"/>
                    <a:pt x="32" y="335"/>
                  </a:cubicBezTo>
                  <a:cubicBezTo>
                    <a:pt x="30" y="334"/>
                    <a:pt x="30" y="339"/>
                    <a:pt x="29" y="336"/>
                  </a:cubicBezTo>
                  <a:cubicBezTo>
                    <a:pt x="29" y="336"/>
                    <a:pt x="29" y="339"/>
                    <a:pt x="29" y="341"/>
                  </a:cubicBezTo>
                  <a:cubicBezTo>
                    <a:pt x="28" y="341"/>
                    <a:pt x="28" y="340"/>
                    <a:pt x="28" y="340"/>
                  </a:cubicBezTo>
                  <a:cubicBezTo>
                    <a:pt x="28" y="338"/>
                    <a:pt x="28" y="336"/>
                    <a:pt x="28" y="335"/>
                  </a:cubicBezTo>
                  <a:cubicBezTo>
                    <a:pt x="27" y="336"/>
                    <a:pt x="27" y="339"/>
                    <a:pt x="27" y="339"/>
                  </a:cubicBezTo>
                  <a:cubicBezTo>
                    <a:pt x="26" y="337"/>
                    <a:pt x="27" y="335"/>
                    <a:pt x="27" y="332"/>
                  </a:cubicBezTo>
                  <a:cubicBezTo>
                    <a:pt x="26" y="334"/>
                    <a:pt x="25" y="334"/>
                    <a:pt x="25" y="339"/>
                  </a:cubicBezTo>
                  <a:cubicBezTo>
                    <a:pt x="24" y="340"/>
                    <a:pt x="24" y="337"/>
                    <a:pt x="24" y="335"/>
                  </a:cubicBezTo>
                  <a:cubicBezTo>
                    <a:pt x="24" y="335"/>
                    <a:pt x="23" y="337"/>
                    <a:pt x="23" y="336"/>
                  </a:cubicBezTo>
                  <a:cubicBezTo>
                    <a:pt x="23" y="338"/>
                    <a:pt x="23" y="340"/>
                    <a:pt x="23" y="343"/>
                  </a:cubicBezTo>
                  <a:cubicBezTo>
                    <a:pt x="22" y="342"/>
                    <a:pt x="23" y="338"/>
                    <a:pt x="21" y="340"/>
                  </a:cubicBezTo>
                  <a:cubicBezTo>
                    <a:pt x="21" y="337"/>
                    <a:pt x="22" y="337"/>
                    <a:pt x="22" y="336"/>
                  </a:cubicBezTo>
                  <a:cubicBezTo>
                    <a:pt x="22" y="335"/>
                    <a:pt x="22" y="336"/>
                    <a:pt x="21" y="336"/>
                  </a:cubicBezTo>
                  <a:cubicBezTo>
                    <a:pt x="22" y="334"/>
                    <a:pt x="22" y="334"/>
                    <a:pt x="22" y="335"/>
                  </a:cubicBezTo>
                  <a:cubicBezTo>
                    <a:pt x="22" y="333"/>
                    <a:pt x="22" y="332"/>
                    <a:pt x="22" y="330"/>
                  </a:cubicBezTo>
                  <a:cubicBezTo>
                    <a:pt x="23" y="330"/>
                    <a:pt x="23" y="331"/>
                    <a:pt x="23" y="331"/>
                  </a:cubicBezTo>
                  <a:cubicBezTo>
                    <a:pt x="25" y="327"/>
                    <a:pt x="24" y="321"/>
                    <a:pt x="25" y="315"/>
                  </a:cubicBezTo>
                  <a:cubicBezTo>
                    <a:pt x="24" y="315"/>
                    <a:pt x="24" y="317"/>
                    <a:pt x="23" y="316"/>
                  </a:cubicBezTo>
                  <a:cubicBezTo>
                    <a:pt x="23" y="314"/>
                    <a:pt x="24" y="314"/>
                    <a:pt x="24" y="311"/>
                  </a:cubicBezTo>
                  <a:cubicBezTo>
                    <a:pt x="26" y="313"/>
                    <a:pt x="26" y="308"/>
                    <a:pt x="27" y="306"/>
                  </a:cubicBezTo>
                  <a:cubicBezTo>
                    <a:pt x="28" y="306"/>
                    <a:pt x="28" y="308"/>
                    <a:pt x="28" y="312"/>
                  </a:cubicBezTo>
                  <a:close/>
                  <a:moveTo>
                    <a:pt x="32" y="318"/>
                  </a:moveTo>
                  <a:cubicBezTo>
                    <a:pt x="32" y="319"/>
                    <a:pt x="33" y="319"/>
                    <a:pt x="33" y="320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1" y="324"/>
                    <a:pt x="33" y="320"/>
                    <a:pt x="32" y="318"/>
                  </a:cubicBezTo>
                  <a:close/>
                  <a:moveTo>
                    <a:pt x="33" y="313"/>
                  </a:moveTo>
                  <a:cubicBezTo>
                    <a:pt x="33" y="314"/>
                    <a:pt x="33" y="315"/>
                    <a:pt x="33" y="317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2" y="315"/>
                    <a:pt x="33" y="315"/>
                    <a:pt x="33" y="313"/>
                  </a:cubicBezTo>
                  <a:close/>
                  <a:moveTo>
                    <a:pt x="5" y="320"/>
                  </a:moveTo>
                  <a:cubicBezTo>
                    <a:pt x="6" y="320"/>
                    <a:pt x="6" y="322"/>
                    <a:pt x="6" y="324"/>
                  </a:cubicBezTo>
                  <a:cubicBezTo>
                    <a:pt x="5" y="325"/>
                    <a:pt x="5" y="322"/>
                    <a:pt x="5" y="320"/>
                  </a:cubicBezTo>
                  <a:close/>
                  <a:moveTo>
                    <a:pt x="202" y="321"/>
                  </a:moveTo>
                  <a:cubicBezTo>
                    <a:pt x="202" y="322"/>
                    <a:pt x="202" y="324"/>
                    <a:pt x="202" y="325"/>
                  </a:cubicBezTo>
                  <a:cubicBezTo>
                    <a:pt x="202" y="327"/>
                    <a:pt x="202" y="328"/>
                    <a:pt x="202" y="330"/>
                  </a:cubicBezTo>
                  <a:cubicBezTo>
                    <a:pt x="201" y="329"/>
                    <a:pt x="201" y="327"/>
                    <a:pt x="201" y="325"/>
                  </a:cubicBezTo>
                  <a:cubicBezTo>
                    <a:pt x="201" y="323"/>
                    <a:pt x="202" y="322"/>
                    <a:pt x="202" y="321"/>
                  </a:cubicBezTo>
                  <a:close/>
                  <a:moveTo>
                    <a:pt x="22" y="323"/>
                  </a:moveTo>
                  <a:cubicBezTo>
                    <a:pt x="22" y="324"/>
                    <a:pt x="22" y="326"/>
                    <a:pt x="22" y="329"/>
                  </a:cubicBezTo>
                  <a:cubicBezTo>
                    <a:pt x="21" y="329"/>
                    <a:pt x="21" y="328"/>
                    <a:pt x="20" y="328"/>
                  </a:cubicBezTo>
                  <a:cubicBezTo>
                    <a:pt x="20" y="325"/>
                    <a:pt x="22" y="326"/>
                    <a:pt x="22" y="323"/>
                  </a:cubicBezTo>
                  <a:close/>
                  <a:moveTo>
                    <a:pt x="19" y="331"/>
                  </a:moveTo>
                  <a:cubicBezTo>
                    <a:pt x="19" y="331"/>
                    <a:pt x="19" y="332"/>
                    <a:pt x="20" y="332"/>
                  </a:cubicBezTo>
                  <a:cubicBezTo>
                    <a:pt x="20" y="334"/>
                    <a:pt x="19" y="336"/>
                    <a:pt x="19" y="338"/>
                  </a:cubicBezTo>
                  <a:cubicBezTo>
                    <a:pt x="19" y="335"/>
                    <a:pt x="19" y="333"/>
                    <a:pt x="19" y="331"/>
                  </a:cubicBezTo>
                  <a:close/>
                  <a:moveTo>
                    <a:pt x="29" y="339"/>
                  </a:moveTo>
                  <a:cubicBezTo>
                    <a:pt x="30" y="338"/>
                    <a:pt x="30" y="341"/>
                    <a:pt x="31" y="340"/>
                  </a:cubicBezTo>
                  <a:cubicBezTo>
                    <a:pt x="31" y="342"/>
                    <a:pt x="29" y="341"/>
                    <a:pt x="29" y="342"/>
                  </a:cubicBezTo>
                  <a:cubicBezTo>
                    <a:pt x="29" y="341"/>
                    <a:pt x="29" y="340"/>
                    <a:pt x="29" y="339"/>
                  </a:cubicBezTo>
                  <a:close/>
                  <a:moveTo>
                    <a:pt x="202" y="334"/>
                  </a:moveTo>
                  <a:cubicBezTo>
                    <a:pt x="203" y="334"/>
                    <a:pt x="202" y="336"/>
                    <a:pt x="202" y="336"/>
                  </a:cubicBezTo>
                  <a:cubicBezTo>
                    <a:pt x="201" y="336"/>
                    <a:pt x="201" y="334"/>
                    <a:pt x="202" y="334"/>
                  </a:cubicBezTo>
                  <a:close/>
                  <a:moveTo>
                    <a:pt x="193" y="360"/>
                  </a:moveTo>
                  <a:cubicBezTo>
                    <a:pt x="195" y="361"/>
                    <a:pt x="193" y="366"/>
                    <a:pt x="194" y="369"/>
                  </a:cubicBezTo>
                  <a:cubicBezTo>
                    <a:pt x="194" y="368"/>
                    <a:pt x="193" y="367"/>
                    <a:pt x="193" y="365"/>
                  </a:cubicBezTo>
                  <a:cubicBezTo>
                    <a:pt x="193" y="363"/>
                    <a:pt x="193" y="361"/>
                    <a:pt x="193" y="360"/>
                  </a:cubicBezTo>
                  <a:close/>
                  <a:moveTo>
                    <a:pt x="32" y="413"/>
                  </a:moveTo>
                  <a:cubicBezTo>
                    <a:pt x="32" y="416"/>
                    <a:pt x="35" y="421"/>
                    <a:pt x="33" y="423"/>
                  </a:cubicBezTo>
                  <a:cubicBezTo>
                    <a:pt x="32" y="421"/>
                    <a:pt x="32" y="418"/>
                    <a:pt x="31" y="419"/>
                  </a:cubicBezTo>
                  <a:cubicBezTo>
                    <a:pt x="30" y="417"/>
                    <a:pt x="31" y="416"/>
                    <a:pt x="31" y="414"/>
                  </a:cubicBezTo>
                  <a:cubicBezTo>
                    <a:pt x="32" y="414"/>
                    <a:pt x="31" y="413"/>
                    <a:pt x="32" y="413"/>
                  </a:cubicBezTo>
                  <a:close/>
                  <a:moveTo>
                    <a:pt x="197" y="372"/>
                  </a:moveTo>
                  <a:cubicBezTo>
                    <a:pt x="199" y="371"/>
                    <a:pt x="198" y="374"/>
                    <a:pt x="198" y="375"/>
                  </a:cubicBezTo>
                  <a:cubicBezTo>
                    <a:pt x="197" y="375"/>
                    <a:pt x="197" y="373"/>
                    <a:pt x="197" y="372"/>
                  </a:cubicBezTo>
                  <a:close/>
                  <a:moveTo>
                    <a:pt x="35" y="415"/>
                  </a:moveTo>
                  <a:cubicBezTo>
                    <a:pt x="36" y="415"/>
                    <a:pt x="36" y="419"/>
                    <a:pt x="36" y="420"/>
                  </a:cubicBezTo>
                  <a:cubicBezTo>
                    <a:pt x="35" y="420"/>
                    <a:pt x="35" y="416"/>
                    <a:pt x="35" y="415"/>
                  </a:cubicBezTo>
                  <a:close/>
                  <a:moveTo>
                    <a:pt x="198" y="376"/>
                  </a:move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6"/>
                    <a:pt x="198" y="376"/>
                  </a:cubicBezTo>
                  <a:close/>
                  <a:moveTo>
                    <a:pt x="201" y="392"/>
                  </a:moveTo>
                  <a:cubicBezTo>
                    <a:pt x="202" y="392"/>
                    <a:pt x="203" y="395"/>
                    <a:pt x="201" y="394"/>
                  </a:cubicBezTo>
                  <a:cubicBezTo>
                    <a:pt x="201" y="394"/>
                    <a:pt x="202" y="393"/>
                    <a:pt x="201" y="392"/>
                  </a:cubicBezTo>
                  <a:close/>
                  <a:moveTo>
                    <a:pt x="195" y="397"/>
                  </a:moveTo>
                  <a:cubicBezTo>
                    <a:pt x="198" y="401"/>
                    <a:pt x="197" y="407"/>
                    <a:pt x="200" y="409"/>
                  </a:cubicBezTo>
                  <a:cubicBezTo>
                    <a:pt x="201" y="410"/>
                    <a:pt x="199" y="410"/>
                    <a:pt x="200" y="411"/>
                  </a:cubicBezTo>
                  <a:cubicBezTo>
                    <a:pt x="199" y="411"/>
                    <a:pt x="198" y="410"/>
                    <a:pt x="196" y="410"/>
                  </a:cubicBezTo>
                  <a:cubicBezTo>
                    <a:pt x="196" y="409"/>
                    <a:pt x="196" y="407"/>
                    <a:pt x="195" y="406"/>
                  </a:cubicBezTo>
                  <a:cubicBezTo>
                    <a:pt x="195" y="405"/>
                    <a:pt x="194" y="405"/>
                    <a:pt x="194" y="404"/>
                  </a:cubicBezTo>
                  <a:cubicBezTo>
                    <a:pt x="193" y="402"/>
                    <a:pt x="194" y="402"/>
                    <a:pt x="193" y="400"/>
                  </a:cubicBezTo>
                  <a:cubicBezTo>
                    <a:pt x="195" y="399"/>
                    <a:pt x="194" y="401"/>
                    <a:pt x="195" y="402"/>
                  </a:cubicBezTo>
                  <a:cubicBezTo>
                    <a:pt x="197" y="401"/>
                    <a:pt x="194" y="399"/>
                    <a:pt x="195" y="397"/>
                  </a:cubicBezTo>
                  <a:close/>
                  <a:moveTo>
                    <a:pt x="203" y="399"/>
                  </a:moveTo>
                  <a:cubicBezTo>
                    <a:pt x="203" y="399"/>
                    <a:pt x="203" y="400"/>
                    <a:pt x="202" y="399"/>
                  </a:cubicBezTo>
                  <a:cubicBezTo>
                    <a:pt x="203" y="400"/>
                    <a:pt x="203" y="400"/>
                    <a:pt x="203" y="400"/>
                  </a:cubicBezTo>
                  <a:cubicBezTo>
                    <a:pt x="202" y="401"/>
                    <a:pt x="203" y="396"/>
                    <a:pt x="203" y="399"/>
                  </a:cubicBezTo>
                  <a:close/>
                  <a:moveTo>
                    <a:pt x="200" y="401"/>
                  </a:moveTo>
                  <a:cubicBezTo>
                    <a:pt x="201" y="401"/>
                    <a:pt x="201" y="402"/>
                    <a:pt x="201" y="403"/>
                  </a:cubicBezTo>
                  <a:cubicBezTo>
                    <a:pt x="201" y="403"/>
                    <a:pt x="200" y="402"/>
                    <a:pt x="200" y="401"/>
                  </a:cubicBezTo>
                  <a:close/>
                  <a:moveTo>
                    <a:pt x="173" y="412"/>
                  </a:moveTo>
                  <a:cubicBezTo>
                    <a:pt x="173" y="410"/>
                    <a:pt x="174" y="413"/>
                    <a:pt x="174" y="412"/>
                  </a:cubicBezTo>
                  <a:cubicBezTo>
                    <a:pt x="174" y="413"/>
                    <a:pt x="174" y="414"/>
                    <a:pt x="173" y="415"/>
                  </a:cubicBezTo>
                  <a:cubicBezTo>
                    <a:pt x="172" y="413"/>
                    <a:pt x="174" y="412"/>
                    <a:pt x="173" y="412"/>
                  </a:cubicBezTo>
                  <a:close/>
                  <a:moveTo>
                    <a:pt x="170" y="416"/>
                  </a:moveTo>
                  <a:cubicBezTo>
                    <a:pt x="170" y="416"/>
                    <a:pt x="172" y="418"/>
                    <a:pt x="171" y="416"/>
                  </a:cubicBezTo>
                  <a:cubicBezTo>
                    <a:pt x="174" y="420"/>
                    <a:pt x="170" y="420"/>
                    <a:pt x="171" y="420"/>
                  </a:cubicBezTo>
                  <a:cubicBezTo>
                    <a:pt x="170" y="421"/>
                    <a:pt x="170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69" y="419"/>
                    <a:pt x="170" y="418"/>
                    <a:pt x="170" y="416"/>
                  </a:cubicBezTo>
                  <a:close/>
                  <a:moveTo>
                    <a:pt x="201" y="406"/>
                  </a:moveTo>
                  <a:cubicBezTo>
                    <a:pt x="202" y="406"/>
                    <a:pt x="202" y="409"/>
                    <a:pt x="203" y="409"/>
                  </a:cubicBezTo>
                  <a:cubicBezTo>
                    <a:pt x="203" y="410"/>
                    <a:pt x="201" y="408"/>
                    <a:pt x="201" y="406"/>
                  </a:cubicBezTo>
                  <a:close/>
                  <a:moveTo>
                    <a:pt x="179" y="415"/>
                  </a:moveTo>
                  <a:cubicBezTo>
                    <a:pt x="180" y="415"/>
                    <a:pt x="181" y="419"/>
                    <a:pt x="179" y="418"/>
                  </a:cubicBezTo>
                  <a:cubicBezTo>
                    <a:pt x="179" y="417"/>
                    <a:pt x="179" y="417"/>
                    <a:pt x="179" y="415"/>
                  </a:cubicBezTo>
                  <a:close/>
                  <a:moveTo>
                    <a:pt x="202" y="414"/>
                  </a:moveTo>
                  <a:cubicBezTo>
                    <a:pt x="200" y="415"/>
                    <a:pt x="199" y="415"/>
                    <a:pt x="199" y="413"/>
                  </a:cubicBezTo>
                  <a:cubicBezTo>
                    <a:pt x="200" y="415"/>
                    <a:pt x="201" y="411"/>
                    <a:pt x="202" y="414"/>
                  </a:cubicBezTo>
                  <a:close/>
                  <a:moveTo>
                    <a:pt x="207" y="410"/>
                  </a:moveTo>
                  <a:cubicBezTo>
                    <a:pt x="207" y="411"/>
                    <a:pt x="208" y="414"/>
                    <a:pt x="209" y="414"/>
                  </a:cubicBezTo>
                  <a:cubicBezTo>
                    <a:pt x="207" y="415"/>
                    <a:pt x="206" y="411"/>
                    <a:pt x="206" y="410"/>
                  </a:cubicBezTo>
                  <a:cubicBezTo>
                    <a:pt x="206" y="410"/>
                    <a:pt x="207" y="412"/>
                    <a:pt x="207" y="410"/>
                  </a:cubicBezTo>
                  <a:close/>
                  <a:moveTo>
                    <a:pt x="196" y="416"/>
                  </a:moveTo>
                  <a:cubicBezTo>
                    <a:pt x="196" y="416"/>
                    <a:pt x="196" y="417"/>
                    <a:pt x="197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5" y="417"/>
                    <a:pt x="196" y="418"/>
                    <a:pt x="196" y="416"/>
                  </a:cubicBezTo>
                  <a:close/>
                  <a:moveTo>
                    <a:pt x="202" y="421"/>
                  </a:moveTo>
                  <a:cubicBezTo>
                    <a:pt x="203" y="419"/>
                    <a:pt x="203" y="422"/>
                    <a:pt x="203" y="423"/>
                  </a:cubicBezTo>
                  <a:cubicBezTo>
                    <a:pt x="201" y="422"/>
                    <a:pt x="200" y="423"/>
                    <a:pt x="198" y="422"/>
                  </a:cubicBezTo>
                  <a:cubicBezTo>
                    <a:pt x="199" y="420"/>
                    <a:pt x="200" y="419"/>
                    <a:pt x="200" y="417"/>
                  </a:cubicBezTo>
                  <a:cubicBezTo>
                    <a:pt x="201" y="418"/>
                    <a:pt x="202" y="419"/>
                    <a:pt x="202" y="420"/>
                  </a:cubicBezTo>
                  <a:cubicBezTo>
                    <a:pt x="202" y="421"/>
                    <a:pt x="203" y="421"/>
                    <a:pt x="202" y="421"/>
                  </a:cubicBezTo>
                  <a:close/>
                  <a:moveTo>
                    <a:pt x="203" y="419"/>
                  </a:moveTo>
                  <a:cubicBezTo>
                    <a:pt x="203" y="418"/>
                    <a:pt x="205" y="419"/>
                    <a:pt x="205" y="418"/>
                  </a:cubicBezTo>
                  <a:cubicBezTo>
                    <a:pt x="206" y="420"/>
                    <a:pt x="205" y="420"/>
                    <a:pt x="206" y="421"/>
                  </a:cubicBezTo>
                  <a:cubicBezTo>
                    <a:pt x="205" y="421"/>
                    <a:pt x="204" y="419"/>
                    <a:pt x="203" y="419"/>
                  </a:cubicBezTo>
                  <a:close/>
                  <a:moveTo>
                    <a:pt x="187" y="426"/>
                  </a:moveTo>
                  <a:cubicBezTo>
                    <a:pt x="187" y="425"/>
                    <a:pt x="189" y="426"/>
                    <a:pt x="189" y="425"/>
                  </a:cubicBezTo>
                  <a:cubicBezTo>
                    <a:pt x="190" y="427"/>
                    <a:pt x="189" y="427"/>
                    <a:pt x="189" y="428"/>
                  </a:cubicBezTo>
                  <a:cubicBezTo>
                    <a:pt x="188" y="429"/>
                    <a:pt x="188" y="426"/>
                    <a:pt x="187" y="426"/>
                  </a:cubicBezTo>
                  <a:close/>
                  <a:moveTo>
                    <a:pt x="206" y="421"/>
                  </a:moveTo>
                  <a:cubicBezTo>
                    <a:pt x="207" y="422"/>
                    <a:pt x="207" y="421"/>
                    <a:pt x="208" y="420"/>
                  </a:cubicBezTo>
                  <a:cubicBezTo>
                    <a:pt x="208" y="422"/>
                    <a:pt x="208" y="422"/>
                    <a:pt x="208" y="422"/>
                  </a:cubicBezTo>
                  <a:cubicBezTo>
                    <a:pt x="208" y="422"/>
                    <a:pt x="207" y="421"/>
                    <a:pt x="207" y="423"/>
                  </a:cubicBezTo>
                  <a:cubicBezTo>
                    <a:pt x="207" y="423"/>
                    <a:pt x="207" y="422"/>
                    <a:pt x="206" y="421"/>
                  </a:cubicBezTo>
                  <a:close/>
                  <a:moveTo>
                    <a:pt x="69" y="497"/>
                  </a:moveTo>
                  <a:cubicBezTo>
                    <a:pt x="71" y="497"/>
                    <a:pt x="72" y="502"/>
                    <a:pt x="73" y="504"/>
                  </a:cubicBezTo>
                  <a:cubicBezTo>
                    <a:pt x="72" y="503"/>
                    <a:pt x="70" y="499"/>
                    <a:pt x="69" y="497"/>
                  </a:cubicBezTo>
                  <a:close/>
                  <a:moveTo>
                    <a:pt x="67" y="523"/>
                  </a:moveTo>
                  <a:cubicBezTo>
                    <a:pt x="67" y="522"/>
                    <a:pt x="68" y="522"/>
                    <a:pt x="69" y="522"/>
                  </a:cubicBezTo>
                  <a:cubicBezTo>
                    <a:pt x="70" y="526"/>
                    <a:pt x="70" y="526"/>
                    <a:pt x="71" y="529"/>
                  </a:cubicBezTo>
                  <a:cubicBezTo>
                    <a:pt x="70" y="529"/>
                    <a:pt x="68" y="526"/>
                    <a:pt x="67" y="523"/>
                  </a:cubicBezTo>
                  <a:close/>
                  <a:moveTo>
                    <a:pt x="65" y="533"/>
                  </a:moveTo>
                  <a:cubicBezTo>
                    <a:pt x="66" y="532"/>
                    <a:pt x="66" y="535"/>
                    <a:pt x="68" y="538"/>
                  </a:cubicBezTo>
                  <a:cubicBezTo>
                    <a:pt x="67" y="538"/>
                    <a:pt x="67" y="536"/>
                    <a:pt x="65" y="533"/>
                  </a:cubicBezTo>
                  <a:close/>
                  <a:moveTo>
                    <a:pt x="83" y="521"/>
                  </a:moveTo>
                  <a:cubicBezTo>
                    <a:pt x="84" y="524"/>
                    <a:pt x="84" y="524"/>
                    <a:pt x="84" y="524"/>
                  </a:cubicBezTo>
                  <a:cubicBezTo>
                    <a:pt x="83" y="525"/>
                    <a:pt x="84" y="525"/>
                    <a:pt x="83" y="527"/>
                  </a:cubicBezTo>
                  <a:cubicBezTo>
                    <a:pt x="81" y="524"/>
                    <a:pt x="81" y="524"/>
                    <a:pt x="81" y="524"/>
                  </a:cubicBezTo>
                  <a:cubicBezTo>
                    <a:pt x="84" y="526"/>
                    <a:pt x="82" y="522"/>
                    <a:pt x="83" y="521"/>
                  </a:cubicBezTo>
                  <a:close/>
                  <a:moveTo>
                    <a:pt x="164" y="467"/>
                  </a:moveTo>
                  <a:cubicBezTo>
                    <a:pt x="164" y="469"/>
                    <a:pt x="164" y="470"/>
                    <a:pt x="164" y="472"/>
                  </a:cubicBezTo>
                  <a:cubicBezTo>
                    <a:pt x="165" y="473"/>
                    <a:pt x="165" y="473"/>
                    <a:pt x="165" y="474"/>
                  </a:cubicBezTo>
                  <a:cubicBezTo>
                    <a:pt x="166" y="474"/>
                    <a:pt x="166" y="473"/>
                    <a:pt x="166" y="472"/>
                  </a:cubicBezTo>
                  <a:cubicBezTo>
                    <a:pt x="166" y="471"/>
                    <a:pt x="166" y="473"/>
                    <a:pt x="165" y="473"/>
                  </a:cubicBezTo>
                  <a:cubicBezTo>
                    <a:pt x="165" y="472"/>
                    <a:pt x="165" y="471"/>
                    <a:pt x="165" y="470"/>
                  </a:cubicBezTo>
                  <a:cubicBezTo>
                    <a:pt x="165" y="469"/>
                    <a:pt x="166" y="472"/>
                    <a:pt x="166" y="471"/>
                  </a:cubicBezTo>
                  <a:cubicBezTo>
                    <a:pt x="167" y="469"/>
                    <a:pt x="165" y="469"/>
                    <a:pt x="165" y="468"/>
                  </a:cubicBezTo>
                  <a:cubicBezTo>
                    <a:pt x="166" y="467"/>
                    <a:pt x="167" y="472"/>
                    <a:pt x="168" y="470"/>
                  </a:cubicBezTo>
                  <a:cubicBezTo>
                    <a:pt x="169" y="472"/>
                    <a:pt x="169" y="472"/>
                    <a:pt x="169" y="473"/>
                  </a:cubicBezTo>
                  <a:cubicBezTo>
                    <a:pt x="170" y="473"/>
                    <a:pt x="169" y="472"/>
                    <a:pt x="169" y="471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2"/>
                    <a:pt x="171" y="473"/>
                    <a:pt x="172" y="475"/>
                  </a:cubicBezTo>
                  <a:cubicBezTo>
                    <a:pt x="172" y="475"/>
                    <a:pt x="174" y="476"/>
                    <a:pt x="173" y="474"/>
                  </a:cubicBezTo>
                  <a:cubicBezTo>
                    <a:pt x="174" y="477"/>
                    <a:pt x="176" y="480"/>
                    <a:pt x="176" y="482"/>
                  </a:cubicBezTo>
                  <a:cubicBezTo>
                    <a:pt x="177" y="484"/>
                    <a:pt x="177" y="481"/>
                    <a:pt x="177" y="482"/>
                  </a:cubicBezTo>
                  <a:cubicBezTo>
                    <a:pt x="177" y="483"/>
                    <a:pt x="177" y="485"/>
                    <a:pt x="176" y="485"/>
                  </a:cubicBezTo>
                  <a:cubicBezTo>
                    <a:pt x="174" y="482"/>
                    <a:pt x="174" y="479"/>
                    <a:pt x="173" y="476"/>
                  </a:cubicBezTo>
                  <a:cubicBezTo>
                    <a:pt x="172" y="477"/>
                    <a:pt x="173" y="479"/>
                    <a:pt x="174" y="481"/>
                  </a:cubicBezTo>
                  <a:cubicBezTo>
                    <a:pt x="173" y="481"/>
                    <a:pt x="174" y="482"/>
                    <a:pt x="174" y="483"/>
                  </a:cubicBezTo>
                  <a:cubicBezTo>
                    <a:pt x="172" y="483"/>
                    <a:pt x="171" y="480"/>
                    <a:pt x="170" y="478"/>
                  </a:cubicBezTo>
                  <a:cubicBezTo>
                    <a:pt x="169" y="479"/>
                    <a:pt x="172" y="483"/>
                    <a:pt x="174" y="486"/>
                  </a:cubicBezTo>
                  <a:cubicBezTo>
                    <a:pt x="173" y="486"/>
                    <a:pt x="173" y="484"/>
                    <a:pt x="172" y="486"/>
                  </a:cubicBezTo>
                  <a:cubicBezTo>
                    <a:pt x="172" y="487"/>
                    <a:pt x="173" y="487"/>
                    <a:pt x="174" y="489"/>
                  </a:cubicBezTo>
                  <a:cubicBezTo>
                    <a:pt x="173" y="489"/>
                    <a:pt x="171" y="487"/>
                    <a:pt x="170" y="485"/>
                  </a:cubicBezTo>
                  <a:cubicBezTo>
                    <a:pt x="171" y="485"/>
                    <a:pt x="172" y="485"/>
                    <a:pt x="172" y="484"/>
                  </a:cubicBezTo>
                  <a:cubicBezTo>
                    <a:pt x="169" y="482"/>
                    <a:pt x="168" y="480"/>
                    <a:pt x="166" y="478"/>
                  </a:cubicBezTo>
                  <a:cubicBezTo>
                    <a:pt x="166" y="481"/>
                    <a:pt x="169" y="481"/>
                    <a:pt x="170" y="484"/>
                  </a:cubicBezTo>
                  <a:cubicBezTo>
                    <a:pt x="169" y="484"/>
                    <a:pt x="170" y="485"/>
                    <a:pt x="170" y="486"/>
                  </a:cubicBezTo>
                  <a:cubicBezTo>
                    <a:pt x="169" y="487"/>
                    <a:pt x="169" y="486"/>
                    <a:pt x="168" y="485"/>
                  </a:cubicBezTo>
                  <a:cubicBezTo>
                    <a:pt x="168" y="485"/>
                    <a:pt x="168" y="485"/>
                    <a:pt x="169" y="486"/>
                  </a:cubicBezTo>
                  <a:cubicBezTo>
                    <a:pt x="166" y="480"/>
                    <a:pt x="164" y="478"/>
                    <a:pt x="163" y="475"/>
                  </a:cubicBezTo>
                  <a:cubicBezTo>
                    <a:pt x="165" y="474"/>
                    <a:pt x="165" y="474"/>
                    <a:pt x="165" y="474"/>
                  </a:cubicBezTo>
                  <a:cubicBezTo>
                    <a:pt x="163" y="472"/>
                    <a:pt x="164" y="471"/>
                    <a:pt x="163" y="469"/>
                  </a:cubicBezTo>
                  <a:cubicBezTo>
                    <a:pt x="164" y="470"/>
                    <a:pt x="163" y="468"/>
                    <a:pt x="164" y="467"/>
                  </a:cubicBezTo>
                  <a:close/>
                  <a:moveTo>
                    <a:pt x="171" y="468"/>
                  </a:moveTo>
                  <a:cubicBezTo>
                    <a:pt x="172" y="470"/>
                    <a:pt x="172" y="471"/>
                    <a:pt x="173" y="469"/>
                  </a:cubicBezTo>
                  <a:cubicBezTo>
                    <a:pt x="173" y="471"/>
                    <a:pt x="172" y="472"/>
                    <a:pt x="174" y="472"/>
                  </a:cubicBezTo>
                  <a:cubicBezTo>
                    <a:pt x="175" y="474"/>
                    <a:pt x="174" y="474"/>
                    <a:pt x="175" y="476"/>
                  </a:cubicBezTo>
                  <a:cubicBezTo>
                    <a:pt x="174" y="474"/>
                    <a:pt x="172" y="474"/>
                    <a:pt x="171" y="472"/>
                  </a:cubicBezTo>
                  <a:cubicBezTo>
                    <a:pt x="174" y="472"/>
                    <a:pt x="169" y="469"/>
                    <a:pt x="171" y="468"/>
                  </a:cubicBezTo>
                  <a:close/>
                  <a:moveTo>
                    <a:pt x="159" y="471"/>
                  </a:moveTo>
                  <a:cubicBezTo>
                    <a:pt x="160" y="471"/>
                    <a:pt x="161" y="473"/>
                    <a:pt x="161" y="474"/>
                  </a:cubicBezTo>
                  <a:cubicBezTo>
                    <a:pt x="160" y="475"/>
                    <a:pt x="159" y="473"/>
                    <a:pt x="159" y="471"/>
                  </a:cubicBezTo>
                  <a:close/>
                  <a:moveTo>
                    <a:pt x="175" y="473"/>
                  </a:moveTo>
                  <a:cubicBezTo>
                    <a:pt x="177" y="474"/>
                    <a:pt x="177" y="477"/>
                    <a:pt x="178" y="476"/>
                  </a:cubicBezTo>
                  <a:cubicBezTo>
                    <a:pt x="180" y="478"/>
                    <a:pt x="178" y="477"/>
                    <a:pt x="178" y="478"/>
                  </a:cubicBezTo>
                  <a:cubicBezTo>
                    <a:pt x="180" y="479"/>
                    <a:pt x="181" y="483"/>
                    <a:pt x="182" y="483"/>
                  </a:cubicBezTo>
                  <a:cubicBezTo>
                    <a:pt x="181" y="484"/>
                    <a:pt x="181" y="482"/>
                    <a:pt x="180" y="482"/>
                  </a:cubicBezTo>
                  <a:cubicBezTo>
                    <a:pt x="179" y="483"/>
                    <a:pt x="181" y="485"/>
                    <a:pt x="182" y="487"/>
                  </a:cubicBezTo>
                  <a:cubicBezTo>
                    <a:pt x="181" y="487"/>
                    <a:pt x="180" y="486"/>
                    <a:pt x="180" y="487"/>
                  </a:cubicBezTo>
                  <a:cubicBezTo>
                    <a:pt x="179" y="485"/>
                    <a:pt x="180" y="486"/>
                    <a:pt x="178" y="484"/>
                  </a:cubicBezTo>
                  <a:cubicBezTo>
                    <a:pt x="179" y="484"/>
                    <a:pt x="180" y="485"/>
                    <a:pt x="180" y="484"/>
                  </a:cubicBezTo>
                  <a:cubicBezTo>
                    <a:pt x="178" y="483"/>
                    <a:pt x="176" y="480"/>
                    <a:pt x="175" y="477"/>
                  </a:cubicBezTo>
                  <a:cubicBezTo>
                    <a:pt x="176" y="479"/>
                    <a:pt x="178" y="481"/>
                    <a:pt x="180" y="482"/>
                  </a:cubicBezTo>
                  <a:cubicBezTo>
                    <a:pt x="179" y="480"/>
                    <a:pt x="174" y="475"/>
                    <a:pt x="175" y="473"/>
                  </a:cubicBezTo>
                  <a:close/>
                  <a:moveTo>
                    <a:pt x="195" y="463"/>
                  </a:moveTo>
                  <a:cubicBezTo>
                    <a:pt x="196" y="463"/>
                    <a:pt x="197" y="466"/>
                    <a:pt x="196" y="466"/>
                  </a:cubicBezTo>
                  <a:cubicBezTo>
                    <a:pt x="195" y="465"/>
                    <a:pt x="195" y="464"/>
                    <a:pt x="195" y="463"/>
                  </a:cubicBezTo>
                  <a:close/>
                  <a:moveTo>
                    <a:pt x="103" y="538"/>
                  </a:moveTo>
                  <a:cubicBezTo>
                    <a:pt x="104" y="540"/>
                    <a:pt x="104" y="540"/>
                    <a:pt x="104" y="540"/>
                  </a:cubicBezTo>
                  <a:cubicBezTo>
                    <a:pt x="103" y="542"/>
                    <a:pt x="103" y="542"/>
                    <a:pt x="103" y="542"/>
                  </a:cubicBezTo>
                  <a:cubicBezTo>
                    <a:pt x="102" y="540"/>
                    <a:pt x="102" y="539"/>
                    <a:pt x="103" y="538"/>
                  </a:cubicBezTo>
                  <a:close/>
                  <a:moveTo>
                    <a:pt x="195" y="469"/>
                  </a:moveTo>
                  <a:cubicBezTo>
                    <a:pt x="195" y="469"/>
                    <a:pt x="195" y="470"/>
                    <a:pt x="195" y="471"/>
                  </a:cubicBezTo>
                  <a:cubicBezTo>
                    <a:pt x="194" y="471"/>
                    <a:pt x="193" y="469"/>
                    <a:pt x="193" y="468"/>
                  </a:cubicBezTo>
                  <a:cubicBezTo>
                    <a:pt x="194" y="469"/>
                    <a:pt x="195" y="468"/>
                    <a:pt x="196" y="469"/>
                  </a:cubicBezTo>
                  <a:cubicBezTo>
                    <a:pt x="195" y="470"/>
                    <a:pt x="195" y="469"/>
                    <a:pt x="195" y="469"/>
                  </a:cubicBezTo>
                  <a:close/>
                  <a:moveTo>
                    <a:pt x="178" y="485"/>
                  </a:move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8" y="487"/>
                    <a:pt x="178" y="487"/>
                  </a:cubicBezTo>
                  <a:cubicBezTo>
                    <a:pt x="177" y="486"/>
                    <a:pt x="177" y="485"/>
                    <a:pt x="178" y="485"/>
                  </a:cubicBezTo>
                  <a:close/>
                  <a:moveTo>
                    <a:pt x="197" y="471"/>
                  </a:moveTo>
                  <a:cubicBezTo>
                    <a:pt x="198" y="470"/>
                    <a:pt x="199" y="475"/>
                    <a:pt x="198" y="474"/>
                  </a:cubicBezTo>
                  <a:cubicBezTo>
                    <a:pt x="197" y="473"/>
                    <a:pt x="197" y="472"/>
                    <a:pt x="197" y="471"/>
                  </a:cubicBezTo>
                  <a:close/>
                  <a:moveTo>
                    <a:pt x="173" y="496"/>
                  </a:moveTo>
                  <a:cubicBezTo>
                    <a:pt x="174" y="495"/>
                    <a:pt x="174" y="495"/>
                    <a:pt x="174" y="495"/>
                  </a:cubicBezTo>
                  <a:cubicBezTo>
                    <a:pt x="174" y="496"/>
                    <a:pt x="174" y="496"/>
                    <a:pt x="175" y="496"/>
                  </a:cubicBezTo>
                  <a:cubicBezTo>
                    <a:pt x="175" y="497"/>
                    <a:pt x="173" y="497"/>
                    <a:pt x="173" y="496"/>
                  </a:cubicBezTo>
                  <a:close/>
                  <a:moveTo>
                    <a:pt x="189" y="487"/>
                  </a:moveTo>
                  <a:cubicBezTo>
                    <a:pt x="190" y="486"/>
                    <a:pt x="191" y="489"/>
                    <a:pt x="190" y="489"/>
                  </a:cubicBezTo>
                  <a:cubicBezTo>
                    <a:pt x="190" y="488"/>
                    <a:pt x="190" y="488"/>
                    <a:pt x="189" y="487"/>
                  </a:cubicBezTo>
                  <a:close/>
                  <a:moveTo>
                    <a:pt x="193" y="490"/>
                  </a:moveTo>
                  <a:cubicBezTo>
                    <a:pt x="194" y="491"/>
                    <a:pt x="194" y="492"/>
                    <a:pt x="195" y="493"/>
                  </a:cubicBezTo>
                  <a:cubicBezTo>
                    <a:pt x="194" y="493"/>
                    <a:pt x="193" y="491"/>
                    <a:pt x="193" y="492"/>
                  </a:cubicBezTo>
                  <a:cubicBezTo>
                    <a:pt x="192" y="491"/>
                    <a:pt x="192" y="490"/>
                    <a:pt x="193" y="490"/>
                  </a:cubicBezTo>
                  <a:close/>
                  <a:moveTo>
                    <a:pt x="165" y="567"/>
                  </a:moveTo>
                  <a:cubicBezTo>
                    <a:pt x="167" y="568"/>
                    <a:pt x="164" y="564"/>
                    <a:pt x="165" y="563"/>
                  </a:cubicBezTo>
                  <a:cubicBezTo>
                    <a:pt x="167" y="566"/>
                    <a:pt x="169" y="568"/>
                    <a:pt x="171" y="570"/>
                  </a:cubicBezTo>
                  <a:cubicBezTo>
                    <a:pt x="173" y="571"/>
                    <a:pt x="175" y="573"/>
                    <a:pt x="176" y="576"/>
                  </a:cubicBezTo>
                  <a:cubicBezTo>
                    <a:pt x="176" y="577"/>
                    <a:pt x="175" y="578"/>
                    <a:pt x="177" y="579"/>
                  </a:cubicBezTo>
                  <a:cubicBezTo>
                    <a:pt x="176" y="579"/>
                    <a:pt x="177" y="581"/>
                    <a:pt x="176" y="582"/>
                  </a:cubicBezTo>
                  <a:cubicBezTo>
                    <a:pt x="175" y="580"/>
                    <a:pt x="175" y="579"/>
                    <a:pt x="174" y="577"/>
                  </a:cubicBezTo>
                  <a:cubicBezTo>
                    <a:pt x="171" y="576"/>
                    <a:pt x="169" y="573"/>
                    <a:pt x="167" y="572"/>
                  </a:cubicBezTo>
                  <a:cubicBezTo>
                    <a:pt x="166" y="571"/>
                    <a:pt x="166" y="570"/>
                    <a:pt x="167" y="569"/>
                  </a:cubicBezTo>
                  <a:cubicBezTo>
                    <a:pt x="164" y="567"/>
                    <a:pt x="163" y="566"/>
                    <a:pt x="164" y="564"/>
                  </a:cubicBezTo>
                  <a:cubicBezTo>
                    <a:pt x="165" y="565"/>
                    <a:pt x="166" y="566"/>
                    <a:pt x="165" y="567"/>
                  </a:cubicBezTo>
                  <a:close/>
                  <a:moveTo>
                    <a:pt x="164" y="566"/>
                  </a:moveTo>
                  <a:cubicBezTo>
                    <a:pt x="161" y="565"/>
                    <a:pt x="164" y="568"/>
                    <a:pt x="163" y="569"/>
                  </a:cubicBezTo>
                  <a:cubicBezTo>
                    <a:pt x="161" y="566"/>
                    <a:pt x="157" y="562"/>
                    <a:pt x="154" y="558"/>
                  </a:cubicBezTo>
                  <a:cubicBezTo>
                    <a:pt x="150" y="554"/>
                    <a:pt x="148" y="551"/>
                    <a:pt x="148" y="548"/>
                  </a:cubicBezTo>
                  <a:cubicBezTo>
                    <a:pt x="146" y="547"/>
                    <a:pt x="145" y="546"/>
                    <a:pt x="145" y="544"/>
                  </a:cubicBezTo>
                  <a:cubicBezTo>
                    <a:pt x="143" y="543"/>
                    <a:pt x="145" y="545"/>
                    <a:pt x="144" y="545"/>
                  </a:cubicBezTo>
                  <a:cubicBezTo>
                    <a:pt x="143" y="543"/>
                    <a:pt x="142" y="540"/>
                    <a:pt x="142" y="539"/>
                  </a:cubicBezTo>
                  <a:cubicBezTo>
                    <a:pt x="147" y="545"/>
                    <a:pt x="148" y="547"/>
                    <a:pt x="151" y="551"/>
                  </a:cubicBezTo>
                  <a:cubicBezTo>
                    <a:pt x="151" y="551"/>
                    <a:pt x="151" y="550"/>
                    <a:pt x="150" y="549"/>
                  </a:cubicBezTo>
                  <a:cubicBezTo>
                    <a:pt x="155" y="551"/>
                    <a:pt x="155" y="556"/>
                    <a:pt x="162" y="561"/>
                  </a:cubicBezTo>
                  <a:cubicBezTo>
                    <a:pt x="162" y="563"/>
                    <a:pt x="162" y="564"/>
                    <a:pt x="162" y="564"/>
                  </a:cubicBezTo>
                  <a:cubicBezTo>
                    <a:pt x="162" y="565"/>
                    <a:pt x="163" y="564"/>
                    <a:pt x="164" y="566"/>
                  </a:cubicBezTo>
                  <a:close/>
                  <a:moveTo>
                    <a:pt x="139" y="571"/>
                  </a:moveTo>
                  <a:cubicBezTo>
                    <a:pt x="139" y="569"/>
                    <a:pt x="142" y="573"/>
                    <a:pt x="141" y="573"/>
                  </a:cubicBezTo>
                  <a:lnTo>
                    <a:pt x="139" y="571"/>
                  </a:lnTo>
                  <a:close/>
                  <a:moveTo>
                    <a:pt x="188" y="517"/>
                  </a:moveTo>
                  <a:cubicBezTo>
                    <a:pt x="190" y="515"/>
                    <a:pt x="191" y="520"/>
                    <a:pt x="188" y="517"/>
                  </a:cubicBezTo>
                  <a:close/>
                  <a:moveTo>
                    <a:pt x="188" y="518"/>
                  </a:moveTo>
                  <a:cubicBezTo>
                    <a:pt x="189" y="517"/>
                    <a:pt x="191" y="520"/>
                    <a:pt x="190" y="521"/>
                  </a:cubicBezTo>
                  <a:cubicBezTo>
                    <a:pt x="189" y="520"/>
                    <a:pt x="189" y="519"/>
                    <a:pt x="188" y="518"/>
                  </a:cubicBezTo>
                  <a:close/>
                  <a:moveTo>
                    <a:pt x="140" y="575"/>
                  </a:moveTo>
                  <a:cubicBezTo>
                    <a:pt x="142" y="577"/>
                    <a:pt x="141" y="578"/>
                    <a:pt x="143" y="579"/>
                  </a:cubicBezTo>
                  <a:cubicBezTo>
                    <a:pt x="142" y="579"/>
                    <a:pt x="141" y="578"/>
                    <a:pt x="139" y="577"/>
                  </a:cubicBezTo>
                  <a:cubicBezTo>
                    <a:pt x="139" y="576"/>
                    <a:pt x="139" y="575"/>
                    <a:pt x="140" y="575"/>
                  </a:cubicBezTo>
                  <a:close/>
                  <a:moveTo>
                    <a:pt x="153" y="587"/>
                  </a:moveTo>
                  <a:cubicBezTo>
                    <a:pt x="154" y="587"/>
                    <a:pt x="155" y="588"/>
                    <a:pt x="157" y="589"/>
                  </a:cubicBezTo>
                  <a:cubicBezTo>
                    <a:pt x="157" y="588"/>
                    <a:pt x="155" y="588"/>
                    <a:pt x="155" y="587"/>
                  </a:cubicBezTo>
                  <a:cubicBezTo>
                    <a:pt x="155" y="585"/>
                    <a:pt x="158" y="589"/>
                    <a:pt x="159" y="590"/>
                  </a:cubicBezTo>
                  <a:cubicBezTo>
                    <a:pt x="158" y="591"/>
                    <a:pt x="161" y="593"/>
                    <a:pt x="161" y="594"/>
                  </a:cubicBezTo>
                  <a:cubicBezTo>
                    <a:pt x="159" y="592"/>
                    <a:pt x="156" y="590"/>
                    <a:pt x="156" y="591"/>
                  </a:cubicBezTo>
                  <a:cubicBezTo>
                    <a:pt x="154" y="589"/>
                    <a:pt x="154" y="589"/>
                    <a:pt x="153" y="587"/>
                  </a:cubicBezTo>
                  <a:close/>
                  <a:moveTo>
                    <a:pt x="202" y="537"/>
                  </a:moveTo>
                  <a:cubicBezTo>
                    <a:pt x="203" y="537"/>
                    <a:pt x="205" y="539"/>
                    <a:pt x="204" y="540"/>
                  </a:cubicBezTo>
                  <a:cubicBezTo>
                    <a:pt x="203" y="539"/>
                    <a:pt x="202" y="538"/>
                    <a:pt x="202" y="537"/>
                  </a:cubicBezTo>
                  <a:close/>
                  <a:moveTo>
                    <a:pt x="204" y="547"/>
                  </a:moveTo>
                  <a:cubicBezTo>
                    <a:pt x="203" y="546"/>
                    <a:pt x="201" y="545"/>
                    <a:pt x="202" y="544"/>
                  </a:cubicBezTo>
                  <a:cubicBezTo>
                    <a:pt x="203" y="545"/>
                    <a:pt x="205" y="546"/>
                    <a:pt x="204" y="547"/>
                  </a:cubicBezTo>
                  <a:close/>
                  <a:moveTo>
                    <a:pt x="208" y="548"/>
                  </a:moveTo>
                  <a:cubicBezTo>
                    <a:pt x="208" y="549"/>
                    <a:pt x="210" y="551"/>
                    <a:pt x="207" y="550"/>
                  </a:cubicBezTo>
                  <a:cubicBezTo>
                    <a:pt x="209" y="552"/>
                    <a:pt x="213" y="554"/>
                    <a:pt x="212" y="556"/>
                  </a:cubicBezTo>
                  <a:cubicBezTo>
                    <a:pt x="208" y="553"/>
                    <a:pt x="205" y="550"/>
                    <a:pt x="204" y="547"/>
                  </a:cubicBezTo>
                  <a:cubicBezTo>
                    <a:pt x="204" y="547"/>
                    <a:pt x="206" y="548"/>
                    <a:pt x="207" y="549"/>
                  </a:cubicBezTo>
                  <a:cubicBezTo>
                    <a:pt x="206" y="546"/>
                    <a:pt x="203" y="544"/>
                    <a:pt x="201" y="542"/>
                  </a:cubicBezTo>
                  <a:cubicBezTo>
                    <a:pt x="201" y="540"/>
                    <a:pt x="206" y="545"/>
                    <a:pt x="207" y="548"/>
                  </a:cubicBezTo>
                  <a:cubicBezTo>
                    <a:pt x="207" y="548"/>
                    <a:pt x="209" y="548"/>
                    <a:pt x="208" y="547"/>
                  </a:cubicBezTo>
                  <a:cubicBezTo>
                    <a:pt x="209" y="548"/>
                    <a:pt x="211" y="551"/>
                    <a:pt x="212" y="552"/>
                  </a:cubicBezTo>
                  <a:cubicBezTo>
                    <a:pt x="211" y="553"/>
                    <a:pt x="209" y="549"/>
                    <a:pt x="208" y="548"/>
                  </a:cubicBezTo>
                  <a:close/>
                  <a:moveTo>
                    <a:pt x="175" y="583"/>
                  </a:moveTo>
                  <a:cubicBezTo>
                    <a:pt x="176" y="583"/>
                    <a:pt x="177" y="585"/>
                    <a:pt x="179" y="586"/>
                  </a:cubicBezTo>
                  <a:cubicBezTo>
                    <a:pt x="179" y="585"/>
                    <a:pt x="177" y="584"/>
                    <a:pt x="177" y="583"/>
                  </a:cubicBezTo>
                  <a:cubicBezTo>
                    <a:pt x="178" y="582"/>
                    <a:pt x="179" y="583"/>
                    <a:pt x="181" y="584"/>
                  </a:cubicBezTo>
                  <a:cubicBezTo>
                    <a:pt x="183" y="588"/>
                    <a:pt x="180" y="587"/>
                    <a:pt x="182" y="592"/>
                  </a:cubicBezTo>
                  <a:cubicBezTo>
                    <a:pt x="179" y="589"/>
                    <a:pt x="180" y="592"/>
                    <a:pt x="177" y="589"/>
                  </a:cubicBezTo>
                  <a:cubicBezTo>
                    <a:pt x="179" y="589"/>
                    <a:pt x="179" y="589"/>
                    <a:pt x="178" y="587"/>
                  </a:cubicBezTo>
                  <a:cubicBezTo>
                    <a:pt x="176" y="586"/>
                    <a:pt x="176" y="585"/>
                    <a:pt x="175" y="583"/>
                  </a:cubicBezTo>
                  <a:close/>
                  <a:moveTo>
                    <a:pt x="214" y="554"/>
                  </a:moveTo>
                  <a:cubicBezTo>
                    <a:pt x="216" y="554"/>
                    <a:pt x="216" y="555"/>
                    <a:pt x="218" y="557"/>
                  </a:cubicBezTo>
                  <a:cubicBezTo>
                    <a:pt x="216" y="557"/>
                    <a:pt x="215" y="556"/>
                    <a:pt x="214" y="554"/>
                  </a:cubicBezTo>
                  <a:close/>
                  <a:moveTo>
                    <a:pt x="520" y="133"/>
                  </a:moveTo>
                  <a:cubicBezTo>
                    <a:pt x="517" y="132"/>
                    <a:pt x="515" y="131"/>
                    <a:pt x="514" y="130"/>
                  </a:cubicBezTo>
                  <a:cubicBezTo>
                    <a:pt x="514" y="130"/>
                    <a:pt x="516" y="130"/>
                    <a:pt x="515" y="129"/>
                  </a:cubicBezTo>
                  <a:cubicBezTo>
                    <a:pt x="516" y="131"/>
                    <a:pt x="519" y="131"/>
                    <a:pt x="520" y="133"/>
                  </a:cubicBezTo>
                  <a:close/>
                  <a:moveTo>
                    <a:pt x="505" y="122"/>
                  </a:moveTo>
                  <a:cubicBezTo>
                    <a:pt x="506" y="122"/>
                    <a:pt x="507" y="123"/>
                    <a:pt x="508" y="122"/>
                  </a:cubicBezTo>
                  <a:cubicBezTo>
                    <a:pt x="510" y="123"/>
                    <a:pt x="510" y="123"/>
                    <a:pt x="512" y="124"/>
                  </a:cubicBezTo>
                  <a:cubicBezTo>
                    <a:pt x="512" y="124"/>
                    <a:pt x="511" y="124"/>
                    <a:pt x="509" y="124"/>
                  </a:cubicBezTo>
                  <a:cubicBezTo>
                    <a:pt x="508" y="123"/>
                    <a:pt x="507" y="123"/>
                    <a:pt x="505" y="122"/>
                  </a:cubicBezTo>
                  <a:close/>
                  <a:moveTo>
                    <a:pt x="509" y="124"/>
                  </a:moveTo>
                  <a:cubicBezTo>
                    <a:pt x="512" y="126"/>
                    <a:pt x="508" y="125"/>
                    <a:pt x="506" y="124"/>
                  </a:cubicBezTo>
                  <a:cubicBezTo>
                    <a:pt x="507" y="124"/>
                    <a:pt x="508" y="124"/>
                    <a:pt x="509" y="124"/>
                  </a:cubicBezTo>
                  <a:cubicBezTo>
                    <a:pt x="510" y="125"/>
                    <a:pt x="512" y="125"/>
                    <a:pt x="513" y="126"/>
                  </a:cubicBezTo>
                  <a:cubicBezTo>
                    <a:pt x="511" y="127"/>
                    <a:pt x="511" y="125"/>
                    <a:pt x="509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713288" y="4494214"/>
              <a:ext cx="1598612" cy="1254125"/>
            </a:xfrm>
            <a:custGeom>
              <a:avLst/>
              <a:gdLst>
                <a:gd name="T0" fmla="*/ 2147483646 w 738"/>
                <a:gd name="T1" fmla="*/ 2147483646 h 578"/>
                <a:gd name="T2" fmla="*/ 2147483646 w 738"/>
                <a:gd name="T3" fmla="*/ 2147483646 h 578"/>
                <a:gd name="T4" fmla="*/ 2147483646 w 738"/>
                <a:gd name="T5" fmla="*/ 2147483646 h 578"/>
                <a:gd name="T6" fmla="*/ 2147483646 w 738"/>
                <a:gd name="T7" fmla="*/ 2147483646 h 578"/>
                <a:gd name="T8" fmla="*/ 2147483646 w 738"/>
                <a:gd name="T9" fmla="*/ 2147483646 h 578"/>
                <a:gd name="T10" fmla="*/ 2147483646 w 738"/>
                <a:gd name="T11" fmla="*/ 2147483646 h 578"/>
                <a:gd name="T12" fmla="*/ 2147483646 w 738"/>
                <a:gd name="T13" fmla="*/ 2147483646 h 578"/>
                <a:gd name="T14" fmla="*/ 2147483646 w 738"/>
                <a:gd name="T15" fmla="*/ 2147483646 h 578"/>
                <a:gd name="T16" fmla="*/ 2147483646 w 738"/>
                <a:gd name="T17" fmla="*/ 2147483646 h 578"/>
                <a:gd name="T18" fmla="*/ 2147483646 w 738"/>
                <a:gd name="T19" fmla="*/ 2147483646 h 578"/>
                <a:gd name="T20" fmla="*/ 2147483646 w 738"/>
                <a:gd name="T21" fmla="*/ 2147483646 h 578"/>
                <a:gd name="T22" fmla="*/ 2147483646 w 738"/>
                <a:gd name="T23" fmla="*/ 2147483646 h 578"/>
                <a:gd name="T24" fmla="*/ 2147483646 w 738"/>
                <a:gd name="T25" fmla="*/ 2147483646 h 578"/>
                <a:gd name="T26" fmla="*/ 2147483646 w 738"/>
                <a:gd name="T27" fmla="*/ 2147483646 h 578"/>
                <a:gd name="T28" fmla="*/ 2147483646 w 738"/>
                <a:gd name="T29" fmla="*/ 2147483646 h 578"/>
                <a:gd name="T30" fmla="*/ 2147483646 w 738"/>
                <a:gd name="T31" fmla="*/ 2147483646 h 578"/>
                <a:gd name="T32" fmla="*/ 2147483646 w 738"/>
                <a:gd name="T33" fmla="*/ 2147483646 h 578"/>
                <a:gd name="T34" fmla="*/ 2147483646 w 738"/>
                <a:gd name="T35" fmla="*/ 2147483646 h 578"/>
                <a:gd name="T36" fmla="*/ 2147483646 w 738"/>
                <a:gd name="T37" fmla="*/ 2147483646 h 578"/>
                <a:gd name="T38" fmla="*/ 2147483646 w 738"/>
                <a:gd name="T39" fmla="*/ 2147483646 h 578"/>
                <a:gd name="T40" fmla="*/ 2147483646 w 738"/>
                <a:gd name="T41" fmla="*/ 2147483646 h 578"/>
                <a:gd name="T42" fmla="*/ 2147483646 w 738"/>
                <a:gd name="T43" fmla="*/ 2147483646 h 578"/>
                <a:gd name="T44" fmla="*/ 2147483646 w 738"/>
                <a:gd name="T45" fmla="*/ 2147483646 h 578"/>
                <a:gd name="T46" fmla="*/ 2147483646 w 738"/>
                <a:gd name="T47" fmla="*/ 2147483646 h 578"/>
                <a:gd name="T48" fmla="*/ 2147483646 w 738"/>
                <a:gd name="T49" fmla="*/ 2147483646 h 578"/>
                <a:gd name="T50" fmla="*/ 2147483646 w 738"/>
                <a:gd name="T51" fmla="*/ 2147483646 h 578"/>
                <a:gd name="T52" fmla="*/ 2147483646 w 738"/>
                <a:gd name="T53" fmla="*/ 2147483646 h 578"/>
                <a:gd name="T54" fmla="*/ 2147483646 w 738"/>
                <a:gd name="T55" fmla="*/ 2147483646 h 578"/>
                <a:gd name="T56" fmla="*/ 2147483646 w 738"/>
                <a:gd name="T57" fmla="*/ 2147483646 h 578"/>
                <a:gd name="T58" fmla="*/ 2147483646 w 738"/>
                <a:gd name="T59" fmla="*/ 2147483646 h 578"/>
                <a:gd name="T60" fmla="*/ 2147483646 w 738"/>
                <a:gd name="T61" fmla="*/ 2147483646 h 578"/>
                <a:gd name="T62" fmla="*/ 2147483646 w 738"/>
                <a:gd name="T63" fmla="*/ 2147483646 h 578"/>
                <a:gd name="T64" fmla="*/ 2147483646 w 738"/>
                <a:gd name="T65" fmla="*/ 2147483646 h 578"/>
                <a:gd name="T66" fmla="*/ 2147483646 w 738"/>
                <a:gd name="T67" fmla="*/ 2147483646 h 578"/>
                <a:gd name="T68" fmla="*/ 2147483646 w 738"/>
                <a:gd name="T69" fmla="*/ 2147483646 h 578"/>
                <a:gd name="T70" fmla="*/ 2147483646 w 738"/>
                <a:gd name="T71" fmla="*/ 2147483646 h 578"/>
                <a:gd name="T72" fmla="*/ 2147483646 w 738"/>
                <a:gd name="T73" fmla="*/ 2147483646 h 578"/>
                <a:gd name="T74" fmla="*/ 2147483646 w 738"/>
                <a:gd name="T75" fmla="*/ 2147483646 h 578"/>
                <a:gd name="T76" fmla="*/ 2147483646 w 738"/>
                <a:gd name="T77" fmla="*/ 2147483646 h 578"/>
                <a:gd name="T78" fmla="*/ 2147483646 w 738"/>
                <a:gd name="T79" fmla="*/ 2147483646 h 578"/>
                <a:gd name="T80" fmla="*/ 2147483646 w 738"/>
                <a:gd name="T81" fmla="*/ 2147483646 h 578"/>
                <a:gd name="T82" fmla="*/ 2147483646 w 738"/>
                <a:gd name="T83" fmla="*/ 2147483646 h 578"/>
                <a:gd name="T84" fmla="*/ 2147483646 w 738"/>
                <a:gd name="T85" fmla="*/ 2147483646 h 578"/>
                <a:gd name="T86" fmla="*/ 2147483646 w 738"/>
                <a:gd name="T87" fmla="*/ 2147483646 h 578"/>
                <a:gd name="T88" fmla="*/ 2147483646 w 738"/>
                <a:gd name="T89" fmla="*/ 2147483646 h 578"/>
                <a:gd name="T90" fmla="*/ 2147483646 w 738"/>
                <a:gd name="T91" fmla="*/ 2147483646 h 578"/>
                <a:gd name="T92" fmla="*/ 2147483646 w 738"/>
                <a:gd name="T93" fmla="*/ 2147483646 h 578"/>
                <a:gd name="T94" fmla="*/ 2147483646 w 738"/>
                <a:gd name="T95" fmla="*/ 2147483646 h 578"/>
                <a:gd name="T96" fmla="*/ 2147483646 w 738"/>
                <a:gd name="T97" fmla="*/ 2147483646 h 578"/>
                <a:gd name="T98" fmla="*/ 2147483646 w 738"/>
                <a:gd name="T99" fmla="*/ 2147483646 h 578"/>
                <a:gd name="T100" fmla="*/ 2147483646 w 738"/>
                <a:gd name="T101" fmla="*/ 2147483646 h 578"/>
                <a:gd name="T102" fmla="*/ 2147483646 w 738"/>
                <a:gd name="T103" fmla="*/ 2147483646 h 578"/>
                <a:gd name="T104" fmla="*/ 2147483646 w 738"/>
                <a:gd name="T105" fmla="*/ 2147483646 h 578"/>
                <a:gd name="T106" fmla="*/ 2147483646 w 738"/>
                <a:gd name="T107" fmla="*/ 2147483646 h 578"/>
                <a:gd name="T108" fmla="*/ 2147483646 w 738"/>
                <a:gd name="T109" fmla="*/ 2147483646 h 578"/>
                <a:gd name="T110" fmla="*/ 2147483646 w 738"/>
                <a:gd name="T111" fmla="*/ 2147483646 h 578"/>
                <a:gd name="T112" fmla="*/ 2147483646 w 738"/>
                <a:gd name="T113" fmla="*/ 2147483646 h 578"/>
                <a:gd name="T114" fmla="*/ 2147483646 w 738"/>
                <a:gd name="T115" fmla="*/ 2147483646 h 578"/>
                <a:gd name="T116" fmla="*/ 2147483646 w 738"/>
                <a:gd name="T117" fmla="*/ 2147483646 h 578"/>
                <a:gd name="T118" fmla="*/ 2147483646 w 738"/>
                <a:gd name="T119" fmla="*/ 2147483646 h 578"/>
                <a:gd name="T120" fmla="*/ 2147483646 w 738"/>
                <a:gd name="T121" fmla="*/ 2147483646 h 578"/>
                <a:gd name="T122" fmla="*/ 2147483646 w 738"/>
                <a:gd name="T123" fmla="*/ 2147483646 h 578"/>
                <a:gd name="T124" fmla="*/ 2147483646 w 738"/>
                <a:gd name="T125" fmla="*/ 2147483646 h 5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8" h="578">
                  <a:moveTo>
                    <a:pt x="20" y="106"/>
                  </a:moveTo>
                  <a:cubicBezTo>
                    <a:pt x="20" y="107"/>
                    <a:pt x="19" y="109"/>
                    <a:pt x="19" y="110"/>
                  </a:cubicBezTo>
                  <a:cubicBezTo>
                    <a:pt x="20" y="106"/>
                    <a:pt x="18" y="110"/>
                    <a:pt x="18" y="110"/>
                  </a:cubicBezTo>
                  <a:cubicBezTo>
                    <a:pt x="18" y="108"/>
                    <a:pt x="18" y="108"/>
                    <a:pt x="19" y="106"/>
                  </a:cubicBezTo>
                  <a:cubicBezTo>
                    <a:pt x="17" y="106"/>
                    <a:pt x="17" y="108"/>
                    <a:pt x="16" y="111"/>
                  </a:cubicBezTo>
                  <a:cubicBezTo>
                    <a:pt x="16" y="113"/>
                    <a:pt x="16" y="116"/>
                    <a:pt x="15" y="118"/>
                  </a:cubicBezTo>
                  <a:cubicBezTo>
                    <a:pt x="15" y="122"/>
                    <a:pt x="13" y="120"/>
                    <a:pt x="12" y="125"/>
                  </a:cubicBezTo>
                  <a:cubicBezTo>
                    <a:pt x="12" y="125"/>
                    <a:pt x="13" y="123"/>
                    <a:pt x="13" y="123"/>
                  </a:cubicBezTo>
                  <a:cubicBezTo>
                    <a:pt x="13" y="125"/>
                    <a:pt x="13" y="127"/>
                    <a:pt x="12" y="129"/>
                  </a:cubicBezTo>
                  <a:cubicBezTo>
                    <a:pt x="12" y="130"/>
                    <a:pt x="12" y="132"/>
                    <a:pt x="11" y="133"/>
                  </a:cubicBezTo>
                  <a:cubicBezTo>
                    <a:pt x="11" y="130"/>
                    <a:pt x="10" y="133"/>
                    <a:pt x="9" y="135"/>
                  </a:cubicBezTo>
                  <a:cubicBezTo>
                    <a:pt x="10" y="136"/>
                    <a:pt x="9" y="138"/>
                    <a:pt x="9" y="141"/>
                  </a:cubicBezTo>
                  <a:cubicBezTo>
                    <a:pt x="8" y="138"/>
                    <a:pt x="8" y="145"/>
                    <a:pt x="7" y="142"/>
                  </a:cubicBezTo>
                  <a:cubicBezTo>
                    <a:pt x="7" y="146"/>
                    <a:pt x="8" y="144"/>
                    <a:pt x="8" y="146"/>
                  </a:cubicBezTo>
                  <a:cubicBezTo>
                    <a:pt x="6" y="148"/>
                    <a:pt x="8" y="146"/>
                    <a:pt x="8" y="149"/>
                  </a:cubicBezTo>
                  <a:cubicBezTo>
                    <a:pt x="7" y="150"/>
                    <a:pt x="7" y="152"/>
                    <a:pt x="7" y="150"/>
                  </a:cubicBezTo>
                  <a:cubicBezTo>
                    <a:pt x="6" y="155"/>
                    <a:pt x="6" y="157"/>
                    <a:pt x="5" y="161"/>
                  </a:cubicBezTo>
                  <a:cubicBezTo>
                    <a:pt x="6" y="162"/>
                    <a:pt x="6" y="162"/>
                    <a:pt x="6" y="163"/>
                  </a:cubicBezTo>
                  <a:cubicBezTo>
                    <a:pt x="6" y="166"/>
                    <a:pt x="5" y="170"/>
                    <a:pt x="5" y="175"/>
                  </a:cubicBezTo>
                  <a:cubicBezTo>
                    <a:pt x="3" y="174"/>
                    <a:pt x="2" y="187"/>
                    <a:pt x="1" y="191"/>
                  </a:cubicBezTo>
                  <a:cubicBezTo>
                    <a:pt x="1" y="191"/>
                    <a:pt x="2" y="190"/>
                    <a:pt x="2" y="191"/>
                  </a:cubicBezTo>
                  <a:cubicBezTo>
                    <a:pt x="1" y="194"/>
                    <a:pt x="0" y="193"/>
                    <a:pt x="1" y="196"/>
                  </a:cubicBezTo>
                  <a:cubicBezTo>
                    <a:pt x="2" y="196"/>
                    <a:pt x="1" y="192"/>
                    <a:pt x="2" y="193"/>
                  </a:cubicBezTo>
                  <a:cubicBezTo>
                    <a:pt x="2" y="197"/>
                    <a:pt x="4" y="205"/>
                    <a:pt x="3" y="209"/>
                  </a:cubicBezTo>
                  <a:cubicBezTo>
                    <a:pt x="3" y="206"/>
                    <a:pt x="2" y="205"/>
                    <a:pt x="2" y="206"/>
                  </a:cubicBezTo>
                  <a:cubicBezTo>
                    <a:pt x="2" y="208"/>
                    <a:pt x="3" y="209"/>
                    <a:pt x="3" y="213"/>
                  </a:cubicBezTo>
                  <a:cubicBezTo>
                    <a:pt x="3" y="212"/>
                    <a:pt x="2" y="212"/>
                    <a:pt x="2" y="211"/>
                  </a:cubicBezTo>
                  <a:cubicBezTo>
                    <a:pt x="1" y="216"/>
                    <a:pt x="3" y="220"/>
                    <a:pt x="3" y="224"/>
                  </a:cubicBezTo>
                  <a:cubicBezTo>
                    <a:pt x="2" y="223"/>
                    <a:pt x="2" y="223"/>
                    <a:pt x="2" y="222"/>
                  </a:cubicBezTo>
                  <a:cubicBezTo>
                    <a:pt x="1" y="219"/>
                    <a:pt x="1" y="215"/>
                    <a:pt x="1" y="212"/>
                  </a:cubicBezTo>
                  <a:cubicBezTo>
                    <a:pt x="1" y="209"/>
                    <a:pt x="1" y="205"/>
                    <a:pt x="0" y="204"/>
                  </a:cubicBezTo>
                  <a:cubicBezTo>
                    <a:pt x="1" y="210"/>
                    <a:pt x="0" y="217"/>
                    <a:pt x="1" y="225"/>
                  </a:cubicBezTo>
                  <a:cubicBezTo>
                    <a:pt x="0" y="225"/>
                    <a:pt x="3" y="236"/>
                    <a:pt x="2" y="238"/>
                  </a:cubicBezTo>
                  <a:cubicBezTo>
                    <a:pt x="2" y="240"/>
                    <a:pt x="3" y="243"/>
                    <a:pt x="3" y="245"/>
                  </a:cubicBezTo>
                  <a:cubicBezTo>
                    <a:pt x="4" y="248"/>
                    <a:pt x="4" y="251"/>
                    <a:pt x="4" y="254"/>
                  </a:cubicBezTo>
                  <a:cubicBezTo>
                    <a:pt x="5" y="257"/>
                    <a:pt x="5" y="259"/>
                    <a:pt x="5" y="262"/>
                  </a:cubicBezTo>
                  <a:cubicBezTo>
                    <a:pt x="6" y="264"/>
                    <a:pt x="6" y="266"/>
                    <a:pt x="6" y="268"/>
                  </a:cubicBezTo>
                  <a:cubicBezTo>
                    <a:pt x="6" y="267"/>
                    <a:pt x="5" y="267"/>
                    <a:pt x="5" y="267"/>
                  </a:cubicBezTo>
                  <a:cubicBezTo>
                    <a:pt x="6" y="270"/>
                    <a:pt x="6" y="271"/>
                    <a:pt x="7" y="272"/>
                  </a:cubicBezTo>
                  <a:cubicBezTo>
                    <a:pt x="7" y="271"/>
                    <a:pt x="6" y="270"/>
                    <a:pt x="7" y="270"/>
                  </a:cubicBezTo>
                  <a:cubicBezTo>
                    <a:pt x="8" y="276"/>
                    <a:pt x="8" y="278"/>
                    <a:pt x="9" y="281"/>
                  </a:cubicBezTo>
                  <a:cubicBezTo>
                    <a:pt x="9" y="281"/>
                    <a:pt x="8" y="280"/>
                    <a:pt x="8" y="280"/>
                  </a:cubicBezTo>
                  <a:cubicBezTo>
                    <a:pt x="10" y="284"/>
                    <a:pt x="8" y="285"/>
                    <a:pt x="10" y="290"/>
                  </a:cubicBezTo>
                  <a:cubicBezTo>
                    <a:pt x="11" y="289"/>
                    <a:pt x="10" y="287"/>
                    <a:pt x="11" y="289"/>
                  </a:cubicBezTo>
                  <a:cubicBezTo>
                    <a:pt x="11" y="289"/>
                    <a:pt x="11" y="291"/>
                    <a:pt x="11" y="293"/>
                  </a:cubicBezTo>
                  <a:cubicBezTo>
                    <a:pt x="12" y="294"/>
                    <a:pt x="12" y="291"/>
                    <a:pt x="13" y="294"/>
                  </a:cubicBezTo>
                  <a:cubicBezTo>
                    <a:pt x="15" y="299"/>
                    <a:pt x="15" y="299"/>
                    <a:pt x="17" y="304"/>
                  </a:cubicBezTo>
                  <a:cubicBezTo>
                    <a:pt x="16" y="304"/>
                    <a:pt x="17" y="309"/>
                    <a:pt x="16" y="307"/>
                  </a:cubicBezTo>
                  <a:cubicBezTo>
                    <a:pt x="17" y="312"/>
                    <a:pt x="17" y="313"/>
                    <a:pt x="19" y="315"/>
                  </a:cubicBezTo>
                  <a:cubicBezTo>
                    <a:pt x="18" y="315"/>
                    <a:pt x="19" y="318"/>
                    <a:pt x="17" y="316"/>
                  </a:cubicBezTo>
                  <a:cubicBezTo>
                    <a:pt x="18" y="317"/>
                    <a:pt x="18" y="317"/>
                    <a:pt x="19" y="319"/>
                  </a:cubicBezTo>
                  <a:cubicBezTo>
                    <a:pt x="19" y="318"/>
                    <a:pt x="19" y="316"/>
                    <a:pt x="21" y="318"/>
                  </a:cubicBezTo>
                  <a:cubicBezTo>
                    <a:pt x="21" y="321"/>
                    <a:pt x="22" y="323"/>
                    <a:pt x="23" y="325"/>
                  </a:cubicBezTo>
                  <a:cubicBezTo>
                    <a:pt x="24" y="328"/>
                    <a:pt x="25" y="330"/>
                    <a:pt x="25" y="332"/>
                  </a:cubicBezTo>
                  <a:cubicBezTo>
                    <a:pt x="27" y="337"/>
                    <a:pt x="29" y="341"/>
                    <a:pt x="31" y="343"/>
                  </a:cubicBezTo>
                  <a:cubicBezTo>
                    <a:pt x="31" y="343"/>
                    <a:pt x="31" y="343"/>
                    <a:pt x="30" y="343"/>
                  </a:cubicBezTo>
                  <a:cubicBezTo>
                    <a:pt x="32" y="347"/>
                    <a:pt x="32" y="347"/>
                    <a:pt x="32" y="347"/>
                  </a:cubicBezTo>
                  <a:cubicBezTo>
                    <a:pt x="32" y="346"/>
                    <a:pt x="33" y="346"/>
                    <a:pt x="34" y="348"/>
                  </a:cubicBezTo>
                  <a:cubicBezTo>
                    <a:pt x="32" y="347"/>
                    <a:pt x="34" y="350"/>
                    <a:pt x="33" y="351"/>
                  </a:cubicBezTo>
                  <a:cubicBezTo>
                    <a:pt x="31" y="348"/>
                    <a:pt x="30" y="344"/>
                    <a:pt x="28" y="340"/>
                  </a:cubicBezTo>
                  <a:cubicBezTo>
                    <a:pt x="26" y="339"/>
                    <a:pt x="22" y="329"/>
                    <a:pt x="23" y="327"/>
                  </a:cubicBezTo>
                  <a:cubicBezTo>
                    <a:pt x="22" y="331"/>
                    <a:pt x="27" y="342"/>
                    <a:pt x="30" y="345"/>
                  </a:cubicBezTo>
                  <a:cubicBezTo>
                    <a:pt x="30" y="348"/>
                    <a:pt x="31" y="350"/>
                    <a:pt x="32" y="353"/>
                  </a:cubicBezTo>
                  <a:cubicBezTo>
                    <a:pt x="33" y="355"/>
                    <a:pt x="34" y="358"/>
                    <a:pt x="36" y="361"/>
                  </a:cubicBezTo>
                  <a:cubicBezTo>
                    <a:pt x="36" y="360"/>
                    <a:pt x="37" y="362"/>
                    <a:pt x="37" y="362"/>
                  </a:cubicBezTo>
                  <a:cubicBezTo>
                    <a:pt x="39" y="362"/>
                    <a:pt x="37" y="360"/>
                    <a:pt x="38" y="360"/>
                  </a:cubicBezTo>
                  <a:cubicBezTo>
                    <a:pt x="37" y="357"/>
                    <a:pt x="37" y="360"/>
                    <a:pt x="36" y="357"/>
                  </a:cubicBezTo>
                  <a:cubicBezTo>
                    <a:pt x="38" y="357"/>
                    <a:pt x="35" y="354"/>
                    <a:pt x="36" y="354"/>
                  </a:cubicBezTo>
                  <a:cubicBezTo>
                    <a:pt x="38" y="357"/>
                    <a:pt x="40" y="363"/>
                    <a:pt x="42" y="363"/>
                  </a:cubicBezTo>
                  <a:cubicBezTo>
                    <a:pt x="42" y="364"/>
                    <a:pt x="43" y="365"/>
                    <a:pt x="44" y="367"/>
                  </a:cubicBezTo>
                  <a:cubicBezTo>
                    <a:pt x="43" y="366"/>
                    <a:pt x="43" y="367"/>
                    <a:pt x="42" y="366"/>
                  </a:cubicBezTo>
                  <a:cubicBezTo>
                    <a:pt x="44" y="370"/>
                    <a:pt x="43" y="364"/>
                    <a:pt x="45" y="369"/>
                  </a:cubicBezTo>
                  <a:cubicBezTo>
                    <a:pt x="46" y="370"/>
                    <a:pt x="45" y="371"/>
                    <a:pt x="47" y="372"/>
                  </a:cubicBezTo>
                  <a:cubicBezTo>
                    <a:pt x="47" y="375"/>
                    <a:pt x="45" y="371"/>
                    <a:pt x="45" y="373"/>
                  </a:cubicBezTo>
                  <a:cubicBezTo>
                    <a:pt x="46" y="373"/>
                    <a:pt x="49" y="378"/>
                    <a:pt x="48" y="378"/>
                  </a:cubicBezTo>
                  <a:cubicBezTo>
                    <a:pt x="48" y="379"/>
                    <a:pt x="47" y="379"/>
                    <a:pt x="47" y="377"/>
                  </a:cubicBezTo>
                  <a:cubicBezTo>
                    <a:pt x="49" y="378"/>
                    <a:pt x="44" y="373"/>
                    <a:pt x="42" y="371"/>
                  </a:cubicBezTo>
                  <a:cubicBezTo>
                    <a:pt x="42" y="370"/>
                    <a:pt x="43" y="369"/>
                    <a:pt x="42" y="368"/>
                  </a:cubicBezTo>
                  <a:cubicBezTo>
                    <a:pt x="41" y="369"/>
                    <a:pt x="40" y="364"/>
                    <a:pt x="39" y="363"/>
                  </a:cubicBezTo>
                  <a:cubicBezTo>
                    <a:pt x="38" y="365"/>
                    <a:pt x="41" y="369"/>
                    <a:pt x="42" y="371"/>
                  </a:cubicBezTo>
                  <a:cubicBezTo>
                    <a:pt x="41" y="371"/>
                    <a:pt x="40" y="368"/>
                    <a:pt x="39" y="368"/>
                  </a:cubicBezTo>
                  <a:cubicBezTo>
                    <a:pt x="41" y="371"/>
                    <a:pt x="43" y="373"/>
                    <a:pt x="43" y="375"/>
                  </a:cubicBezTo>
                  <a:cubicBezTo>
                    <a:pt x="44" y="375"/>
                    <a:pt x="46" y="380"/>
                    <a:pt x="46" y="378"/>
                  </a:cubicBezTo>
                  <a:cubicBezTo>
                    <a:pt x="45" y="376"/>
                    <a:pt x="43" y="375"/>
                    <a:pt x="43" y="374"/>
                  </a:cubicBezTo>
                  <a:cubicBezTo>
                    <a:pt x="46" y="376"/>
                    <a:pt x="46" y="378"/>
                    <a:pt x="48" y="381"/>
                  </a:cubicBezTo>
                  <a:cubicBezTo>
                    <a:pt x="49" y="381"/>
                    <a:pt x="46" y="379"/>
                    <a:pt x="48" y="379"/>
                  </a:cubicBezTo>
                  <a:cubicBezTo>
                    <a:pt x="48" y="380"/>
                    <a:pt x="48" y="380"/>
                    <a:pt x="49" y="380"/>
                  </a:cubicBezTo>
                  <a:cubicBezTo>
                    <a:pt x="51" y="384"/>
                    <a:pt x="51" y="385"/>
                    <a:pt x="52" y="388"/>
                  </a:cubicBezTo>
                  <a:cubicBezTo>
                    <a:pt x="54" y="390"/>
                    <a:pt x="52" y="387"/>
                    <a:pt x="53" y="387"/>
                  </a:cubicBezTo>
                  <a:cubicBezTo>
                    <a:pt x="53" y="388"/>
                    <a:pt x="54" y="388"/>
                    <a:pt x="54" y="389"/>
                  </a:cubicBezTo>
                  <a:cubicBezTo>
                    <a:pt x="55" y="390"/>
                    <a:pt x="55" y="391"/>
                    <a:pt x="55" y="391"/>
                  </a:cubicBezTo>
                  <a:cubicBezTo>
                    <a:pt x="54" y="392"/>
                    <a:pt x="53" y="389"/>
                    <a:pt x="53" y="390"/>
                  </a:cubicBezTo>
                  <a:cubicBezTo>
                    <a:pt x="55" y="393"/>
                    <a:pt x="55" y="394"/>
                    <a:pt x="56" y="396"/>
                  </a:cubicBezTo>
                  <a:cubicBezTo>
                    <a:pt x="58" y="397"/>
                    <a:pt x="58" y="396"/>
                    <a:pt x="60" y="398"/>
                  </a:cubicBezTo>
                  <a:cubicBezTo>
                    <a:pt x="61" y="400"/>
                    <a:pt x="60" y="400"/>
                    <a:pt x="61" y="402"/>
                  </a:cubicBezTo>
                  <a:cubicBezTo>
                    <a:pt x="62" y="402"/>
                    <a:pt x="66" y="406"/>
                    <a:pt x="68" y="410"/>
                  </a:cubicBezTo>
                  <a:cubicBezTo>
                    <a:pt x="69" y="410"/>
                    <a:pt x="70" y="411"/>
                    <a:pt x="71" y="412"/>
                  </a:cubicBezTo>
                  <a:cubicBezTo>
                    <a:pt x="69" y="409"/>
                    <a:pt x="67" y="408"/>
                    <a:pt x="67" y="406"/>
                  </a:cubicBezTo>
                  <a:cubicBezTo>
                    <a:pt x="67" y="406"/>
                    <a:pt x="68" y="407"/>
                    <a:pt x="69" y="407"/>
                  </a:cubicBezTo>
                  <a:cubicBezTo>
                    <a:pt x="67" y="405"/>
                    <a:pt x="67" y="405"/>
                    <a:pt x="66" y="404"/>
                  </a:cubicBezTo>
                  <a:cubicBezTo>
                    <a:pt x="67" y="404"/>
                    <a:pt x="62" y="400"/>
                    <a:pt x="62" y="399"/>
                  </a:cubicBezTo>
                  <a:cubicBezTo>
                    <a:pt x="63" y="399"/>
                    <a:pt x="64" y="400"/>
                    <a:pt x="64" y="399"/>
                  </a:cubicBezTo>
                  <a:cubicBezTo>
                    <a:pt x="60" y="396"/>
                    <a:pt x="56" y="390"/>
                    <a:pt x="55" y="386"/>
                  </a:cubicBezTo>
                  <a:cubicBezTo>
                    <a:pt x="54" y="388"/>
                    <a:pt x="50" y="379"/>
                    <a:pt x="53" y="382"/>
                  </a:cubicBezTo>
                  <a:cubicBezTo>
                    <a:pt x="51" y="378"/>
                    <a:pt x="52" y="381"/>
                    <a:pt x="50" y="379"/>
                  </a:cubicBezTo>
                  <a:cubicBezTo>
                    <a:pt x="50" y="378"/>
                    <a:pt x="49" y="377"/>
                    <a:pt x="50" y="377"/>
                  </a:cubicBezTo>
                  <a:cubicBezTo>
                    <a:pt x="53" y="379"/>
                    <a:pt x="54" y="382"/>
                    <a:pt x="56" y="384"/>
                  </a:cubicBezTo>
                  <a:cubicBezTo>
                    <a:pt x="57" y="387"/>
                    <a:pt x="59" y="390"/>
                    <a:pt x="60" y="393"/>
                  </a:cubicBezTo>
                  <a:cubicBezTo>
                    <a:pt x="64" y="397"/>
                    <a:pt x="65" y="399"/>
                    <a:pt x="67" y="401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68" y="402"/>
                    <a:pt x="73" y="409"/>
                    <a:pt x="72" y="406"/>
                  </a:cubicBezTo>
                  <a:cubicBezTo>
                    <a:pt x="70" y="405"/>
                    <a:pt x="67" y="401"/>
                    <a:pt x="67" y="400"/>
                  </a:cubicBezTo>
                  <a:cubicBezTo>
                    <a:pt x="71" y="404"/>
                    <a:pt x="72" y="406"/>
                    <a:pt x="76" y="410"/>
                  </a:cubicBezTo>
                  <a:cubicBezTo>
                    <a:pt x="74" y="410"/>
                    <a:pt x="75" y="411"/>
                    <a:pt x="76" y="413"/>
                  </a:cubicBezTo>
                  <a:cubicBezTo>
                    <a:pt x="77" y="411"/>
                    <a:pt x="80" y="416"/>
                    <a:pt x="79" y="416"/>
                  </a:cubicBezTo>
                  <a:cubicBezTo>
                    <a:pt x="81" y="418"/>
                    <a:pt x="84" y="421"/>
                    <a:pt x="86" y="424"/>
                  </a:cubicBezTo>
                  <a:cubicBezTo>
                    <a:pt x="89" y="427"/>
                    <a:pt x="92" y="430"/>
                    <a:pt x="95" y="433"/>
                  </a:cubicBezTo>
                  <a:cubicBezTo>
                    <a:pt x="96" y="435"/>
                    <a:pt x="99" y="439"/>
                    <a:pt x="102" y="440"/>
                  </a:cubicBezTo>
                  <a:cubicBezTo>
                    <a:pt x="102" y="440"/>
                    <a:pt x="101" y="440"/>
                    <a:pt x="101" y="440"/>
                  </a:cubicBezTo>
                  <a:cubicBezTo>
                    <a:pt x="103" y="442"/>
                    <a:pt x="104" y="443"/>
                    <a:pt x="104" y="444"/>
                  </a:cubicBezTo>
                  <a:cubicBezTo>
                    <a:pt x="107" y="446"/>
                    <a:pt x="102" y="441"/>
                    <a:pt x="104" y="442"/>
                  </a:cubicBezTo>
                  <a:cubicBezTo>
                    <a:pt x="106" y="444"/>
                    <a:pt x="108" y="446"/>
                    <a:pt x="108" y="447"/>
                  </a:cubicBezTo>
                  <a:cubicBezTo>
                    <a:pt x="110" y="449"/>
                    <a:pt x="114" y="452"/>
                    <a:pt x="117" y="455"/>
                  </a:cubicBezTo>
                  <a:cubicBezTo>
                    <a:pt x="121" y="457"/>
                    <a:pt x="124" y="460"/>
                    <a:pt x="126" y="462"/>
                  </a:cubicBezTo>
                  <a:cubicBezTo>
                    <a:pt x="128" y="463"/>
                    <a:pt x="135" y="468"/>
                    <a:pt x="140" y="471"/>
                  </a:cubicBezTo>
                  <a:cubicBezTo>
                    <a:pt x="145" y="475"/>
                    <a:pt x="149" y="478"/>
                    <a:pt x="144" y="476"/>
                  </a:cubicBezTo>
                  <a:cubicBezTo>
                    <a:pt x="149" y="479"/>
                    <a:pt x="155" y="482"/>
                    <a:pt x="158" y="484"/>
                  </a:cubicBezTo>
                  <a:cubicBezTo>
                    <a:pt x="155" y="482"/>
                    <a:pt x="159" y="485"/>
                    <a:pt x="158" y="485"/>
                  </a:cubicBezTo>
                  <a:cubicBezTo>
                    <a:pt x="160" y="486"/>
                    <a:pt x="160" y="486"/>
                    <a:pt x="161" y="488"/>
                  </a:cubicBezTo>
                  <a:cubicBezTo>
                    <a:pt x="162" y="486"/>
                    <a:pt x="166" y="491"/>
                    <a:pt x="168" y="491"/>
                  </a:cubicBezTo>
                  <a:cubicBezTo>
                    <a:pt x="168" y="490"/>
                    <a:pt x="167" y="490"/>
                    <a:pt x="168" y="490"/>
                  </a:cubicBezTo>
                  <a:cubicBezTo>
                    <a:pt x="168" y="491"/>
                    <a:pt x="168" y="491"/>
                    <a:pt x="169" y="493"/>
                  </a:cubicBezTo>
                  <a:cubicBezTo>
                    <a:pt x="167" y="493"/>
                    <a:pt x="167" y="492"/>
                    <a:pt x="164" y="491"/>
                  </a:cubicBezTo>
                  <a:cubicBezTo>
                    <a:pt x="165" y="492"/>
                    <a:pt x="163" y="491"/>
                    <a:pt x="162" y="492"/>
                  </a:cubicBezTo>
                  <a:cubicBezTo>
                    <a:pt x="164" y="493"/>
                    <a:pt x="166" y="494"/>
                    <a:pt x="167" y="494"/>
                  </a:cubicBezTo>
                  <a:cubicBezTo>
                    <a:pt x="169" y="495"/>
                    <a:pt x="169" y="496"/>
                    <a:pt x="170" y="496"/>
                  </a:cubicBezTo>
                  <a:cubicBezTo>
                    <a:pt x="172" y="497"/>
                    <a:pt x="174" y="498"/>
                    <a:pt x="178" y="501"/>
                  </a:cubicBezTo>
                  <a:cubicBezTo>
                    <a:pt x="179" y="500"/>
                    <a:pt x="174" y="498"/>
                    <a:pt x="174" y="498"/>
                  </a:cubicBezTo>
                  <a:cubicBezTo>
                    <a:pt x="178" y="499"/>
                    <a:pt x="178" y="499"/>
                    <a:pt x="178" y="499"/>
                  </a:cubicBezTo>
                  <a:cubicBezTo>
                    <a:pt x="178" y="499"/>
                    <a:pt x="178" y="498"/>
                    <a:pt x="177" y="498"/>
                  </a:cubicBezTo>
                  <a:cubicBezTo>
                    <a:pt x="177" y="499"/>
                    <a:pt x="175" y="496"/>
                    <a:pt x="174" y="497"/>
                  </a:cubicBezTo>
                  <a:cubicBezTo>
                    <a:pt x="173" y="496"/>
                    <a:pt x="171" y="495"/>
                    <a:pt x="172" y="495"/>
                  </a:cubicBezTo>
                  <a:cubicBezTo>
                    <a:pt x="173" y="495"/>
                    <a:pt x="176" y="497"/>
                    <a:pt x="175" y="496"/>
                  </a:cubicBezTo>
                  <a:cubicBezTo>
                    <a:pt x="173" y="495"/>
                    <a:pt x="172" y="494"/>
                    <a:pt x="171" y="493"/>
                  </a:cubicBezTo>
                  <a:cubicBezTo>
                    <a:pt x="175" y="494"/>
                    <a:pt x="184" y="500"/>
                    <a:pt x="190" y="502"/>
                  </a:cubicBezTo>
                  <a:cubicBezTo>
                    <a:pt x="191" y="503"/>
                    <a:pt x="195" y="505"/>
                    <a:pt x="199" y="507"/>
                  </a:cubicBezTo>
                  <a:cubicBezTo>
                    <a:pt x="203" y="508"/>
                    <a:pt x="207" y="509"/>
                    <a:pt x="206" y="508"/>
                  </a:cubicBezTo>
                  <a:cubicBezTo>
                    <a:pt x="208" y="510"/>
                    <a:pt x="208" y="509"/>
                    <a:pt x="209" y="511"/>
                  </a:cubicBezTo>
                  <a:cubicBezTo>
                    <a:pt x="206" y="510"/>
                    <a:pt x="200" y="507"/>
                    <a:pt x="200" y="508"/>
                  </a:cubicBezTo>
                  <a:cubicBezTo>
                    <a:pt x="203" y="509"/>
                    <a:pt x="209" y="511"/>
                    <a:pt x="205" y="511"/>
                  </a:cubicBezTo>
                  <a:cubicBezTo>
                    <a:pt x="207" y="512"/>
                    <a:pt x="207" y="511"/>
                    <a:pt x="209" y="512"/>
                  </a:cubicBezTo>
                  <a:cubicBezTo>
                    <a:pt x="209" y="513"/>
                    <a:pt x="209" y="513"/>
                    <a:pt x="209" y="513"/>
                  </a:cubicBezTo>
                  <a:cubicBezTo>
                    <a:pt x="207" y="512"/>
                    <a:pt x="201" y="510"/>
                    <a:pt x="204" y="512"/>
                  </a:cubicBezTo>
                  <a:cubicBezTo>
                    <a:pt x="206" y="511"/>
                    <a:pt x="209" y="513"/>
                    <a:pt x="210" y="514"/>
                  </a:cubicBezTo>
                  <a:cubicBezTo>
                    <a:pt x="211" y="514"/>
                    <a:pt x="214" y="515"/>
                    <a:pt x="216" y="516"/>
                  </a:cubicBezTo>
                  <a:cubicBezTo>
                    <a:pt x="219" y="517"/>
                    <a:pt x="221" y="518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18" y="518"/>
                    <a:pt x="217" y="518"/>
                    <a:pt x="215" y="517"/>
                  </a:cubicBezTo>
                  <a:cubicBezTo>
                    <a:pt x="214" y="517"/>
                    <a:pt x="213" y="516"/>
                    <a:pt x="213" y="517"/>
                  </a:cubicBezTo>
                  <a:cubicBezTo>
                    <a:pt x="212" y="516"/>
                    <a:pt x="212" y="515"/>
                    <a:pt x="213" y="515"/>
                  </a:cubicBezTo>
                  <a:cubicBezTo>
                    <a:pt x="209" y="514"/>
                    <a:pt x="212" y="516"/>
                    <a:pt x="210" y="515"/>
                  </a:cubicBezTo>
                  <a:cubicBezTo>
                    <a:pt x="209" y="514"/>
                    <a:pt x="208" y="513"/>
                    <a:pt x="206" y="514"/>
                  </a:cubicBezTo>
                  <a:cubicBezTo>
                    <a:pt x="207" y="514"/>
                    <a:pt x="211" y="516"/>
                    <a:pt x="215" y="518"/>
                  </a:cubicBezTo>
                  <a:cubicBezTo>
                    <a:pt x="220" y="520"/>
                    <a:pt x="224" y="521"/>
                    <a:pt x="227" y="522"/>
                  </a:cubicBezTo>
                  <a:cubicBezTo>
                    <a:pt x="230" y="524"/>
                    <a:pt x="240" y="525"/>
                    <a:pt x="241" y="528"/>
                  </a:cubicBezTo>
                  <a:cubicBezTo>
                    <a:pt x="243" y="528"/>
                    <a:pt x="248" y="530"/>
                    <a:pt x="248" y="531"/>
                  </a:cubicBezTo>
                  <a:cubicBezTo>
                    <a:pt x="251" y="532"/>
                    <a:pt x="250" y="530"/>
                    <a:pt x="253" y="531"/>
                  </a:cubicBezTo>
                  <a:cubicBezTo>
                    <a:pt x="257" y="533"/>
                    <a:pt x="256" y="534"/>
                    <a:pt x="258" y="536"/>
                  </a:cubicBezTo>
                  <a:cubicBezTo>
                    <a:pt x="258" y="534"/>
                    <a:pt x="265" y="536"/>
                    <a:pt x="268" y="537"/>
                  </a:cubicBezTo>
                  <a:cubicBezTo>
                    <a:pt x="267" y="537"/>
                    <a:pt x="266" y="537"/>
                    <a:pt x="266" y="537"/>
                  </a:cubicBezTo>
                  <a:cubicBezTo>
                    <a:pt x="269" y="539"/>
                    <a:pt x="270" y="537"/>
                    <a:pt x="273" y="538"/>
                  </a:cubicBezTo>
                  <a:cubicBezTo>
                    <a:pt x="274" y="540"/>
                    <a:pt x="268" y="538"/>
                    <a:pt x="271" y="539"/>
                  </a:cubicBezTo>
                  <a:cubicBezTo>
                    <a:pt x="274" y="539"/>
                    <a:pt x="275" y="541"/>
                    <a:pt x="277" y="540"/>
                  </a:cubicBezTo>
                  <a:cubicBezTo>
                    <a:pt x="278" y="540"/>
                    <a:pt x="278" y="541"/>
                    <a:pt x="279" y="541"/>
                  </a:cubicBezTo>
                  <a:cubicBezTo>
                    <a:pt x="281" y="541"/>
                    <a:pt x="297" y="542"/>
                    <a:pt x="295" y="544"/>
                  </a:cubicBezTo>
                  <a:cubicBezTo>
                    <a:pt x="310" y="545"/>
                    <a:pt x="333" y="549"/>
                    <a:pt x="348" y="548"/>
                  </a:cubicBezTo>
                  <a:cubicBezTo>
                    <a:pt x="347" y="549"/>
                    <a:pt x="348" y="549"/>
                    <a:pt x="345" y="549"/>
                  </a:cubicBezTo>
                  <a:cubicBezTo>
                    <a:pt x="345" y="549"/>
                    <a:pt x="344" y="548"/>
                    <a:pt x="342" y="549"/>
                  </a:cubicBezTo>
                  <a:cubicBezTo>
                    <a:pt x="343" y="549"/>
                    <a:pt x="344" y="549"/>
                    <a:pt x="344" y="550"/>
                  </a:cubicBezTo>
                  <a:cubicBezTo>
                    <a:pt x="341" y="550"/>
                    <a:pt x="338" y="549"/>
                    <a:pt x="337" y="550"/>
                  </a:cubicBezTo>
                  <a:cubicBezTo>
                    <a:pt x="339" y="550"/>
                    <a:pt x="345" y="551"/>
                    <a:pt x="347" y="551"/>
                  </a:cubicBezTo>
                  <a:cubicBezTo>
                    <a:pt x="348" y="550"/>
                    <a:pt x="347" y="549"/>
                    <a:pt x="349" y="549"/>
                  </a:cubicBezTo>
                  <a:cubicBezTo>
                    <a:pt x="348" y="551"/>
                    <a:pt x="353" y="549"/>
                    <a:pt x="355" y="550"/>
                  </a:cubicBezTo>
                  <a:cubicBezTo>
                    <a:pt x="352" y="550"/>
                    <a:pt x="355" y="551"/>
                    <a:pt x="356" y="551"/>
                  </a:cubicBezTo>
                  <a:cubicBezTo>
                    <a:pt x="354" y="551"/>
                    <a:pt x="356" y="550"/>
                    <a:pt x="357" y="550"/>
                  </a:cubicBezTo>
                  <a:cubicBezTo>
                    <a:pt x="360" y="550"/>
                    <a:pt x="361" y="553"/>
                    <a:pt x="364" y="551"/>
                  </a:cubicBezTo>
                  <a:cubicBezTo>
                    <a:pt x="364" y="551"/>
                    <a:pt x="360" y="552"/>
                    <a:pt x="361" y="551"/>
                  </a:cubicBezTo>
                  <a:cubicBezTo>
                    <a:pt x="362" y="549"/>
                    <a:pt x="366" y="550"/>
                    <a:pt x="369" y="550"/>
                  </a:cubicBezTo>
                  <a:cubicBezTo>
                    <a:pt x="370" y="548"/>
                    <a:pt x="374" y="547"/>
                    <a:pt x="379" y="547"/>
                  </a:cubicBezTo>
                  <a:cubicBezTo>
                    <a:pt x="375" y="548"/>
                    <a:pt x="377" y="548"/>
                    <a:pt x="377" y="549"/>
                  </a:cubicBezTo>
                  <a:cubicBezTo>
                    <a:pt x="383" y="548"/>
                    <a:pt x="386" y="548"/>
                    <a:pt x="391" y="548"/>
                  </a:cubicBezTo>
                  <a:cubicBezTo>
                    <a:pt x="390" y="548"/>
                    <a:pt x="383" y="549"/>
                    <a:pt x="385" y="549"/>
                  </a:cubicBezTo>
                  <a:cubicBezTo>
                    <a:pt x="390" y="548"/>
                    <a:pt x="390" y="549"/>
                    <a:pt x="388" y="550"/>
                  </a:cubicBezTo>
                  <a:cubicBezTo>
                    <a:pt x="392" y="549"/>
                    <a:pt x="393" y="550"/>
                    <a:pt x="396" y="549"/>
                  </a:cubicBezTo>
                  <a:cubicBezTo>
                    <a:pt x="396" y="549"/>
                    <a:pt x="397" y="549"/>
                    <a:pt x="397" y="549"/>
                  </a:cubicBezTo>
                  <a:cubicBezTo>
                    <a:pt x="397" y="550"/>
                    <a:pt x="396" y="550"/>
                    <a:pt x="394" y="551"/>
                  </a:cubicBezTo>
                  <a:cubicBezTo>
                    <a:pt x="397" y="551"/>
                    <a:pt x="398" y="551"/>
                    <a:pt x="401" y="552"/>
                  </a:cubicBezTo>
                  <a:cubicBezTo>
                    <a:pt x="402" y="551"/>
                    <a:pt x="398" y="551"/>
                    <a:pt x="400" y="551"/>
                  </a:cubicBezTo>
                  <a:cubicBezTo>
                    <a:pt x="404" y="550"/>
                    <a:pt x="403" y="549"/>
                    <a:pt x="406" y="549"/>
                  </a:cubicBezTo>
                  <a:cubicBezTo>
                    <a:pt x="406" y="551"/>
                    <a:pt x="410" y="549"/>
                    <a:pt x="412" y="549"/>
                  </a:cubicBezTo>
                  <a:cubicBezTo>
                    <a:pt x="411" y="550"/>
                    <a:pt x="409" y="550"/>
                    <a:pt x="407" y="550"/>
                  </a:cubicBezTo>
                  <a:cubicBezTo>
                    <a:pt x="405" y="550"/>
                    <a:pt x="404" y="550"/>
                    <a:pt x="403" y="551"/>
                  </a:cubicBezTo>
                  <a:cubicBezTo>
                    <a:pt x="405" y="551"/>
                    <a:pt x="409" y="551"/>
                    <a:pt x="408" y="552"/>
                  </a:cubicBezTo>
                  <a:cubicBezTo>
                    <a:pt x="406" y="553"/>
                    <a:pt x="402" y="553"/>
                    <a:pt x="401" y="554"/>
                  </a:cubicBezTo>
                  <a:cubicBezTo>
                    <a:pt x="406" y="553"/>
                    <a:pt x="409" y="552"/>
                    <a:pt x="411" y="554"/>
                  </a:cubicBezTo>
                  <a:cubicBezTo>
                    <a:pt x="411" y="552"/>
                    <a:pt x="417" y="552"/>
                    <a:pt x="420" y="551"/>
                  </a:cubicBezTo>
                  <a:cubicBezTo>
                    <a:pt x="422" y="551"/>
                    <a:pt x="420" y="551"/>
                    <a:pt x="422" y="552"/>
                  </a:cubicBezTo>
                  <a:cubicBezTo>
                    <a:pt x="424" y="551"/>
                    <a:pt x="426" y="552"/>
                    <a:pt x="426" y="551"/>
                  </a:cubicBezTo>
                  <a:cubicBezTo>
                    <a:pt x="424" y="551"/>
                    <a:pt x="426" y="550"/>
                    <a:pt x="427" y="550"/>
                  </a:cubicBezTo>
                  <a:cubicBezTo>
                    <a:pt x="427" y="551"/>
                    <a:pt x="430" y="550"/>
                    <a:pt x="432" y="549"/>
                  </a:cubicBezTo>
                  <a:cubicBezTo>
                    <a:pt x="432" y="550"/>
                    <a:pt x="434" y="550"/>
                    <a:pt x="434" y="551"/>
                  </a:cubicBezTo>
                  <a:cubicBezTo>
                    <a:pt x="438" y="549"/>
                    <a:pt x="441" y="548"/>
                    <a:pt x="445" y="548"/>
                  </a:cubicBezTo>
                  <a:cubicBezTo>
                    <a:pt x="448" y="547"/>
                    <a:pt x="452" y="547"/>
                    <a:pt x="456" y="545"/>
                  </a:cubicBezTo>
                  <a:cubicBezTo>
                    <a:pt x="457" y="545"/>
                    <a:pt x="456" y="547"/>
                    <a:pt x="457" y="546"/>
                  </a:cubicBezTo>
                  <a:cubicBezTo>
                    <a:pt x="459" y="545"/>
                    <a:pt x="461" y="544"/>
                    <a:pt x="464" y="544"/>
                  </a:cubicBezTo>
                  <a:cubicBezTo>
                    <a:pt x="464" y="544"/>
                    <a:pt x="462" y="544"/>
                    <a:pt x="462" y="545"/>
                  </a:cubicBezTo>
                  <a:cubicBezTo>
                    <a:pt x="466" y="544"/>
                    <a:pt x="478" y="539"/>
                    <a:pt x="475" y="542"/>
                  </a:cubicBezTo>
                  <a:cubicBezTo>
                    <a:pt x="476" y="541"/>
                    <a:pt x="479" y="540"/>
                    <a:pt x="481" y="539"/>
                  </a:cubicBezTo>
                  <a:cubicBezTo>
                    <a:pt x="483" y="538"/>
                    <a:pt x="485" y="538"/>
                    <a:pt x="485" y="539"/>
                  </a:cubicBezTo>
                  <a:cubicBezTo>
                    <a:pt x="488" y="537"/>
                    <a:pt x="485" y="537"/>
                    <a:pt x="486" y="537"/>
                  </a:cubicBezTo>
                  <a:cubicBezTo>
                    <a:pt x="491" y="536"/>
                    <a:pt x="495" y="534"/>
                    <a:pt x="500" y="532"/>
                  </a:cubicBezTo>
                  <a:cubicBezTo>
                    <a:pt x="504" y="530"/>
                    <a:pt x="509" y="528"/>
                    <a:pt x="513" y="527"/>
                  </a:cubicBezTo>
                  <a:cubicBezTo>
                    <a:pt x="513" y="526"/>
                    <a:pt x="521" y="525"/>
                    <a:pt x="522" y="522"/>
                  </a:cubicBezTo>
                  <a:cubicBezTo>
                    <a:pt x="524" y="522"/>
                    <a:pt x="525" y="521"/>
                    <a:pt x="525" y="522"/>
                  </a:cubicBezTo>
                  <a:cubicBezTo>
                    <a:pt x="515" y="528"/>
                    <a:pt x="510" y="530"/>
                    <a:pt x="499" y="535"/>
                  </a:cubicBezTo>
                  <a:cubicBezTo>
                    <a:pt x="500" y="536"/>
                    <a:pt x="504" y="534"/>
                    <a:pt x="505" y="535"/>
                  </a:cubicBezTo>
                  <a:cubicBezTo>
                    <a:pt x="488" y="545"/>
                    <a:pt x="471" y="552"/>
                    <a:pt x="453" y="555"/>
                  </a:cubicBezTo>
                  <a:cubicBezTo>
                    <a:pt x="434" y="562"/>
                    <a:pt x="413" y="565"/>
                    <a:pt x="394" y="570"/>
                  </a:cubicBezTo>
                  <a:cubicBezTo>
                    <a:pt x="389" y="571"/>
                    <a:pt x="381" y="572"/>
                    <a:pt x="374" y="573"/>
                  </a:cubicBezTo>
                  <a:cubicBezTo>
                    <a:pt x="367" y="574"/>
                    <a:pt x="359" y="574"/>
                    <a:pt x="352" y="574"/>
                  </a:cubicBezTo>
                  <a:cubicBezTo>
                    <a:pt x="355" y="575"/>
                    <a:pt x="360" y="575"/>
                    <a:pt x="365" y="574"/>
                  </a:cubicBezTo>
                  <a:cubicBezTo>
                    <a:pt x="368" y="574"/>
                    <a:pt x="371" y="574"/>
                    <a:pt x="373" y="574"/>
                  </a:cubicBezTo>
                  <a:cubicBezTo>
                    <a:pt x="376" y="574"/>
                    <a:pt x="378" y="574"/>
                    <a:pt x="380" y="574"/>
                  </a:cubicBezTo>
                  <a:cubicBezTo>
                    <a:pt x="379" y="575"/>
                    <a:pt x="379" y="576"/>
                    <a:pt x="379" y="576"/>
                  </a:cubicBezTo>
                  <a:cubicBezTo>
                    <a:pt x="384" y="576"/>
                    <a:pt x="389" y="577"/>
                    <a:pt x="392" y="578"/>
                  </a:cubicBezTo>
                  <a:cubicBezTo>
                    <a:pt x="397" y="577"/>
                    <a:pt x="403" y="576"/>
                    <a:pt x="408" y="576"/>
                  </a:cubicBezTo>
                  <a:cubicBezTo>
                    <a:pt x="413" y="576"/>
                    <a:pt x="417" y="576"/>
                    <a:pt x="421" y="576"/>
                  </a:cubicBezTo>
                  <a:cubicBezTo>
                    <a:pt x="424" y="575"/>
                    <a:pt x="422" y="575"/>
                    <a:pt x="425" y="574"/>
                  </a:cubicBezTo>
                  <a:cubicBezTo>
                    <a:pt x="425" y="575"/>
                    <a:pt x="427" y="575"/>
                    <a:pt x="426" y="575"/>
                  </a:cubicBezTo>
                  <a:cubicBezTo>
                    <a:pt x="429" y="575"/>
                    <a:pt x="433" y="574"/>
                    <a:pt x="434" y="574"/>
                  </a:cubicBezTo>
                  <a:cubicBezTo>
                    <a:pt x="439" y="572"/>
                    <a:pt x="439" y="574"/>
                    <a:pt x="445" y="571"/>
                  </a:cubicBezTo>
                  <a:cubicBezTo>
                    <a:pt x="445" y="572"/>
                    <a:pt x="445" y="572"/>
                    <a:pt x="445" y="572"/>
                  </a:cubicBezTo>
                  <a:cubicBezTo>
                    <a:pt x="450" y="571"/>
                    <a:pt x="454" y="570"/>
                    <a:pt x="458" y="569"/>
                  </a:cubicBezTo>
                  <a:cubicBezTo>
                    <a:pt x="463" y="568"/>
                    <a:pt x="467" y="567"/>
                    <a:pt x="471" y="565"/>
                  </a:cubicBezTo>
                  <a:cubicBezTo>
                    <a:pt x="471" y="566"/>
                    <a:pt x="473" y="566"/>
                    <a:pt x="473" y="566"/>
                  </a:cubicBezTo>
                  <a:cubicBezTo>
                    <a:pt x="478" y="564"/>
                    <a:pt x="480" y="563"/>
                    <a:pt x="483" y="563"/>
                  </a:cubicBezTo>
                  <a:cubicBezTo>
                    <a:pt x="485" y="563"/>
                    <a:pt x="486" y="562"/>
                    <a:pt x="488" y="561"/>
                  </a:cubicBezTo>
                  <a:cubicBezTo>
                    <a:pt x="490" y="561"/>
                    <a:pt x="492" y="560"/>
                    <a:pt x="494" y="559"/>
                  </a:cubicBezTo>
                  <a:cubicBezTo>
                    <a:pt x="497" y="558"/>
                    <a:pt x="501" y="557"/>
                    <a:pt x="504" y="556"/>
                  </a:cubicBezTo>
                  <a:cubicBezTo>
                    <a:pt x="511" y="553"/>
                    <a:pt x="518" y="550"/>
                    <a:pt x="525" y="545"/>
                  </a:cubicBezTo>
                  <a:cubicBezTo>
                    <a:pt x="526" y="546"/>
                    <a:pt x="527" y="545"/>
                    <a:pt x="528" y="545"/>
                  </a:cubicBezTo>
                  <a:cubicBezTo>
                    <a:pt x="530" y="543"/>
                    <a:pt x="535" y="541"/>
                    <a:pt x="539" y="538"/>
                  </a:cubicBezTo>
                  <a:cubicBezTo>
                    <a:pt x="543" y="536"/>
                    <a:pt x="547" y="533"/>
                    <a:pt x="550" y="532"/>
                  </a:cubicBezTo>
                  <a:cubicBezTo>
                    <a:pt x="551" y="530"/>
                    <a:pt x="551" y="529"/>
                    <a:pt x="552" y="528"/>
                  </a:cubicBezTo>
                  <a:cubicBezTo>
                    <a:pt x="554" y="527"/>
                    <a:pt x="551" y="530"/>
                    <a:pt x="554" y="528"/>
                  </a:cubicBezTo>
                  <a:cubicBezTo>
                    <a:pt x="557" y="526"/>
                    <a:pt x="551" y="529"/>
                    <a:pt x="553" y="527"/>
                  </a:cubicBezTo>
                  <a:cubicBezTo>
                    <a:pt x="554" y="527"/>
                    <a:pt x="555" y="526"/>
                    <a:pt x="557" y="526"/>
                  </a:cubicBezTo>
                  <a:cubicBezTo>
                    <a:pt x="555" y="525"/>
                    <a:pt x="560" y="523"/>
                    <a:pt x="562" y="521"/>
                  </a:cubicBezTo>
                  <a:cubicBezTo>
                    <a:pt x="565" y="517"/>
                    <a:pt x="573" y="511"/>
                    <a:pt x="575" y="507"/>
                  </a:cubicBezTo>
                  <a:cubicBezTo>
                    <a:pt x="580" y="503"/>
                    <a:pt x="584" y="500"/>
                    <a:pt x="586" y="497"/>
                  </a:cubicBezTo>
                  <a:cubicBezTo>
                    <a:pt x="589" y="494"/>
                    <a:pt x="590" y="491"/>
                    <a:pt x="592" y="489"/>
                  </a:cubicBezTo>
                  <a:cubicBezTo>
                    <a:pt x="594" y="488"/>
                    <a:pt x="594" y="486"/>
                    <a:pt x="596" y="486"/>
                  </a:cubicBezTo>
                  <a:cubicBezTo>
                    <a:pt x="593" y="486"/>
                    <a:pt x="593" y="487"/>
                    <a:pt x="592" y="486"/>
                  </a:cubicBezTo>
                  <a:cubicBezTo>
                    <a:pt x="592" y="485"/>
                    <a:pt x="592" y="485"/>
                    <a:pt x="593" y="484"/>
                  </a:cubicBezTo>
                  <a:cubicBezTo>
                    <a:pt x="594" y="484"/>
                    <a:pt x="593" y="485"/>
                    <a:pt x="594" y="485"/>
                  </a:cubicBezTo>
                  <a:cubicBezTo>
                    <a:pt x="596" y="482"/>
                    <a:pt x="596" y="482"/>
                    <a:pt x="598" y="480"/>
                  </a:cubicBezTo>
                  <a:cubicBezTo>
                    <a:pt x="596" y="481"/>
                    <a:pt x="596" y="480"/>
                    <a:pt x="597" y="479"/>
                  </a:cubicBezTo>
                  <a:cubicBezTo>
                    <a:pt x="599" y="477"/>
                    <a:pt x="600" y="476"/>
                    <a:pt x="601" y="475"/>
                  </a:cubicBezTo>
                  <a:cubicBezTo>
                    <a:pt x="600" y="476"/>
                    <a:pt x="598" y="477"/>
                    <a:pt x="597" y="478"/>
                  </a:cubicBezTo>
                  <a:cubicBezTo>
                    <a:pt x="596" y="479"/>
                    <a:pt x="595" y="480"/>
                    <a:pt x="594" y="481"/>
                  </a:cubicBezTo>
                  <a:cubicBezTo>
                    <a:pt x="594" y="481"/>
                    <a:pt x="593" y="481"/>
                    <a:pt x="594" y="480"/>
                  </a:cubicBezTo>
                  <a:cubicBezTo>
                    <a:pt x="598" y="476"/>
                    <a:pt x="602" y="474"/>
                    <a:pt x="607" y="469"/>
                  </a:cubicBezTo>
                  <a:cubicBezTo>
                    <a:pt x="608" y="467"/>
                    <a:pt x="605" y="469"/>
                    <a:pt x="609" y="466"/>
                  </a:cubicBezTo>
                  <a:cubicBezTo>
                    <a:pt x="609" y="467"/>
                    <a:pt x="612" y="464"/>
                    <a:pt x="610" y="467"/>
                  </a:cubicBezTo>
                  <a:cubicBezTo>
                    <a:pt x="614" y="465"/>
                    <a:pt x="612" y="464"/>
                    <a:pt x="615" y="462"/>
                  </a:cubicBezTo>
                  <a:cubicBezTo>
                    <a:pt x="616" y="462"/>
                    <a:pt x="616" y="462"/>
                    <a:pt x="616" y="462"/>
                  </a:cubicBezTo>
                  <a:cubicBezTo>
                    <a:pt x="618" y="461"/>
                    <a:pt x="616" y="461"/>
                    <a:pt x="618" y="459"/>
                  </a:cubicBezTo>
                  <a:cubicBezTo>
                    <a:pt x="622" y="457"/>
                    <a:pt x="625" y="455"/>
                    <a:pt x="628" y="453"/>
                  </a:cubicBezTo>
                  <a:cubicBezTo>
                    <a:pt x="625" y="456"/>
                    <a:pt x="622" y="460"/>
                    <a:pt x="619" y="462"/>
                  </a:cubicBezTo>
                  <a:cubicBezTo>
                    <a:pt x="620" y="460"/>
                    <a:pt x="622" y="458"/>
                    <a:pt x="622" y="457"/>
                  </a:cubicBezTo>
                  <a:cubicBezTo>
                    <a:pt x="618" y="460"/>
                    <a:pt x="619" y="462"/>
                    <a:pt x="615" y="464"/>
                  </a:cubicBezTo>
                  <a:cubicBezTo>
                    <a:pt x="611" y="470"/>
                    <a:pt x="603" y="474"/>
                    <a:pt x="601" y="478"/>
                  </a:cubicBezTo>
                  <a:cubicBezTo>
                    <a:pt x="607" y="473"/>
                    <a:pt x="614" y="471"/>
                    <a:pt x="615" y="468"/>
                  </a:cubicBezTo>
                  <a:cubicBezTo>
                    <a:pt x="615" y="469"/>
                    <a:pt x="611" y="472"/>
                    <a:pt x="611" y="471"/>
                  </a:cubicBezTo>
                  <a:cubicBezTo>
                    <a:pt x="611" y="470"/>
                    <a:pt x="611" y="470"/>
                    <a:pt x="613" y="468"/>
                  </a:cubicBezTo>
                  <a:cubicBezTo>
                    <a:pt x="616" y="467"/>
                    <a:pt x="616" y="466"/>
                    <a:pt x="620" y="462"/>
                  </a:cubicBezTo>
                  <a:cubicBezTo>
                    <a:pt x="619" y="464"/>
                    <a:pt x="624" y="459"/>
                    <a:pt x="621" y="463"/>
                  </a:cubicBezTo>
                  <a:cubicBezTo>
                    <a:pt x="623" y="462"/>
                    <a:pt x="626" y="457"/>
                    <a:pt x="628" y="458"/>
                  </a:cubicBezTo>
                  <a:cubicBezTo>
                    <a:pt x="627" y="459"/>
                    <a:pt x="623" y="462"/>
                    <a:pt x="624" y="463"/>
                  </a:cubicBezTo>
                  <a:cubicBezTo>
                    <a:pt x="626" y="461"/>
                    <a:pt x="622" y="466"/>
                    <a:pt x="625" y="463"/>
                  </a:cubicBezTo>
                  <a:cubicBezTo>
                    <a:pt x="627" y="460"/>
                    <a:pt x="630" y="460"/>
                    <a:pt x="632" y="456"/>
                  </a:cubicBezTo>
                  <a:cubicBezTo>
                    <a:pt x="632" y="457"/>
                    <a:pt x="631" y="458"/>
                    <a:pt x="632" y="458"/>
                  </a:cubicBezTo>
                  <a:cubicBezTo>
                    <a:pt x="634" y="455"/>
                    <a:pt x="634" y="456"/>
                    <a:pt x="635" y="455"/>
                  </a:cubicBezTo>
                  <a:cubicBezTo>
                    <a:pt x="635" y="453"/>
                    <a:pt x="633" y="457"/>
                    <a:pt x="632" y="456"/>
                  </a:cubicBezTo>
                  <a:cubicBezTo>
                    <a:pt x="639" y="448"/>
                    <a:pt x="640" y="446"/>
                    <a:pt x="645" y="444"/>
                  </a:cubicBezTo>
                  <a:cubicBezTo>
                    <a:pt x="645" y="445"/>
                    <a:pt x="644" y="446"/>
                    <a:pt x="644" y="446"/>
                  </a:cubicBezTo>
                  <a:cubicBezTo>
                    <a:pt x="645" y="445"/>
                    <a:pt x="645" y="445"/>
                    <a:pt x="646" y="445"/>
                  </a:cubicBezTo>
                  <a:cubicBezTo>
                    <a:pt x="649" y="442"/>
                    <a:pt x="649" y="440"/>
                    <a:pt x="650" y="439"/>
                  </a:cubicBezTo>
                  <a:cubicBezTo>
                    <a:pt x="654" y="435"/>
                    <a:pt x="660" y="430"/>
                    <a:pt x="664" y="425"/>
                  </a:cubicBezTo>
                  <a:cubicBezTo>
                    <a:pt x="669" y="419"/>
                    <a:pt x="675" y="413"/>
                    <a:pt x="679" y="406"/>
                  </a:cubicBezTo>
                  <a:cubicBezTo>
                    <a:pt x="680" y="406"/>
                    <a:pt x="678" y="408"/>
                    <a:pt x="679" y="408"/>
                  </a:cubicBezTo>
                  <a:cubicBezTo>
                    <a:pt x="681" y="404"/>
                    <a:pt x="682" y="401"/>
                    <a:pt x="679" y="403"/>
                  </a:cubicBezTo>
                  <a:cubicBezTo>
                    <a:pt x="680" y="401"/>
                    <a:pt x="681" y="402"/>
                    <a:pt x="682" y="400"/>
                  </a:cubicBezTo>
                  <a:cubicBezTo>
                    <a:pt x="680" y="399"/>
                    <a:pt x="680" y="399"/>
                    <a:pt x="680" y="399"/>
                  </a:cubicBezTo>
                  <a:cubicBezTo>
                    <a:pt x="683" y="396"/>
                    <a:pt x="683" y="394"/>
                    <a:pt x="682" y="393"/>
                  </a:cubicBezTo>
                  <a:cubicBezTo>
                    <a:pt x="681" y="394"/>
                    <a:pt x="680" y="392"/>
                    <a:pt x="678" y="394"/>
                  </a:cubicBezTo>
                  <a:cubicBezTo>
                    <a:pt x="678" y="397"/>
                    <a:pt x="677" y="398"/>
                    <a:pt x="675" y="400"/>
                  </a:cubicBezTo>
                  <a:cubicBezTo>
                    <a:pt x="675" y="401"/>
                    <a:pt x="677" y="400"/>
                    <a:pt x="675" y="403"/>
                  </a:cubicBezTo>
                  <a:cubicBezTo>
                    <a:pt x="675" y="400"/>
                    <a:pt x="674" y="402"/>
                    <a:pt x="672" y="405"/>
                  </a:cubicBezTo>
                  <a:cubicBezTo>
                    <a:pt x="671" y="404"/>
                    <a:pt x="673" y="399"/>
                    <a:pt x="676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2" y="401"/>
                    <a:pt x="671" y="403"/>
                    <a:pt x="669" y="407"/>
                  </a:cubicBezTo>
                  <a:cubicBezTo>
                    <a:pt x="669" y="406"/>
                    <a:pt x="670" y="404"/>
                    <a:pt x="671" y="402"/>
                  </a:cubicBezTo>
                  <a:cubicBezTo>
                    <a:pt x="669" y="404"/>
                    <a:pt x="668" y="406"/>
                    <a:pt x="666" y="409"/>
                  </a:cubicBezTo>
                  <a:cubicBezTo>
                    <a:pt x="663" y="412"/>
                    <a:pt x="661" y="414"/>
                    <a:pt x="659" y="417"/>
                  </a:cubicBezTo>
                  <a:cubicBezTo>
                    <a:pt x="657" y="419"/>
                    <a:pt x="655" y="422"/>
                    <a:pt x="653" y="423"/>
                  </a:cubicBezTo>
                  <a:cubicBezTo>
                    <a:pt x="651" y="424"/>
                    <a:pt x="650" y="425"/>
                    <a:pt x="649" y="424"/>
                  </a:cubicBezTo>
                  <a:cubicBezTo>
                    <a:pt x="647" y="426"/>
                    <a:pt x="643" y="429"/>
                    <a:pt x="641" y="433"/>
                  </a:cubicBezTo>
                  <a:cubicBezTo>
                    <a:pt x="641" y="434"/>
                    <a:pt x="643" y="432"/>
                    <a:pt x="644" y="432"/>
                  </a:cubicBezTo>
                  <a:cubicBezTo>
                    <a:pt x="642" y="435"/>
                    <a:pt x="639" y="437"/>
                    <a:pt x="637" y="438"/>
                  </a:cubicBezTo>
                  <a:cubicBezTo>
                    <a:pt x="638" y="438"/>
                    <a:pt x="634" y="442"/>
                    <a:pt x="633" y="442"/>
                  </a:cubicBezTo>
                  <a:cubicBezTo>
                    <a:pt x="633" y="444"/>
                    <a:pt x="630" y="447"/>
                    <a:pt x="629" y="447"/>
                  </a:cubicBezTo>
                  <a:cubicBezTo>
                    <a:pt x="629" y="447"/>
                    <a:pt x="629" y="446"/>
                    <a:pt x="629" y="446"/>
                  </a:cubicBezTo>
                  <a:cubicBezTo>
                    <a:pt x="630" y="445"/>
                    <a:pt x="631" y="444"/>
                    <a:pt x="631" y="443"/>
                  </a:cubicBezTo>
                  <a:cubicBezTo>
                    <a:pt x="629" y="445"/>
                    <a:pt x="629" y="445"/>
                    <a:pt x="628" y="445"/>
                  </a:cubicBezTo>
                  <a:cubicBezTo>
                    <a:pt x="627" y="447"/>
                    <a:pt x="626" y="448"/>
                    <a:pt x="626" y="449"/>
                  </a:cubicBezTo>
                  <a:cubicBezTo>
                    <a:pt x="627" y="448"/>
                    <a:pt x="627" y="446"/>
                    <a:pt x="629" y="446"/>
                  </a:cubicBezTo>
                  <a:cubicBezTo>
                    <a:pt x="628" y="447"/>
                    <a:pt x="628" y="448"/>
                    <a:pt x="626" y="451"/>
                  </a:cubicBezTo>
                  <a:cubicBezTo>
                    <a:pt x="621" y="453"/>
                    <a:pt x="623" y="450"/>
                    <a:pt x="629" y="442"/>
                  </a:cubicBezTo>
                  <a:cubicBezTo>
                    <a:pt x="631" y="441"/>
                    <a:pt x="633" y="440"/>
                    <a:pt x="635" y="438"/>
                  </a:cubicBezTo>
                  <a:cubicBezTo>
                    <a:pt x="635" y="436"/>
                    <a:pt x="632" y="439"/>
                    <a:pt x="634" y="437"/>
                  </a:cubicBezTo>
                  <a:cubicBezTo>
                    <a:pt x="635" y="435"/>
                    <a:pt x="637" y="435"/>
                    <a:pt x="637" y="433"/>
                  </a:cubicBezTo>
                  <a:cubicBezTo>
                    <a:pt x="637" y="431"/>
                    <a:pt x="635" y="436"/>
                    <a:pt x="635" y="434"/>
                  </a:cubicBezTo>
                  <a:cubicBezTo>
                    <a:pt x="636" y="431"/>
                    <a:pt x="639" y="430"/>
                    <a:pt x="641" y="426"/>
                  </a:cubicBezTo>
                  <a:cubicBezTo>
                    <a:pt x="641" y="426"/>
                    <a:pt x="641" y="426"/>
                    <a:pt x="642" y="426"/>
                  </a:cubicBezTo>
                  <a:cubicBezTo>
                    <a:pt x="643" y="424"/>
                    <a:pt x="645" y="422"/>
                    <a:pt x="647" y="419"/>
                  </a:cubicBezTo>
                  <a:cubicBezTo>
                    <a:pt x="648" y="417"/>
                    <a:pt x="651" y="415"/>
                    <a:pt x="653" y="411"/>
                  </a:cubicBezTo>
                  <a:cubicBezTo>
                    <a:pt x="653" y="412"/>
                    <a:pt x="655" y="409"/>
                    <a:pt x="656" y="410"/>
                  </a:cubicBezTo>
                  <a:cubicBezTo>
                    <a:pt x="657" y="408"/>
                    <a:pt x="658" y="406"/>
                    <a:pt x="660" y="404"/>
                  </a:cubicBezTo>
                  <a:cubicBezTo>
                    <a:pt x="661" y="402"/>
                    <a:pt x="662" y="401"/>
                    <a:pt x="663" y="400"/>
                  </a:cubicBezTo>
                  <a:cubicBezTo>
                    <a:pt x="661" y="403"/>
                    <a:pt x="659" y="407"/>
                    <a:pt x="656" y="410"/>
                  </a:cubicBezTo>
                  <a:cubicBezTo>
                    <a:pt x="653" y="414"/>
                    <a:pt x="650" y="417"/>
                    <a:pt x="648" y="419"/>
                  </a:cubicBezTo>
                  <a:cubicBezTo>
                    <a:pt x="650" y="418"/>
                    <a:pt x="653" y="414"/>
                    <a:pt x="655" y="413"/>
                  </a:cubicBezTo>
                  <a:cubicBezTo>
                    <a:pt x="657" y="411"/>
                    <a:pt x="655" y="412"/>
                    <a:pt x="657" y="409"/>
                  </a:cubicBezTo>
                  <a:cubicBezTo>
                    <a:pt x="659" y="409"/>
                    <a:pt x="661" y="407"/>
                    <a:pt x="659" y="410"/>
                  </a:cubicBezTo>
                  <a:cubicBezTo>
                    <a:pt x="661" y="408"/>
                    <a:pt x="662" y="407"/>
                    <a:pt x="662" y="404"/>
                  </a:cubicBezTo>
                  <a:cubicBezTo>
                    <a:pt x="661" y="405"/>
                    <a:pt x="661" y="407"/>
                    <a:pt x="660" y="407"/>
                  </a:cubicBezTo>
                  <a:cubicBezTo>
                    <a:pt x="660" y="405"/>
                    <a:pt x="664" y="402"/>
                    <a:pt x="666" y="400"/>
                  </a:cubicBezTo>
                  <a:cubicBezTo>
                    <a:pt x="665" y="400"/>
                    <a:pt x="663" y="403"/>
                    <a:pt x="662" y="403"/>
                  </a:cubicBezTo>
                  <a:cubicBezTo>
                    <a:pt x="664" y="400"/>
                    <a:pt x="664" y="400"/>
                    <a:pt x="666" y="397"/>
                  </a:cubicBezTo>
                  <a:cubicBezTo>
                    <a:pt x="666" y="396"/>
                    <a:pt x="665" y="396"/>
                    <a:pt x="665" y="397"/>
                  </a:cubicBezTo>
                  <a:cubicBezTo>
                    <a:pt x="667" y="392"/>
                    <a:pt x="672" y="386"/>
                    <a:pt x="672" y="383"/>
                  </a:cubicBezTo>
                  <a:cubicBezTo>
                    <a:pt x="671" y="384"/>
                    <a:pt x="670" y="386"/>
                    <a:pt x="668" y="386"/>
                  </a:cubicBezTo>
                  <a:cubicBezTo>
                    <a:pt x="671" y="383"/>
                    <a:pt x="675" y="379"/>
                    <a:pt x="677" y="375"/>
                  </a:cubicBezTo>
                  <a:cubicBezTo>
                    <a:pt x="677" y="376"/>
                    <a:pt x="675" y="379"/>
                    <a:pt x="674" y="381"/>
                  </a:cubicBezTo>
                  <a:cubicBezTo>
                    <a:pt x="677" y="379"/>
                    <a:pt x="678" y="376"/>
                    <a:pt x="678" y="374"/>
                  </a:cubicBezTo>
                  <a:cubicBezTo>
                    <a:pt x="679" y="373"/>
                    <a:pt x="681" y="374"/>
                    <a:pt x="680" y="373"/>
                  </a:cubicBezTo>
                  <a:cubicBezTo>
                    <a:pt x="682" y="371"/>
                    <a:pt x="678" y="375"/>
                    <a:pt x="680" y="372"/>
                  </a:cubicBezTo>
                  <a:cubicBezTo>
                    <a:pt x="681" y="371"/>
                    <a:pt x="681" y="371"/>
                    <a:pt x="681" y="371"/>
                  </a:cubicBezTo>
                  <a:cubicBezTo>
                    <a:pt x="681" y="372"/>
                    <a:pt x="682" y="372"/>
                    <a:pt x="683" y="371"/>
                  </a:cubicBezTo>
                  <a:cubicBezTo>
                    <a:pt x="682" y="370"/>
                    <a:pt x="684" y="368"/>
                    <a:pt x="683" y="368"/>
                  </a:cubicBezTo>
                  <a:cubicBezTo>
                    <a:pt x="682" y="370"/>
                    <a:pt x="682" y="371"/>
                    <a:pt x="681" y="371"/>
                  </a:cubicBezTo>
                  <a:cubicBezTo>
                    <a:pt x="683" y="368"/>
                    <a:pt x="684" y="366"/>
                    <a:pt x="685" y="362"/>
                  </a:cubicBezTo>
                  <a:cubicBezTo>
                    <a:pt x="686" y="363"/>
                    <a:pt x="689" y="360"/>
                    <a:pt x="689" y="357"/>
                  </a:cubicBezTo>
                  <a:cubicBezTo>
                    <a:pt x="688" y="359"/>
                    <a:pt x="687" y="361"/>
                    <a:pt x="687" y="361"/>
                  </a:cubicBezTo>
                  <a:cubicBezTo>
                    <a:pt x="689" y="358"/>
                    <a:pt x="690" y="354"/>
                    <a:pt x="691" y="351"/>
                  </a:cubicBezTo>
                  <a:cubicBezTo>
                    <a:pt x="690" y="350"/>
                    <a:pt x="688" y="352"/>
                    <a:pt x="687" y="353"/>
                  </a:cubicBezTo>
                  <a:cubicBezTo>
                    <a:pt x="688" y="354"/>
                    <a:pt x="689" y="351"/>
                    <a:pt x="689" y="353"/>
                  </a:cubicBezTo>
                  <a:cubicBezTo>
                    <a:pt x="687" y="357"/>
                    <a:pt x="685" y="359"/>
                    <a:pt x="684" y="363"/>
                  </a:cubicBezTo>
                  <a:cubicBezTo>
                    <a:pt x="682" y="365"/>
                    <a:pt x="681" y="363"/>
                    <a:pt x="680" y="365"/>
                  </a:cubicBezTo>
                  <a:cubicBezTo>
                    <a:pt x="680" y="363"/>
                    <a:pt x="679" y="364"/>
                    <a:pt x="679" y="363"/>
                  </a:cubicBezTo>
                  <a:cubicBezTo>
                    <a:pt x="678" y="365"/>
                    <a:pt x="677" y="365"/>
                    <a:pt x="677" y="364"/>
                  </a:cubicBezTo>
                  <a:cubicBezTo>
                    <a:pt x="676" y="367"/>
                    <a:pt x="676" y="366"/>
                    <a:pt x="675" y="368"/>
                  </a:cubicBezTo>
                  <a:cubicBezTo>
                    <a:pt x="673" y="369"/>
                    <a:pt x="671" y="370"/>
                    <a:pt x="669" y="373"/>
                  </a:cubicBezTo>
                  <a:cubicBezTo>
                    <a:pt x="669" y="373"/>
                    <a:pt x="672" y="370"/>
                    <a:pt x="672" y="372"/>
                  </a:cubicBezTo>
                  <a:cubicBezTo>
                    <a:pt x="670" y="374"/>
                    <a:pt x="670" y="373"/>
                    <a:pt x="669" y="375"/>
                  </a:cubicBezTo>
                  <a:cubicBezTo>
                    <a:pt x="669" y="377"/>
                    <a:pt x="675" y="368"/>
                    <a:pt x="675" y="370"/>
                  </a:cubicBezTo>
                  <a:cubicBezTo>
                    <a:pt x="674" y="372"/>
                    <a:pt x="673" y="372"/>
                    <a:pt x="671" y="375"/>
                  </a:cubicBezTo>
                  <a:cubicBezTo>
                    <a:pt x="670" y="374"/>
                    <a:pt x="667" y="379"/>
                    <a:pt x="665" y="380"/>
                  </a:cubicBezTo>
                  <a:cubicBezTo>
                    <a:pt x="666" y="379"/>
                    <a:pt x="668" y="378"/>
                    <a:pt x="668" y="377"/>
                  </a:cubicBezTo>
                  <a:cubicBezTo>
                    <a:pt x="665" y="379"/>
                    <a:pt x="668" y="375"/>
                    <a:pt x="668" y="375"/>
                  </a:cubicBezTo>
                  <a:cubicBezTo>
                    <a:pt x="668" y="375"/>
                    <a:pt x="666" y="376"/>
                    <a:pt x="666" y="375"/>
                  </a:cubicBezTo>
                  <a:cubicBezTo>
                    <a:pt x="670" y="370"/>
                    <a:pt x="673" y="363"/>
                    <a:pt x="674" y="359"/>
                  </a:cubicBezTo>
                  <a:cubicBezTo>
                    <a:pt x="672" y="362"/>
                    <a:pt x="669" y="371"/>
                    <a:pt x="666" y="373"/>
                  </a:cubicBezTo>
                  <a:cubicBezTo>
                    <a:pt x="666" y="373"/>
                    <a:pt x="664" y="372"/>
                    <a:pt x="664" y="372"/>
                  </a:cubicBezTo>
                  <a:cubicBezTo>
                    <a:pt x="664" y="374"/>
                    <a:pt x="662" y="374"/>
                    <a:pt x="661" y="376"/>
                  </a:cubicBezTo>
                  <a:cubicBezTo>
                    <a:pt x="661" y="376"/>
                    <a:pt x="662" y="376"/>
                    <a:pt x="661" y="378"/>
                  </a:cubicBezTo>
                  <a:cubicBezTo>
                    <a:pt x="660" y="377"/>
                    <a:pt x="660" y="377"/>
                    <a:pt x="660" y="377"/>
                  </a:cubicBezTo>
                  <a:cubicBezTo>
                    <a:pt x="662" y="373"/>
                    <a:pt x="664" y="370"/>
                    <a:pt x="665" y="368"/>
                  </a:cubicBezTo>
                  <a:cubicBezTo>
                    <a:pt x="665" y="368"/>
                    <a:pt x="664" y="369"/>
                    <a:pt x="664" y="369"/>
                  </a:cubicBezTo>
                  <a:cubicBezTo>
                    <a:pt x="665" y="367"/>
                    <a:pt x="666" y="367"/>
                    <a:pt x="666" y="364"/>
                  </a:cubicBezTo>
                  <a:cubicBezTo>
                    <a:pt x="669" y="364"/>
                    <a:pt x="672" y="355"/>
                    <a:pt x="676" y="352"/>
                  </a:cubicBezTo>
                  <a:cubicBezTo>
                    <a:pt x="675" y="356"/>
                    <a:pt x="676" y="355"/>
                    <a:pt x="676" y="355"/>
                  </a:cubicBezTo>
                  <a:cubicBezTo>
                    <a:pt x="676" y="353"/>
                    <a:pt x="679" y="349"/>
                    <a:pt x="680" y="350"/>
                  </a:cubicBezTo>
                  <a:cubicBezTo>
                    <a:pt x="678" y="353"/>
                    <a:pt x="678" y="351"/>
                    <a:pt x="677" y="353"/>
                  </a:cubicBezTo>
                  <a:cubicBezTo>
                    <a:pt x="678" y="354"/>
                    <a:pt x="679" y="351"/>
                    <a:pt x="680" y="349"/>
                  </a:cubicBezTo>
                  <a:cubicBezTo>
                    <a:pt x="679" y="349"/>
                    <a:pt x="679" y="348"/>
                    <a:pt x="680" y="346"/>
                  </a:cubicBezTo>
                  <a:cubicBezTo>
                    <a:pt x="681" y="346"/>
                    <a:pt x="682" y="344"/>
                    <a:pt x="683" y="345"/>
                  </a:cubicBezTo>
                  <a:cubicBezTo>
                    <a:pt x="686" y="339"/>
                    <a:pt x="686" y="341"/>
                    <a:pt x="687" y="340"/>
                  </a:cubicBezTo>
                  <a:cubicBezTo>
                    <a:pt x="689" y="336"/>
                    <a:pt x="686" y="341"/>
                    <a:pt x="687" y="338"/>
                  </a:cubicBezTo>
                  <a:cubicBezTo>
                    <a:pt x="690" y="333"/>
                    <a:pt x="692" y="331"/>
                    <a:pt x="694" y="326"/>
                  </a:cubicBezTo>
                  <a:cubicBezTo>
                    <a:pt x="695" y="326"/>
                    <a:pt x="695" y="326"/>
                    <a:pt x="695" y="327"/>
                  </a:cubicBezTo>
                  <a:cubicBezTo>
                    <a:pt x="696" y="324"/>
                    <a:pt x="699" y="322"/>
                    <a:pt x="698" y="323"/>
                  </a:cubicBezTo>
                  <a:cubicBezTo>
                    <a:pt x="698" y="325"/>
                    <a:pt x="696" y="324"/>
                    <a:pt x="697" y="326"/>
                  </a:cubicBezTo>
                  <a:cubicBezTo>
                    <a:pt x="697" y="325"/>
                    <a:pt x="698" y="324"/>
                    <a:pt x="698" y="324"/>
                  </a:cubicBezTo>
                  <a:cubicBezTo>
                    <a:pt x="699" y="322"/>
                    <a:pt x="700" y="320"/>
                    <a:pt x="701" y="320"/>
                  </a:cubicBezTo>
                  <a:cubicBezTo>
                    <a:pt x="701" y="318"/>
                    <a:pt x="704" y="312"/>
                    <a:pt x="705" y="310"/>
                  </a:cubicBezTo>
                  <a:cubicBezTo>
                    <a:pt x="706" y="310"/>
                    <a:pt x="705" y="314"/>
                    <a:pt x="705" y="314"/>
                  </a:cubicBezTo>
                  <a:cubicBezTo>
                    <a:pt x="706" y="313"/>
                    <a:pt x="707" y="312"/>
                    <a:pt x="707" y="312"/>
                  </a:cubicBezTo>
                  <a:cubicBezTo>
                    <a:pt x="707" y="313"/>
                    <a:pt x="706" y="314"/>
                    <a:pt x="707" y="315"/>
                  </a:cubicBezTo>
                  <a:cubicBezTo>
                    <a:pt x="707" y="313"/>
                    <a:pt x="708" y="311"/>
                    <a:pt x="708" y="310"/>
                  </a:cubicBezTo>
                  <a:cubicBezTo>
                    <a:pt x="704" y="312"/>
                    <a:pt x="708" y="304"/>
                    <a:pt x="708" y="303"/>
                  </a:cubicBezTo>
                  <a:cubicBezTo>
                    <a:pt x="709" y="301"/>
                    <a:pt x="709" y="299"/>
                    <a:pt x="710" y="296"/>
                  </a:cubicBezTo>
                  <a:cubicBezTo>
                    <a:pt x="709" y="297"/>
                    <a:pt x="709" y="296"/>
                    <a:pt x="709" y="293"/>
                  </a:cubicBezTo>
                  <a:cubicBezTo>
                    <a:pt x="707" y="293"/>
                    <a:pt x="705" y="292"/>
                    <a:pt x="707" y="288"/>
                  </a:cubicBezTo>
                  <a:cubicBezTo>
                    <a:pt x="706" y="289"/>
                    <a:pt x="706" y="289"/>
                    <a:pt x="706" y="289"/>
                  </a:cubicBezTo>
                  <a:cubicBezTo>
                    <a:pt x="705" y="290"/>
                    <a:pt x="705" y="294"/>
                    <a:pt x="704" y="294"/>
                  </a:cubicBezTo>
                  <a:cubicBezTo>
                    <a:pt x="704" y="293"/>
                    <a:pt x="704" y="293"/>
                    <a:pt x="705" y="290"/>
                  </a:cubicBezTo>
                  <a:cubicBezTo>
                    <a:pt x="704" y="291"/>
                    <a:pt x="706" y="288"/>
                    <a:pt x="704" y="289"/>
                  </a:cubicBezTo>
                  <a:cubicBezTo>
                    <a:pt x="704" y="291"/>
                    <a:pt x="703" y="293"/>
                    <a:pt x="702" y="293"/>
                  </a:cubicBezTo>
                  <a:cubicBezTo>
                    <a:pt x="700" y="298"/>
                    <a:pt x="701" y="300"/>
                    <a:pt x="699" y="305"/>
                  </a:cubicBezTo>
                  <a:cubicBezTo>
                    <a:pt x="699" y="305"/>
                    <a:pt x="699" y="304"/>
                    <a:pt x="699" y="304"/>
                  </a:cubicBezTo>
                  <a:cubicBezTo>
                    <a:pt x="697" y="308"/>
                    <a:pt x="696" y="312"/>
                    <a:pt x="695" y="316"/>
                  </a:cubicBezTo>
                  <a:cubicBezTo>
                    <a:pt x="695" y="316"/>
                    <a:pt x="695" y="316"/>
                    <a:pt x="694" y="316"/>
                  </a:cubicBezTo>
                  <a:cubicBezTo>
                    <a:pt x="693" y="315"/>
                    <a:pt x="695" y="314"/>
                    <a:pt x="694" y="313"/>
                  </a:cubicBezTo>
                  <a:cubicBezTo>
                    <a:pt x="696" y="311"/>
                    <a:pt x="694" y="310"/>
                    <a:pt x="696" y="309"/>
                  </a:cubicBezTo>
                  <a:cubicBezTo>
                    <a:pt x="696" y="309"/>
                    <a:pt x="697" y="307"/>
                    <a:pt x="696" y="307"/>
                  </a:cubicBezTo>
                  <a:cubicBezTo>
                    <a:pt x="695" y="308"/>
                    <a:pt x="694" y="311"/>
                    <a:pt x="694" y="309"/>
                  </a:cubicBezTo>
                  <a:cubicBezTo>
                    <a:pt x="693" y="312"/>
                    <a:pt x="693" y="314"/>
                    <a:pt x="691" y="315"/>
                  </a:cubicBezTo>
                  <a:cubicBezTo>
                    <a:pt x="693" y="313"/>
                    <a:pt x="692" y="312"/>
                    <a:pt x="692" y="311"/>
                  </a:cubicBezTo>
                  <a:cubicBezTo>
                    <a:pt x="693" y="310"/>
                    <a:pt x="695" y="306"/>
                    <a:pt x="693" y="309"/>
                  </a:cubicBezTo>
                  <a:cubicBezTo>
                    <a:pt x="694" y="306"/>
                    <a:pt x="695" y="305"/>
                    <a:pt x="695" y="303"/>
                  </a:cubicBezTo>
                  <a:cubicBezTo>
                    <a:pt x="695" y="304"/>
                    <a:pt x="693" y="306"/>
                    <a:pt x="694" y="304"/>
                  </a:cubicBezTo>
                  <a:cubicBezTo>
                    <a:pt x="695" y="301"/>
                    <a:pt x="696" y="302"/>
                    <a:pt x="697" y="300"/>
                  </a:cubicBezTo>
                  <a:cubicBezTo>
                    <a:pt x="697" y="298"/>
                    <a:pt x="696" y="301"/>
                    <a:pt x="696" y="298"/>
                  </a:cubicBezTo>
                  <a:cubicBezTo>
                    <a:pt x="696" y="301"/>
                    <a:pt x="698" y="296"/>
                    <a:pt x="698" y="294"/>
                  </a:cubicBezTo>
                  <a:cubicBezTo>
                    <a:pt x="697" y="295"/>
                    <a:pt x="698" y="293"/>
                    <a:pt x="699" y="291"/>
                  </a:cubicBezTo>
                  <a:cubicBezTo>
                    <a:pt x="697" y="289"/>
                    <a:pt x="695" y="287"/>
                    <a:pt x="696" y="282"/>
                  </a:cubicBezTo>
                  <a:cubicBezTo>
                    <a:pt x="697" y="280"/>
                    <a:pt x="696" y="280"/>
                    <a:pt x="697" y="277"/>
                  </a:cubicBezTo>
                  <a:cubicBezTo>
                    <a:pt x="698" y="275"/>
                    <a:pt x="696" y="277"/>
                    <a:pt x="696" y="275"/>
                  </a:cubicBezTo>
                  <a:cubicBezTo>
                    <a:pt x="697" y="275"/>
                    <a:pt x="698" y="275"/>
                    <a:pt x="698" y="274"/>
                  </a:cubicBezTo>
                  <a:cubicBezTo>
                    <a:pt x="698" y="273"/>
                    <a:pt x="697" y="273"/>
                    <a:pt x="697" y="272"/>
                  </a:cubicBezTo>
                  <a:cubicBezTo>
                    <a:pt x="699" y="269"/>
                    <a:pt x="700" y="272"/>
                    <a:pt x="701" y="268"/>
                  </a:cubicBezTo>
                  <a:cubicBezTo>
                    <a:pt x="701" y="268"/>
                    <a:pt x="700" y="270"/>
                    <a:pt x="700" y="269"/>
                  </a:cubicBezTo>
                  <a:cubicBezTo>
                    <a:pt x="701" y="264"/>
                    <a:pt x="701" y="261"/>
                    <a:pt x="703" y="257"/>
                  </a:cubicBezTo>
                  <a:cubicBezTo>
                    <a:pt x="705" y="258"/>
                    <a:pt x="705" y="255"/>
                    <a:pt x="706" y="253"/>
                  </a:cubicBezTo>
                  <a:cubicBezTo>
                    <a:pt x="708" y="255"/>
                    <a:pt x="706" y="255"/>
                    <a:pt x="709" y="252"/>
                  </a:cubicBezTo>
                  <a:cubicBezTo>
                    <a:pt x="709" y="253"/>
                    <a:pt x="708" y="255"/>
                    <a:pt x="708" y="256"/>
                  </a:cubicBezTo>
                  <a:cubicBezTo>
                    <a:pt x="709" y="254"/>
                    <a:pt x="710" y="253"/>
                    <a:pt x="711" y="253"/>
                  </a:cubicBezTo>
                  <a:cubicBezTo>
                    <a:pt x="711" y="254"/>
                    <a:pt x="710" y="256"/>
                    <a:pt x="710" y="256"/>
                  </a:cubicBezTo>
                  <a:cubicBezTo>
                    <a:pt x="711" y="252"/>
                    <a:pt x="713" y="256"/>
                    <a:pt x="714" y="252"/>
                  </a:cubicBezTo>
                  <a:cubicBezTo>
                    <a:pt x="712" y="253"/>
                    <a:pt x="711" y="250"/>
                    <a:pt x="711" y="247"/>
                  </a:cubicBezTo>
                  <a:cubicBezTo>
                    <a:pt x="710" y="248"/>
                    <a:pt x="710" y="250"/>
                    <a:pt x="710" y="250"/>
                  </a:cubicBezTo>
                  <a:cubicBezTo>
                    <a:pt x="711" y="244"/>
                    <a:pt x="708" y="245"/>
                    <a:pt x="710" y="238"/>
                  </a:cubicBezTo>
                  <a:cubicBezTo>
                    <a:pt x="710" y="237"/>
                    <a:pt x="711" y="238"/>
                    <a:pt x="711" y="237"/>
                  </a:cubicBezTo>
                  <a:cubicBezTo>
                    <a:pt x="710" y="235"/>
                    <a:pt x="709" y="232"/>
                    <a:pt x="709" y="228"/>
                  </a:cubicBezTo>
                  <a:cubicBezTo>
                    <a:pt x="710" y="227"/>
                    <a:pt x="711" y="226"/>
                    <a:pt x="711" y="224"/>
                  </a:cubicBezTo>
                  <a:cubicBezTo>
                    <a:pt x="711" y="225"/>
                    <a:pt x="712" y="226"/>
                    <a:pt x="712" y="227"/>
                  </a:cubicBezTo>
                  <a:cubicBezTo>
                    <a:pt x="712" y="222"/>
                    <a:pt x="714" y="221"/>
                    <a:pt x="714" y="223"/>
                  </a:cubicBezTo>
                  <a:cubicBezTo>
                    <a:pt x="715" y="220"/>
                    <a:pt x="714" y="219"/>
                    <a:pt x="714" y="216"/>
                  </a:cubicBezTo>
                  <a:cubicBezTo>
                    <a:pt x="715" y="217"/>
                    <a:pt x="715" y="214"/>
                    <a:pt x="715" y="213"/>
                  </a:cubicBezTo>
                  <a:cubicBezTo>
                    <a:pt x="717" y="215"/>
                    <a:pt x="715" y="219"/>
                    <a:pt x="715" y="221"/>
                  </a:cubicBezTo>
                  <a:cubicBezTo>
                    <a:pt x="718" y="218"/>
                    <a:pt x="715" y="231"/>
                    <a:pt x="716" y="233"/>
                  </a:cubicBezTo>
                  <a:cubicBezTo>
                    <a:pt x="718" y="232"/>
                    <a:pt x="717" y="228"/>
                    <a:pt x="717" y="223"/>
                  </a:cubicBezTo>
                  <a:cubicBezTo>
                    <a:pt x="718" y="221"/>
                    <a:pt x="719" y="220"/>
                    <a:pt x="719" y="221"/>
                  </a:cubicBezTo>
                  <a:cubicBezTo>
                    <a:pt x="719" y="216"/>
                    <a:pt x="719" y="212"/>
                    <a:pt x="721" y="208"/>
                  </a:cubicBezTo>
                  <a:cubicBezTo>
                    <a:pt x="720" y="206"/>
                    <a:pt x="720" y="209"/>
                    <a:pt x="720" y="207"/>
                  </a:cubicBezTo>
                  <a:cubicBezTo>
                    <a:pt x="720" y="206"/>
                    <a:pt x="720" y="205"/>
                    <a:pt x="720" y="205"/>
                  </a:cubicBezTo>
                  <a:cubicBezTo>
                    <a:pt x="720" y="206"/>
                    <a:pt x="720" y="207"/>
                    <a:pt x="721" y="207"/>
                  </a:cubicBezTo>
                  <a:cubicBezTo>
                    <a:pt x="721" y="205"/>
                    <a:pt x="721" y="202"/>
                    <a:pt x="723" y="201"/>
                  </a:cubicBezTo>
                  <a:cubicBezTo>
                    <a:pt x="722" y="201"/>
                    <a:pt x="722" y="197"/>
                    <a:pt x="723" y="197"/>
                  </a:cubicBezTo>
                  <a:cubicBezTo>
                    <a:pt x="723" y="198"/>
                    <a:pt x="723" y="197"/>
                    <a:pt x="723" y="198"/>
                  </a:cubicBezTo>
                  <a:cubicBezTo>
                    <a:pt x="723" y="203"/>
                    <a:pt x="723" y="207"/>
                    <a:pt x="724" y="208"/>
                  </a:cubicBezTo>
                  <a:cubicBezTo>
                    <a:pt x="726" y="204"/>
                    <a:pt x="728" y="201"/>
                    <a:pt x="729" y="196"/>
                  </a:cubicBezTo>
                  <a:cubicBezTo>
                    <a:pt x="729" y="200"/>
                    <a:pt x="728" y="201"/>
                    <a:pt x="727" y="201"/>
                  </a:cubicBezTo>
                  <a:cubicBezTo>
                    <a:pt x="728" y="202"/>
                    <a:pt x="727" y="205"/>
                    <a:pt x="728" y="205"/>
                  </a:cubicBezTo>
                  <a:cubicBezTo>
                    <a:pt x="729" y="203"/>
                    <a:pt x="729" y="200"/>
                    <a:pt x="730" y="199"/>
                  </a:cubicBezTo>
                  <a:cubicBezTo>
                    <a:pt x="731" y="198"/>
                    <a:pt x="731" y="201"/>
                    <a:pt x="731" y="202"/>
                  </a:cubicBezTo>
                  <a:cubicBezTo>
                    <a:pt x="732" y="200"/>
                    <a:pt x="732" y="197"/>
                    <a:pt x="733" y="196"/>
                  </a:cubicBezTo>
                  <a:cubicBezTo>
                    <a:pt x="734" y="194"/>
                    <a:pt x="734" y="193"/>
                    <a:pt x="735" y="193"/>
                  </a:cubicBezTo>
                  <a:cubicBezTo>
                    <a:pt x="735" y="190"/>
                    <a:pt x="734" y="192"/>
                    <a:pt x="735" y="189"/>
                  </a:cubicBezTo>
                  <a:cubicBezTo>
                    <a:pt x="736" y="188"/>
                    <a:pt x="736" y="191"/>
                    <a:pt x="737" y="189"/>
                  </a:cubicBezTo>
                  <a:cubicBezTo>
                    <a:pt x="736" y="187"/>
                    <a:pt x="735" y="187"/>
                    <a:pt x="735" y="184"/>
                  </a:cubicBezTo>
                  <a:cubicBezTo>
                    <a:pt x="736" y="184"/>
                    <a:pt x="736" y="183"/>
                    <a:pt x="736" y="182"/>
                  </a:cubicBezTo>
                  <a:cubicBezTo>
                    <a:pt x="737" y="183"/>
                    <a:pt x="736" y="188"/>
                    <a:pt x="737" y="187"/>
                  </a:cubicBezTo>
                  <a:cubicBezTo>
                    <a:pt x="737" y="185"/>
                    <a:pt x="738" y="183"/>
                    <a:pt x="738" y="180"/>
                  </a:cubicBezTo>
                  <a:cubicBezTo>
                    <a:pt x="737" y="181"/>
                    <a:pt x="736" y="184"/>
                    <a:pt x="736" y="180"/>
                  </a:cubicBezTo>
                  <a:cubicBezTo>
                    <a:pt x="737" y="178"/>
                    <a:pt x="738" y="177"/>
                    <a:pt x="738" y="175"/>
                  </a:cubicBezTo>
                  <a:cubicBezTo>
                    <a:pt x="736" y="178"/>
                    <a:pt x="735" y="178"/>
                    <a:pt x="733" y="175"/>
                  </a:cubicBezTo>
                  <a:cubicBezTo>
                    <a:pt x="733" y="178"/>
                    <a:pt x="732" y="177"/>
                    <a:pt x="732" y="178"/>
                  </a:cubicBezTo>
                  <a:cubicBezTo>
                    <a:pt x="732" y="176"/>
                    <a:pt x="732" y="173"/>
                    <a:pt x="731" y="174"/>
                  </a:cubicBezTo>
                  <a:cubicBezTo>
                    <a:pt x="731" y="177"/>
                    <a:pt x="731" y="176"/>
                    <a:pt x="730" y="178"/>
                  </a:cubicBezTo>
                  <a:cubicBezTo>
                    <a:pt x="732" y="177"/>
                    <a:pt x="734" y="183"/>
                    <a:pt x="732" y="186"/>
                  </a:cubicBezTo>
                  <a:cubicBezTo>
                    <a:pt x="732" y="185"/>
                    <a:pt x="731" y="184"/>
                    <a:pt x="731" y="185"/>
                  </a:cubicBezTo>
                  <a:cubicBezTo>
                    <a:pt x="731" y="188"/>
                    <a:pt x="732" y="188"/>
                    <a:pt x="731" y="190"/>
                  </a:cubicBezTo>
                  <a:cubicBezTo>
                    <a:pt x="731" y="185"/>
                    <a:pt x="730" y="190"/>
                    <a:pt x="729" y="191"/>
                  </a:cubicBezTo>
                  <a:cubicBezTo>
                    <a:pt x="728" y="191"/>
                    <a:pt x="728" y="191"/>
                    <a:pt x="728" y="191"/>
                  </a:cubicBezTo>
                  <a:cubicBezTo>
                    <a:pt x="728" y="188"/>
                    <a:pt x="727" y="184"/>
                    <a:pt x="728" y="181"/>
                  </a:cubicBezTo>
                  <a:cubicBezTo>
                    <a:pt x="728" y="182"/>
                    <a:pt x="728" y="186"/>
                    <a:pt x="729" y="186"/>
                  </a:cubicBezTo>
                  <a:cubicBezTo>
                    <a:pt x="729" y="182"/>
                    <a:pt x="729" y="180"/>
                    <a:pt x="730" y="178"/>
                  </a:cubicBezTo>
                  <a:cubicBezTo>
                    <a:pt x="729" y="176"/>
                    <a:pt x="729" y="176"/>
                    <a:pt x="729" y="175"/>
                  </a:cubicBezTo>
                  <a:cubicBezTo>
                    <a:pt x="728" y="176"/>
                    <a:pt x="728" y="178"/>
                    <a:pt x="728" y="178"/>
                  </a:cubicBezTo>
                  <a:cubicBezTo>
                    <a:pt x="728" y="177"/>
                    <a:pt x="728" y="177"/>
                    <a:pt x="728" y="175"/>
                  </a:cubicBezTo>
                  <a:cubicBezTo>
                    <a:pt x="727" y="175"/>
                    <a:pt x="727" y="175"/>
                    <a:pt x="727" y="175"/>
                  </a:cubicBezTo>
                  <a:cubicBezTo>
                    <a:pt x="727" y="176"/>
                    <a:pt x="727" y="176"/>
                    <a:pt x="727" y="176"/>
                  </a:cubicBezTo>
                  <a:cubicBezTo>
                    <a:pt x="727" y="182"/>
                    <a:pt x="726" y="187"/>
                    <a:pt x="725" y="189"/>
                  </a:cubicBezTo>
                  <a:cubicBezTo>
                    <a:pt x="726" y="185"/>
                    <a:pt x="725" y="186"/>
                    <a:pt x="725" y="181"/>
                  </a:cubicBezTo>
                  <a:cubicBezTo>
                    <a:pt x="726" y="181"/>
                    <a:pt x="726" y="181"/>
                    <a:pt x="726" y="181"/>
                  </a:cubicBezTo>
                  <a:cubicBezTo>
                    <a:pt x="726" y="178"/>
                    <a:pt x="726" y="178"/>
                    <a:pt x="726" y="175"/>
                  </a:cubicBezTo>
                  <a:cubicBezTo>
                    <a:pt x="726" y="177"/>
                    <a:pt x="726" y="179"/>
                    <a:pt x="724" y="179"/>
                  </a:cubicBezTo>
                  <a:cubicBezTo>
                    <a:pt x="725" y="182"/>
                    <a:pt x="725" y="188"/>
                    <a:pt x="724" y="191"/>
                  </a:cubicBezTo>
                  <a:cubicBezTo>
                    <a:pt x="725" y="187"/>
                    <a:pt x="722" y="190"/>
                    <a:pt x="722" y="190"/>
                  </a:cubicBezTo>
                  <a:cubicBezTo>
                    <a:pt x="723" y="194"/>
                    <a:pt x="725" y="192"/>
                    <a:pt x="723" y="197"/>
                  </a:cubicBezTo>
                  <a:cubicBezTo>
                    <a:pt x="723" y="194"/>
                    <a:pt x="723" y="194"/>
                    <a:pt x="722" y="194"/>
                  </a:cubicBezTo>
                  <a:cubicBezTo>
                    <a:pt x="722" y="197"/>
                    <a:pt x="721" y="197"/>
                    <a:pt x="720" y="199"/>
                  </a:cubicBezTo>
                  <a:cubicBezTo>
                    <a:pt x="721" y="196"/>
                    <a:pt x="720" y="196"/>
                    <a:pt x="720" y="195"/>
                  </a:cubicBezTo>
                  <a:cubicBezTo>
                    <a:pt x="719" y="196"/>
                    <a:pt x="719" y="195"/>
                    <a:pt x="719" y="194"/>
                  </a:cubicBezTo>
                  <a:cubicBezTo>
                    <a:pt x="719" y="193"/>
                    <a:pt x="719" y="192"/>
                    <a:pt x="718" y="194"/>
                  </a:cubicBezTo>
                  <a:cubicBezTo>
                    <a:pt x="719" y="196"/>
                    <a:pt x="719" y="197"/>
                    <a:pt x="719" y="199"/>
                  </a:cubicBezTo>
                  <a:cubicBezTo>
                    <a:pt x="717" y="199"/>
                    <a:pt x="716" y="206"/>
                    <a:pt x="715" y="202"/>
                  </a:cubicBezTo>
                  <a:cubicBezTo>
                    <a:pt x="716" y="199"/>
                    <a:pt x="716" y="198"/>
                    <a:pt x="716" y="195"/>
                  </a:cubicBezTo>
                  <a:cubicBezTo>
                    <a:pt x="715" y="195"/>
                    <a:pt x="715" y="197"/>
                    <a:pt x="715" y="197"/>
                  </a:cubicBezTo>
                  <a:cubicBezTo>
                    <a:pt x="715" y="194"/>
                    <a:pt x="715" y="191"/>
                    <a:pt x="714" y="189"/>
                  </a:cubicBezTo>
                  <a:cubicBezTo>
                    <a:pt x="714" y="191"/>
                    <a:pt x="712" y="191"/>
                    <a:pt x="712" y="191"/>
                  </a:cubicBezTo>
                  <a:cubicBezTo>
                    <a:pt x="714" y="189"/>
                    <a:pt x="712" y="183"/>
                    <a:pt x="713" y="181"/>
                  </a:cubicBezTo>
                  <a:cubicBezTo>
                    <a:pt x="713" y="183"/>
                    <a:pt x="712" y="182"/>
                    <a:pt x="711" y="181"/>
                  </a:cubicBezTo>
                  <a:cubicBezTo>
                    <a:pt x="711" y="183"/>
                    <a:pt x="712" y="186"/>
                    <a:pt x="710" y="185"/>
                  </a:cubicBezTo>
                  <a:cubicBezTo>
                    <a:pt x="711" y="182"/>
                    <a:pt x="711" y="179"/>
                    <a:pt x="710" y="176"/>
                  </a:cubicBezTo>
                  <a:cubicBezTo>
                    <a:pt x="711" y="175"/>
                    <a:pt x="711" y="174"/>
                    <a:pt x="713" y="174"/>
                  </a:cubicBezTo>
                  <a:cubicBezTo>
                    <a:pt x="712" y="172"/>
                    <a:pt x="712" y="171"/>
                    <a:pt x="712" y="171"/>
                  </a:cubicBezTo>
                  <a:cubicBezTo>
                    <a:pt x="712" y="174"/>
                    <a:pt x="710" y="171"/>
                    <a:pt x="709" y="172"/>
                  </a:cubicBezTo>
                  <a:cubicBezTo>
                    <a:pt x="709" y="169"/>
                    <a:pt x="708" y="170"/>
                    <a:pt x="708" y="167"/>
                  </a:cubicBezTo>
                  <a:cubicBezTo>
                    <a:pt x="709" y="167"/>
                    <a:pt x="710" y="164"/>
                    <a:pt x="711" y="167"/>
                  </a:cubicBezTo>
                  <a:cubicBezTo>
                    <a:pt x="711" y="164"/>
                    <a:pt x="711" y="163"/>
                    <a:pt x="711" y="160"/>
                  </a:cubicBezTo>
                  <a:cubicBezTo>
                    <a:pt x="712" y="159"/>
                    <a:pt x="713" y="157"/>
                    <a:pt x="714" y="153"/>
                  </a:cubicBezTo>
                  <a:cubicBezTo>
                    <a:pt x="713" y="151"/>
                    <a:pt x="713" y="154"/>
                    <a:pt x="713" y="151"/>
                  </a:cubicBezTo>
                  <a:cubicBezTo>
                    <a:pt x="713" y="150"/>
                    <a:pt x="713" y="148"/>
                    <a:pt x="714" y="148"/>
                  </a:cubicBezTo>
                  <a:cubicBezTo>
                    <a:pt x="714" y="150"/>
                    <a:pt x="713" y="152"/>
                    <a:pt x="714" y="151"/>
                  </a:cubicBezTo>
                  <a:cubicBezTo>
                    <a:pt x="714" y="146"/>
                    <a:pt x="715" y="144"/>
                    <a:pt x="715" y="141"/>
                  </a:cubicBezTo>
                  <a:cubicBezTo>
                    <a:pt x="716" y="144"/>
                    <a:pt x="718" y="149"/>
                    <a:pt x="717" y="153"/>
                  </a:cubicBezTo>
                  <a:cubicBezTo>
                    <a:pt x="716" y="153"/>
                    <a:pt x="716" y="151"/>
                    <a:pt x="716" y="151"/>
                  </a:cubicBezTo>
                  <a:cubicBezTo>
                    <a:pt x="715" y="154"/>
                    <a:pt x="716" y="155"/>
                    <a:pt x="716" y="158"/>
                  </a:cubicBezTo>
                  <a:cubicBezTo>
                    <a:pt x="716" y="159"/>
                    <a:pt x="717" y="159"/>
                    <a:pt x="717" y="159"/>
                  </a:cubicBezTo>
                  <a:cubicBezTo>
                    <a:pt x="717" y="158"/>
                    <a:pt x="717" y="156"/>
                    <a:pt x="717" y="156"/>
                  </a:cubicBezTo>
                  <a:cubicBezTo>
                    <a:pt x="719" y="156"/>
                    <a:pt x="719" y="159"/>
                    <a:pt x="719" y="162"/>
                  </a:cubicBezTo>
                  <a:cubicBezTo>
                    <a:pt x="720" y="158"/>
                    <a:pt x="722" y="157"/>
                    <a:pt x="724" y="158"/>
                  </a:cubicBezTo>
                  <a:cubicBezTo>
                    <a:pt x="724" y="156"/>
                    <a:pt x="724" y="154"/>
                    <a:pt x="724" y="151"/>
                  </a:cubicBezTo>
                  <a:cubicBezTo>
                    <a:pt x="725" y="154"/>
                    <a:pt x="724" y="148"/>
                    <a:pt x="724" y="147"/>
                  </a:cubicBezTo>
                  <a:cubicBezTo>
                    <a:pt x="725" y="150"/>
                    <a:pt x="725" y="148"/>
                    <a:pt x="726" y="146"/>
                  </a:cubicBezTo>
                  <a:cubicBezTo>
                    <a:pt x="726" y="146"/>
                    <a:pt x="726" y="149"/>
                    <a:pt x="727" y="149"/>
                  </a:cubicBezTo>
                  <a:cubicBezTo>
                    <a:pt x="727" y="148"/>
                    <a:pt x="727" y="145"/>
                    <a:pt x="728" y="144"/>
                  </a:cubicBezTo>
                  <a:cubicBezTo>
                    <a:pt x="726" y="145"/>
                    <a:pt x="726" y="145"/>
                    <a:pt x="725" y="144"/>
                  </a:cubicBezTo>
                  <a:cubicBezTo>
                    <a:pt x="725" y="147"/>
                    <a:pt x="723" y="146"/>
                    <a:pt x="724" y="148"/>
                  </a:cubicBezTo>
                  <a:cubicBezTo>
                    <a:pt x="723" y="149"/>
                    <a:pt x="723" y="145"/>
                    <a:pt x="723" y="145"/>
                  </a:cubicBezTo>
                  <a:cubicBezTo>
                    <a:pt x="722" y="147"/>
                    <a:pt x="722" y="148"/>
                    <a:pt x="722" y="149"/>
                  </a:cubicBezTo>
                  <a:cubicBezTo>
                    <a:pt x="723" y="149"/>
                    <a:pt x="723" y="148"/>
                    <a:pt x="723" y="149"/>
                  </a:cubicBezTo>
                  <a:cubicBezTo>
                    <a:pt x="723" y="151"/>
                    <a:pt x="722" y="154"/>
                    <a:pt x="721" y="155"/>
                  </a:cubicBezTo>
                  <a:cubicBezTo>
                    <a:pt x="720" y="150"/>
                    <a:pt x="722" y="150"/>
                    <a:pt x="722" y="145"/>
                  </a:cubicBezTo>
                  <a:cubicBezTo>
                    <a:pt x="722" y="146"/>
                    <a:pt x="722" y="144"/>
                    <a:pt x="723" y="143"/>
                  </a:cubicBezTo>
                  <a:cubicBezTo>
                    <a:pt x="723" y="140"/>
                    <a:pt x="722" y="143"/>
                    <a:pt x="722" y="139"/>
                  </a:cubicBezTo>
                  <a:cubicBezTo>
                    <a:pt x="722" y="137"/>
                    <a:pt x="723" y="139"/>
                    <a:pt x="723" y="137"/>
                  </a:cubicBezTo>
                  <a:cubicBezTo>
                    <a:pt x="722" y="136"/>
                    <a:pt x="722" y="138"/>
                    <a:pt x="721" y="137"/>
                  </a:cubicBezTo>
                  <a:cubicBezTo>
                    <a:pt x="721" y="140"/>
                    <a:pt x="721" y="141"/>
                    <a:pt x="720" y="141"/>
                  </a:cubicBezTo>
                  <a:cubicBezTo>
                    <a:pt x="719" y="137"/>
                    <a:pt x="722" y="133"/>
                    <a:pt x="720" y="131"/>
                  </a:cubicBezTo>
                  <a:cubicBezTo>
                    <a:pt x="720" y="133"/>
                    <a:pt x="720" y="134"/>
                    <a:pt x="720" y="135"/>
                  </a:cubicBezTo>
                  <a:cubicBezTo>
                    <a:pt x="719" y="135"/>
                    <a:pt x="719" y="138"/>
                    <a:pt x="719" y="135"/>
                  </a:cubicBezTo>
                  <a:cubicBezTo>
                    <a:pt x="720" y="133"/>
                    <a:pt x="718" y="133"/>
                    <a:pt x="717" y="130"/>
                  </a:cubicBezTo>
                  <a:cubicBezTo>
                    <a:pt x="716" y="133"/>
                    <a:pt x="717" y="134"/>
                    <a:pt x="716" y="136"/>
                  </a:cubicBezTo>
                  <a:cubicBezTo>
                    <a:pt x="716" y="134"/>
                    <a:pt x="715" y="137"/>
                    <a:pt x="715" y="135"/>
                  </a:cubicBezTo>
                  <a:cubicBezTo>
                    <a:pt x="715" y="133"/>
                    <a:pt x="717" y="132"/>
                    <a:pt x="715" y="131"/>
                  </a:cubicBezTo>
                  <a:cubicBezTo>
                    <a:pt x="715" y="133"/>
                    <a:pt x="714" y="132"/>
                    <a:pt x="714" y="133"/>
                  </a:cubicBezTo>
                  <a:cubicBezTo>
                    <a:pt x="714" y="136"/>
                    <a:pt x="715" y="136"/>
                    <a:pt x="714" y="137"/>
                  </a:cubicBezTo>
                  <a:cubicBezTo>
                    <a:pt x="713" y="135"/>
                    <a:pt x="714" y="130"/>
                    <a:pt x="713" y="130"/>
                  </a:cubicBezTo>
                  <a:cubicBezTo>
                    <a:pt x="713" y="131"/>
                    <a:pt x="712" y="133"/>
                    <a:pt x="712" y="134"/>
                  </a:cubicBezTo>
                  <a:cubicBezTo>
                    <a:pt x="711" y="131"/>
                    <a:pt x="710" y="130"/>
                    <a:pt x="710" y="127"/>
                  </a:cubicBezTo>
                  <a:cubicBezTo>
                    <a:pt x="711" y="128"/>
                    <a:pt x="709" y="122"/>
                    <a:pt x="710" y="121"/>
                  </a:cubicBezTo>
                  <a:cubicBezTo>
                    <a:pt x="711" y="122"/>
                    <a:pt x="711" y="125"/>
                    <a:pt x="711" y="128"/>
                  </a:cubicBezTo>
                  <a:cubicBezTo>
                    <a:pt x="712" y="126"/>
                    <a:pt x="712" y="126"/>
                    <a:pt x="713" y="127"/>
                  </a:cubicBezTo>
                  <a:cubicBezTo>
                    <a:pt x="712" y="124"/>
                    <a:pt x="712" y="122"/>
                    <a:pt x="714" y="123"/>
                  </a:cubicBezTo>
                  <a:cubicBezTo>
                    <a:pt x="712" y="120"/>
                    <a:pt x="713" y="115"/>
                    <a:pt x="711" y="108"/>
                  </a:cubicBezTo>
                  <a:cubicBezTo>
                    <a:pt x="710" y="110"/>
                    <a:pt x="710" y="106"/>
                    <a:pt x="711" y="105"/>
                  </a:cubicBezTo>
                  <a:cubicBezTo>
                    <a:pt x="710" y="105"/>
                    <a:pt x="710" y="108"/>
                    <a:pt x="709" y="106"/>
                  </a:cubicBezTo>
                  <a:cubicBezTo>
                    <a:pt x="708" y="105"/>
                    <a:pt x="709" y="105"/>
                    <a:pt x="708" y="103"/>
                  </a:cubicBezTo>
                  <a:cubicBezTo>
                    <a:pt x="707" y="104"/>
                    <a:pt x="706" y="101"/>
                    <a:pt x="705" y="101"/>
                  </a:cubicBezTo>
                  <a:cubicBezTo>
                    <a:pt x="705" y="102"/>
                    <a:pt x="706" y="103"/>
                    <a:pt x="705" y="103"/>
                  </a:cubicBezTo>
                  <a:cubicBezTo>
                    <a:pt x="705" y="100"/>
                    <a:pt x="704" y="97"/>
                    <a:pt x="704" y="94"/>
                  </a:cubicBezTo>
                  <a:cubicBezTo>
                    <a:pt x="706" y="96"/>
                    <a:pt x="708" y="93"/>
                    <a:pt x="708" y="89"/>
                  </a:cubicBezTo>
                  <a:cubicBezTo>
                    <a:pt x="708" y="90"/>
                    <a:pt x="709" y="91"/>
                    <a:pt x="710" y="92"/>
                  </a:cubicBezTo>
                  <a:cubicBezTo>
                    <a:pt x="711" y="94"/>
                    <a:pt x="711" y="94"/>
                    <a:pt x="712" y="93"/>
                  </a:cubicBezTo>
                  <a:cubicBezTo>
                    <a:pt x="711" y="92"/>
                    <a:pt x="710" y="92"/>
                    <a:pt x="710" y="89"/>
                  </a:cubicBezTo>
                  <a:cubicBezTo>
                    <a:pt x="710" y="89"/>
                    <a:pt x="712" y="91"/>
                    <a:pt x="711" y="88"/>
                  </a:cubicBezTo>
                  <a:cubicBezTo>
                    <a:pt x="710" y="85"/>
                    <a:pt x="709" y="88"/>
                    <a:pt x="707" y="86"/>
                  </a:cubicBezTo>
                  <a:cubicBezTo>
                    <a:pt x="707" y="87"/>
                    <a:pt x="708" y="89"/>
                    <a:pt x="707" y="89"/>
                  </a:cubicBezTo>
                  <a:cubicBezTo>
                    <a:pt x="706" y="86"/>
                    <a:pt x="705" y="86"/>
                    <a:pt x="705" y="84"/>
                  </a:cubicBezTo>
                  <a:cubicBezTo>
                    <a:pt x="703" y="83"/>
                    <a:pt x="700" y="84"/>
                    <a:pt x="698" y="81"/>
                  </a:cubicBezTo>
                  <a:cubicBezTo>
                    <a:pt x="698" y="84"/>
                    <a:pt x="700" y="83"/>
                    <a:pt x="700" y="86"/>
                  </a:cubicBezTo>
                  <a:cubicBezTo>
                    <a:pt x="699" y="86"/>
                    <a:pt x="698" y="84"/>
                    <a:pt x="698" y="84"/>
                  </a:cubicBezTo>
                  <a:cubicBezTo>
                    <a:pt x="698" y="85"/>
                    <a:pt x="699" y="87"/>
                    <a:pt x="698" y="87"/>
                  </a:cubicBezTo>
                  <a:cubicBezTo>
                    <a:pt x="698" y="86"/>
                    <a:pt x="697" y="84"/>
                    <a:pt x="697" y="84"/>
                  </a:cubicBezTo>
                  <a:cubicBezTo>
                    <a:pt x="696" y="86"/>
                    <a:pt x="697" y="88"/>
                    <a:pt x="696" y="89"/>
                  </a:cubicBezTo>
                  <a:cubicBezTo>
                    <a:pt x="694" y="83"/>
                    <a:pt x="692" y="85"/>
                    <a:pt x="693" y="89"/>
                  </a:cubicBezTo>
                  <a:cubicBezTo>
                    <a:pt x="692" y="89"/>
                    <a:pt x="691" y="87"/>
                    <a:pt x="689" y="85"/>
                  </a:cubicBezTo>
                  <a:cubicBezTo>
                    <a:pt x="690" y="82"/>
                    <a:pt x="691" y="84"/>
                    <a:pt x="692" y="83"/>
                  </a:cubicBezTo>
                  <a:cubicBezTo>
                    <a:pt x="691" y="80"/>
                    <a:pt x="690" y="80"/>
                    <a:pt x="689" y="80"/>
                  </a:cubicBezTo>
                  <a:cubicBezTo>
                    <a:pt x="688" y="80"/>
                    <a:pt x="688" y="82"/>
                    <a:pt x="689" y="83"/>
                  </a:cubicBezTo>
                  <a:cubicBezTo>
                    <a:pt x="688" y="82"/>
                    <a:pt x="687" y="81"/>
                    <a:pt x="687" y="79"/>
                  </a:cubicBezTo>
                  <a:cubicBezTo>
                    <a:pt x="686" y="80"/>
                    <a:pt x="686" y="76"/>
                    <a:pt x="685" y="77"/>
                  </a:cubicBezTo>
                  <a:cubicBezTo>
                    <a:pt x="686" y="79"/>
                    <a:pt x="686" y="80"/>
                    <a:pt x="686" y="80"/>
                  </a:cubicBezTo>
                  <a:cubicBezTo>
                    <a:pt x="685" y="80"/>
                    <a:pt x="684" y="78"/>
                    <a:pt x="684" y="77"/>
                  </a:cubicBezTo>
                  <a:cubicBezTo>
                    <a:pt x="682" y="79"/>
                    <a:pt x="682" y="78"/>
                    <a:pt x="679" y="79"/>
                  </a:cubicBezTo>
                  <a:cubicBezTo>
                    <a:pt x="679" y="81"/>
                    <a:pt x="680" y="83"/>
                    <a:pt x="680" y="84"/>
                  </a:cubicBezTo>
                  <a:cubicBezTo>
                    <a:pt x="679" y="83"/>
                    <a:pt x="678" y="83"/>
                    <a:pt x="678" y="84"/>
                  </a:cubicBezTo>
                  <a:cubicBezTo>
                    <a:pt x="677" y="83"/>
                    <a:pt x="677" y="82"/>
                    <a:pt x="677" y="82"/>
                  </a:cubicBezTo>
                  <a:cubicBezTo>
                    <a:pt x="675" y="81"/>
                    <a:pt x="676" y="84"/>
                    <a:pt x="675" y="84"/>
                  </a:cubicBezTo>
                  <a:cubicBezTo>
                    <a:pt x="674" y="82"/>
                    <a:pt x="673" y="79"/>
                    <a:pt x="673" y="78"/>
                  </a:cubicBezTo>
                  <a:cubicBezTo>
                    <a:pt x="673" y="78"/>
                    <a:pt x="673" y="77"/>
                    <a:pt x="672" y="78"/>
                  </a:cubicBezTo>
                  <a:cubicBezTo>
                    <a:pt x="673" y="80"/>
                    <a:pt x="674" y="81"/>
                    <a:pt x="674" y="83"/>
                  </a:cubicBezTo>
                  <a:cubicBezTo>
                    <a:pt x="673" y="83"/>
                    <a:pt x="672" y="81"/>
                    <a:pt x="672" y="80"/>
                  </a:cubicBezTo>
                  <a:cubicBezTo>
                    <a:pt x="670" y="79"/>
                    <a:pt x="665" y="70"/>
                    <a:pt x="666" y="78"/>
                  </a:cubicBezTo>
                  <a:cubicBezTo>
                    <a:pt x="666" y="77"/>
                    <a:pt x="665" y="77"/>
                    <a:pt x="665" y="76"/>
                  </a:cubicBezTo>
                  <a:cubicBezTo>
                    <a:pt x="664" y="77"/>
                    <a:pt x="664" y="77"/>
                    <a:pt x="664" y="79"/>
                  </a:cubicBezTo>
                  <a:cubicBezTo>
                    <a:pt x="663" y="78"/>
                    <a:pt x="663" y="78"/>
                    <a:pt x="662" y="77"/>
                  </a:cubicBezTo>
                  <a:cubicBezTo>
                    <a:pt x="661" y="75"/>
                    <a:pt x="662" y="75"/>
                    <a:pt x="661" y="73"/>
                  </a:cubicBezTo>
                  <a:cubicBezTo>
                    <a:pt x="660" y="72"/>
                    <a:pt x="658" y="73"/>
                    <a:pt x="658" y="75"/>
                  </a:cubicBezTo>
                  <a:cubicBezTo>
                    <a:pt x="658" y="77"/>
                    <a:pt x="658" y="80"/>
                    <a:pt x="660" y="82"/>
                  </a:cubicBezTo>
                  <a:cubicBezTo>
                    <a:pt x="659" y="83"/>
                    <a:pt x="659" y="83"/>
                    <a:pt x="658" y="81"/>
                  </a:cubicBezTo>
                  <a:cubicBezTo>
                    <a:pt x="657" y="79"/>
                    <a:pt x="657" y="76"/>
                    <a:pt x="656" y="73"/>
                  </a:cubicBezTo>
                  <a:cubicBezTo>
                    <a:pt x="656" y="67"/>
                    <a:pt x="658" y="61"/>
                    <a:pt x="663" y="67"/>
                  </a:cubicBezTo>
                  <a:cubicBezTo>
                    <a:pt x="665" y="69"/>
                    <a:pt x="665" y="72"/>
                    <a:pt x="667" y="72"/>
                  </a:cubicBezTo>
                  <a:cubicBezTo>
                    <a:pt x="666" y="69"/>
                    <a:pt x="665" y="68"/>
                    <a:pt x="665" y="66"/>
                  </a:cubicBezTo>
                  <a:cubicBezTo>
                    <a:pt x="663" y="68"/>
                    <a:pt x="661" y="57"/>
                    <a:pt x="659" y="55"/>
                  </a:cubicBezTo>
                  <a:cubicBezTo>
                    <a:pt x="659" y="54"/>
                    <a:pt x="659" y="54"/>
                    <a:pt x="658" y="52"/>
                  </a:cubicBezTo>
                  <a:cubicBezTo>
                    <a:pt x="658" y="51"/>
                    <a:pt x="657" y="50"/>
                    <a:pt x="656" y="49"/>
                  </a:cubicBezTo>
                  <a:cubicBezTo>
                    <a:pt x="656" y="47"/>
                    <a:pt x="655" y="46"/>
                    <a:pt x="654" y="43"/>
                  </a:cubicBezTo>
                  <a:cubicBezTo>
                    <a:pt x="653" y="41"/>
                    <a:pt x="651" y="39"/>
                    <a:pt x="650" y="36"/>
                  </a:cubicBezTo>
                  <a:cubicBezTo>
                    <a:pt x="650" y="36"/>
                    <a:pt x="651" y="36"/>
                    <a:pt x="651" y="36"/>
                  </a:cubicBezTo>
                  <a:cubicBezTo>
                    <a:pt x="649" y="33"/>
                    <a:pt x="647" y="29"/>
                    <a:pt x="645" y="26"/>
                  </a:cubicBezTo>
                  <a:cubicBezTo>
                    <a:pt x="644" y="23"/>
                    <a:pt x="642" y="19"/>
                    <a:pt x="639" y="17"/>
                  </a:cubicBezTo>
                  <a:cubicBezTo>
                    <a:pt x="638" y="14"/>
                    <a:pt x="637" y="13"/>
                    <a:pt x="635" y="9"/>
                  </a:cubicBezTo>
                  <a:cubicBezTo>
                    <a:pt x="636" y="9"/>
                    <a:pt x="636" y="8"/>
                    <a:pt x="636" y="7"/>
                  </a:cubicBezTo>
                  <a:cubicBezTo>
                    <a:pt x="627" y="0"/>
                    <a:pt x="624" y="10"/>
                    <a:pt x="632" y="22"/>
                  </a:cubicBezTo>
                  <a:cubicBezTo>
                    <a:pt x="633" y="26"/>
                    <a:pt x="634" y="30"/>
                    <a:pt x="636" y="34"/>
                  </a:cubicBezTo>
                  <a:cubicBezTo>
                    <a:pt x="637" y="38"/>
                    <a:pt x="639" y="43"/>
                    <a:pt x="642" y="47"/>
                  </a:cubicBezTo>
                  <a:cubicBezTo>
                    <a:pt x="641" y="49"/>
                    <a:pt x="641" y="47"/>
                    <a:pt x="641" y="49"/>
                  </a:cubicBezTo>
                  <a:cubicBezTo>
                    <a:pt x="643" y="54"/>
                    <a:pt x="644" y="57"/>
                    <a:pt x="643" y="59"/>
                  </a:cubicBezTo>
                  <a:cubicBezTo>
                    <a:pt x="644" y="59"/>
                    <a:pt x="644" y="61"/>
                    <a:pt x="645" y="62"/>
                  </a:cubicBezTo>
                  <a:cubicBezTo>
                    <a:pt x="645" y="60"/>
                    <a:pt x="644" y="59"/>
                    <a:pt x="645" y="57"/>
                  </a:cubicBezTo>
                  <a:cubicBezTo>
                    <a:pt x="648" y="64"/>
                    <a:pt x="651" y="65"/>
                    <a:pt x="652" y="72"/>
                  </a:cubicBezTo>
                  <a:cubicBezTo>
                    <a:pt x="649" y="72"/>
                    <a:pt x="646" y="67"/>
                    <a:pt x="643" y="68"/>
                  </a:cubicBezTo>
                  <a:cubicBezTo>
                    <a:pt x="643" y="69"/>
                    <a:pt x="644" y="72"/>
                    <a:pt x="643" y="72"/>
                  </a:cubicBezTo>
                  <a:cubicBezTo>
                    <a:pt x="643" y="74"/>
                    <a:pt x="644" y="74"/>
                    <a:pt x="644" y="75"/>
                  </a:cubicBezTo>
                  <a:cubicBezTo>
                    <a:pt x="644" y="76"/>
                    <a:pt x="644" y="78"/>
                    <a:pt x="644" y="80"/>
                  </a:cubicBezTo>
                  <a:cubicBezTo>
                    <a:pt x="645" y="83"/>
                    <a:pt x="646" y="85"/>
                    <a:pt x="647" y="87"/>
                  </a:cubicBezTo>
                  <a:cubicBezTo>
                    <a:pt x="647" y="89"/>
                    <a:pt x="646" y="88"/>
                    <a:pt x="647" y="90"/>
                  </a:cubicBezTo>
                  <a:cubicBezTo>
                    <a:pt x="646" y="91"/>
                    <a:pt x="646" y="88"/>
                    <a:pt x="645" y="8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5" y="91"/>
                    <a:pt x="646" y="92"/>
                    <a:pt x="646" y="93"/>
                  </a:cubicBezTo>
                  <a:cubicBezTo>
                    <a:pt x="644" y="96"/>
                    <a:pt x="648" y="111"/>
                    <a:pt x="643" y="105"/>
                  </a:cubicBezTo>
                  <a:cubicBezTo>
                    <a:pt x="643" y="103"/>
                    <a:pt x="642" y="100"/>
                    <a:pt x="642" y="99"/>
                  </a:cubicBezTo>
                  <a:cubicBezTo>
                    <a:pt x="640" y="99"/>
                    <a:pt x="640" y="94"/>
                    <a:pt x="638" y="92"/>
                  </a:cubicBezTo>
                  <a:cubicBezTo>
                    <a:pt x="640" y="96"/>
                    <a:pt x="639" y="98"/>
                    <a:pt x="641" y="101"/>
                  </a:cubicBezTo>
                  <a:cubicBezTo>
                    <a:pt x="639" y="101"/>
                    <a:pt x="640" y="104"/>
                    <a:pt x="638" y="101"/>
                  </a:cubicBezTo>
                  <a:cubicBezTo>
                    <a:pt x="639" y="105"/>
                    <a:pt x="639" y="106"/>
                    <a:pt x="639" y="108"/>
                  </a:cubicBezTo>
                  <a:cubicBezTo>
                    <a:pt x="638" y="106"/>
                    <a:pt x="638" y="109"/>
                    <a:pt x="637" y="108"/>
                  </a:cubicBezTo>
                  <a:cubicBezTo>
                    <a:pt x="637" y="105"/>
                    <a:pt x="636" y="105"/>
                    <a:pt x="635" y="104"/>
                  </a:cubicBezTo>
                  <a:cubicBezTo>
                    <a:pt x="636" y="102"/>
                    <a:pt x="635" y="99"/>
                    <a:pt x="634" y="95"/>
                  </a:cubicBezTo>
                  <a:cubicBezTo>
                    <a:pt x="634" y="95"/>
                    <a:pt x="633" y="96"/>
                    <a:pt x="633" y="95"/>
                  </a:cubicBezTo>
                  <a:cubicBezTo>
                    <a:pt x="633" y="93"/>
                    <a:pt x="633" y="92"/>
                    <a:pt x="632" y="88"/>
                  </a:cubicBezTo>
                  <a:cubicBezTo>
                    <a:pt x="631" y="90"/>
                    <a:pt x="629" y="88"/>
                    <a:pt x="629" y="90"/>
                  </a:cubicBezTo>
                  <a:cubicBezTo>
                    <a:pt x="626" y="85"/>
                    <a:pt x="626" y="92"/>
                    <a:pt x="623" y="87"/>
                  </a:cubicBezTo>
                  <a:cubicBezTo>
                    <a:pt x="625" y="89"/>
                    <a:pt x="625" y="94"/>
                    <a:pt x="627" y="96"/>
                  </a:cubicBezTo>
                  <a:cubicBezTo>
                    <a:pt x="627" y="97"/>
                    <a:pt x="626" y="99"/>
                    <a:pt x="626" y="101"/>
                  </a:cubicBezTo>
                  <a:cubicBezTo>
                    <a:pt x="629" y="100"/>
                    <a:pt x="629" y="108"/>
                    <a:pt x="628" y="109"/>
                  </a:cubicBezTo>
                  <a:cubicBezTo>
                    <a:pt x="629" y="111"/>
                    <a:pt x="630" y="113"/>
                    <a:pt x="631" y="114"/>
                  </a:cubicBezTo>
                  <a:cubicBezTo>
                    <a:pt x="630" y="115"/>
                    <a:pt x="631" y="115"/>
                    <a:pt x="630" y="115"/>
                  </a:cubicBezTo>
                  <a:cubicBezTo>
                    <a:pt x="629" y="115"/>
                    <a:pt x="628" y="113"/>
                    <a:pt x="628" y="111"/>
                  </a:cubicBezTo>
                  <a:cubicBezTo>
                    <a:pt x="628" y="113"/>
                    <a:pt x="628" y="113"/>
                    <a:pt x="627" y="113"/>
                  </a:cubicBezTo>
                  <a:cubicBezTo>
                    <a:pt x="628" y="114"/>
                    <a:pt x="629" y="117"/>
                    <a:pt x="628" y="117"/>
                  </a:cubicBezTo>
                  <a:cubicBezTo>
                    <a:pt x="627" y="116"/>
                    <a:pt x="627" y="113"/>
                    <a:pt x="627" y="114"/>
                  </a:cubicBezTo>
                  <a:cubicBezTo>
                    <a:pt x="628" y="117"/>
                    <a:pt x="626" y="114"/>
                    <a:pt x="625" y="116"/>
                  </a:cubicBezTo>
                  <a:cubicBezTo>
                    <a:pt x="624" y="115"/>
                    <a:pt x="625" y="113"/>
                    <a:pt x="624" y="111"/>
                  </a:cubicBezTo>
                  <a:cubicBezTo>
                    <a:pt x="623" y="111"/>
                    <a:pt x="623" y="112"/>
                    <a:pt x="623" y="111"/>
                  </a:cubicBezTo>
                  <a:cubicBezTo>
                    <a:pt x="621" y="105"/>
                    <a:pt x="620" y="101"/>
                    <a:pt x="618" y="97"/>
                  </a:cubicBezTo>
                  <a:cubicBezTo>
                    <a:pt x="619" y="100"/>
                    <a:pt x="617" y="98"/>
                    <a:pt x="616" y="96"/>
                  </a:cubicBezTo>
                  <a:cubicBezTo>
                    <a:pt x="617" y="95"/>
                    <a:pt x="615" y="93"/>
                    <a:pt x="615" y="92"/>
                  </a:cubicBezTo>
                  <a:cubicBezTo>
                    <a:pt x="617" y="93"/>
                    <a:pt x="617" y="93"/>
                    <a:pt x="617" y="96"/>
                  </a:cubicBezTo>
                  <a:cubicBezTo>
                    <a:pt x="618" y="96"/>
                    <a:pt x="618" y="95"/>
                    <a:pt x="619" y="96"/>
                  </a:cubicBezTo>
                  <a:cubicBezTo>
                    <a:pt x="619" y="93"/>
                    <a:pt x="618" y="96"/>
                    <a:pt x="617" y="94"/>
                  </a:cubicBezTo>
                  <a:cubicBezTo>
                    <a:pt x="617" y="93"/>
                    <a:pt x="616" y="92"/>
                    <a:pt x="617" y="92"/>
                  </a:cubicBezTo>
                  <a:cubicBezTo>
                    <a:pt x="617" y="92"/>
                    <a:pt x="618" y="93"/>
                    <a:pt x="618" y="93"/>
                  </a:cubicBezTo>
                  <a:cubicBezTo>
                    <a:pt x="617" y="90"/>
                    <a:pt x="618" y="89"/>
                    <a:pt x="619" y="89"/>
                  </a:cubicBezTo>
                  <a:cubicBezTo>
                    <a:pt x="618" y="88"/>
                    <a:pt x="619" y="88"/>
                    <a:pt x="618" y="86"/>
                  </a:cubicBezTo>
                  <a:cubicBezTo>
                    <a:pt x="618" y="86"/>
                    <a:pt x="618" y="87"/>
                    <a:pt x="618" y="87"/>
                  </a:cubicBezTo>
                  <a:cubicBezTo>
                    <a:pt x="617" y="87"/>
                    <a:pt x="616" y="85"/>
                    <a:pt x="616" y="85"/>
                  </a:cubicBezTo>
                  <a:cubicBezTo>
                    <a:pt x="617" y="86"/>
                    <a:pt x="617" y="82"/>
                    <a:pt x="615" y="81"/>
                  </a:cubicBezTo>
                  <a:cubicBezTo>
                    <a:pt x="615" y="82"/>
                    <a:pt x="615" y="83"/>
                    <a:pt x="615" y="83"/>
                  </a:cubicBezTo>
                  <a:cubicBezTo>
                    <a:pt x="614" y="80"/>
                    <a:pt x="615" y="79"/>
                    <a:pt x="614" y="77"/>
                  </a:cubicBezTo>
                  <a:cubicBezTo>
                    <a:pt x="614" y="78"/>
                    <a:pt x="613" y="78"/>
                    <a:pt x="613" y="79"/>
                  </a:cubicBezTo>
                  <a:cubicBezTo>
                    <a:pt x="613" y="77"/>
                    <a:pt x="612" y="75"/>
                    <a:pt x="611" y="75"/>
                  </a:cubicBezTo>
                  <a:cubicBezTo>
                    <a:pt x="612" y="77"/>
                    <a:pt x="613" y="77"/>
                    <a:pt x="612" y="78"/>
                  </a:cubicBezTo>
                  <a:cubicBezTo>
                    <a:pt x="610" y="76"/>
                    <a:pt x="609" y="81"/>
                    <a:pt x="611" y="82"/>
                  </a:cubicBezTo>
                  <a:cubicBezTo>
                    <a:pt x="609" y="77"/>
                    <a:pt x="613" y="80"/>
                    <a:pt x="611" y="80"/>
                  </a:cubicBezTo>
                  <a:cubicBezTo>
                    <a:pt x="612" y="82"/>
                    <a:pt x="612" y="80"/>
                    <a:pt x="613" y="82"/>
                  </a:cubicBezTo>
                  <a:cubicBezTo>
                    <a:pt x="611" y="85"/>
                    <a:pt x="610" y="79"/>
                    <a:pt x="608" y="79"/>
                  </a:cubicBezTo>
                  <a:cubicBezTo>
                    <a:pt x="609" y="80"/>
                    <a:pt x="610" y="81"/>
                    <a:pt x="609" y="83"/>
                  </a:cubicBezTo>
                  <a:cubicBezTo>
                    <a:pt x="608" y="84"/>
                    <a:pt x="608" y="86"/>
                    <a:pt x="608" y="88"/>
                  </a:cubicBezTo>
                  <a:cubicBezTo>
                    <a:pt x="608" y="89"/>
                    <a:pt x="608" y="90"/>
                    <a:pt x="608" y="92"/>
                  </a:cubicBezTo>
                  <a:cubicBezTo>
                    <a:pt x="608" y="93"/>
                    <a:pt x="609" y="94"/>
                    <a:pt x="609" y="95"/>
                  </a:cubicBezTo>
                  <a:cubicBezTo>
                    <a:pt x="608" y="92"/>
                    <a:pt x="607" y="93"/>
                    <a:pt x="606" y="93"/>
                  </a:cubicBezTo>
                  <a:cubicBezTo>
                    <a:pt x="607" y="95"/>
                    <a:pt x="607" y="95"/>
                    <a:pt x="606" y="97"/>
                  </a:cubicBezTo>
                  <a:cubicBezTo>
                    <a:pt x="607" y="98"/>
                    <a:pt x="607" y="99"/>
                    <a:pt x="607" y="101"/>
                  </a:cubicBezTo>
                  <a:cubicBezTo>
                    <a:pt x="608" y="101"/>
                    <a:pt x="608" y="100"/>
                    <a:pt x="609" y="102"/>
                  </a:cubicBezTo>
                  <a:cubicBezTo>
                    <a:pt x="609" y="103"/>
                    <a:pt x="610" y="106"/>
                    <a:pt x="608" y="105"/>
                  </a:cubicBezTo>
                  <a:cubicBezTo>
                    <a:pt x="609" y="107"/>
                    <a:pt x="610" y="111"/>
                    <a:pt x="611" y="111"/>
                  </a:cubicBezTo>
                  <a:cubicBezTo>
                    <a:pt x="611" y="110"/>
                    <a:pt x="611" y="109"/>
                    <a:pt x="611" y="109"/>
                  </a:cubicBezTo>
                  <a:cubicBezTo>
                    <a:pt x="612" y="110"/>
                    <a:pt x="612" y="110"/>
                    <a:pt x="612" y="111"/>
                  </a:cubicBezTo>
                  <a:cubicBezTo>
                    <a:pt x="613" y="106"/>
                    <a:pt x="618" y="114"/>
                    <a:pt x="616" y="117"/>
                  </a:cubicBezTo>
                  <a:cubicBezTo>
                    <a:pt x="616" y="116"/>
                    <a:pt x="615" y="113"/>
                    <a:pt x="615" y="115"/>
                  </a:cubicBezTo>
                  <a:cubicBezTo>
                    <a:pt x="616" y="116"/>
                    <a:pt x="615" y="117"/>
                    <a:pt x="615" y="117"/>
                  </a:cubicBezTo>
                  <a:cubicBezTo>
                    <a:pt x="615" y="116"/>
                    <a:pt x="614" y="114"/>
                    <a:pt x="613" y="114"/>
                  </a:cubicBezTo>
                  <a:cubicBezTo>
                    <a:pt x="614" y="116"/>
                    <a:pt x="613" y="117"/>
                    <a:pt x="613" y="118"/>
                  </a:cubicBezTo>
                  <a:cubicBezTo>
                    <a:pt x="614" y="119"/>
                    <a:pt x="615" y="121"/>
                    <a:pt x="615" y="123"/>
                  </a:cubicBezTo>
                  <a:cubicBezTo>
                    <a:pt x="616" y="125"/>
                    <a:pt x="617" y="128"/>
                    <a:pt x="618" y="130"/>
                  </a:cubicBezTo>
                  <a:cubicBezTo>
                    <a:pt x="617" y="130"/>
                    <a:pt x="617" y="131"/>
                    <a:pt x="617" y="131"/>
                  </a:cubicBezTo>
                  <a:cubicBezTo>
                    <a:pt x="617" y="130"/>
                    <a:pt x="617" y="129"/>
                    <a:pt x="616" y="129"/>
                  </a:cubicBezTo>
                  <a:cubicBezTo>
                    <a:pt x="616" y="133"/>
                    <a:pt x="618" y="133"/>
                    <a:pt x="618" y="136"/>
                  </a:cubicBezTo>
                  <a:cubicBezTo>
                    <a:pt x="617" y="136"/>
                    <a:pt x="617" y="138"/>
                    <a:pt x="618" y="137"/>
                  </a:cubicBezTo>
                  <a:cubicBezTo>
                    <a:pt x="619" y="139"/>
                    <a:pt x="619" y="141"/>
                    <a:pt x="618" y="141"/>
                  </a:cubicBezTo>
                  <a:cubicBezTo>
                    <a:pt x="617" y="138"/>
                    <a:pt x="617" y="139"/>
                    <a:pt x="616" y="137"/>
                  </a:cubicBezTo>
                  <a:cubicBezTo>
                    <a:pt x="616" y="139"/>
                    <a:pt x="616" y="139"/>
                    <a:pt x="616" y="141"/>
                  </a:cubicBezTo>
                  <a:cubicBezTo>
                    <a:pt x="615" y="141"/>
                    <a:pt x="615" y="139"/>
                    <a:pt x="615" y="139"/>
                  </a:cubicBezTo>
                  <a:cubicBezTo>
                    <a:pt x="614" y="142"/>
                    <a:pt x="616" y="141"/>
                    <a:pt x="616" y="143"/>
                  </a:cubicBezTo>
                  <a:cubicBezTo>
                    <a:pt x="617" y="146"/>
                    <a:pt x="617" y="146"/>
                    <a:pt x="617" y="146"/>
                  </a:cubicBezTo>
                  <a:cubicBezTo>
                    <a:pt x="616" y="146"/>
                    <a:pt x="616" y="146"/>
                    <a:pt x="616" y="147"/>
                  </a:cubicBezTo>
                  <a:cubicBezTo>
                    <a:pt x="617" y="147"/>
                    <a:pt x="617" y="147"/>
                    <a:pt x="618" y="147"/>
                  </a:cubicBezTo>
                  <a:cubicBezTo>
                    <a:pt x="618" y="149"/>
                    <a:pt x="617" y="148"/>
                    <a:pt x="617" y="149"/>
                  </a:cubicBezTo>
                  <a:cubicBezTo>
                    <a:pt x="618" y="149"/>
                    <a:pt x="618" y="150"/>
                    <a:pt x="618" y="151"/>
                  </a:cubicBezTo>
                  <a:cubicBezTo>
                    <a:pt x="619" y="151"/>
                    <a:pt x="620" y="153"/>
                    <a:pt x="620" y="150"/>
                  </a:cubicBezTo>
                  <a:cubicBezTo>
                    <a:pt x="619" y="150"/>
                    <a:pt x="619" y="152"/>
                    <a:pt x="618" y="150"/>
                  </a:cubicBezTo>
                  <a:cubicBezTo>
                    <a:pt x="618" y="149"/>
                    <a:pt x="619" y="149"/>
                    <a:pt x="619" y="148"/>
                  </a:cubicBezTo>
                  <a:cubicBezTo>
                    <a:pt x="620" y="148"/>
                    <a:pt x="620" y="150"/>
                    <a:pt x="620" y="151"/>
                  </a:cubicBezTo>
                  <a:cubicBezTo>
                    <a:pt x="620" y="153"/>
                    <a:pt x="620" y="154"/>
                    <a:pt x="620" y="155"/>
                  </a:cubicBezTo>
                  <a:cubicBezTo>
                    <a:pt x="620" y="154"/>
                    <a:pt x="621" y="154"/>
                    <a:pt x="621" y="155"/>
                  </a:cubicBezTo>
                  <a:cubicBezTo>
                    <a:pt x="620" y="156"/>
                    <a:pt x="620" y="155"/>
                    <a:pt x="619" y="155"/>
                  </a:cubicBezTo>
                  <a:cubicBezTo>
                    <a:pt x="619" y="158"/>
                    <a:pt x="620" y="159"/>
                    <a:pt x="620" y="160"/>
                  </a:cubicBezTo>
                  <a:cubicBezTo>
                    <a:pt x="620" y="161"/>
                    <a:pt x="620" y="161"/>
                    <a:pt x="619" y="161"/>
                  </a:cubicBezTo>
                  <a:cubicBezTo>
                    <a:pt x="619" y="160"/>
                    <a:pt x="619" y="162"/>
                    <a:pt x="620" y="164"/>
                  </a:cubicBezTo>
                  <a:cubicBezTo>
                    <a:pt x="620" y="166"/>
                    <a:pt x="621" y="168"/>
                    <a:pt x="621" y="169"/>
                  </a:cubicBezTo>
                  <a:cubicBezTo>
                    <a:pt x="621" y="169"/>
                    <a:pt x="621" y="170"/>
                    <a:pt x="621" y="170"/>
                  </a:cubicBezTo>
                  <a:cubicBezTo>
                    <a:pt x="620" y="169"/>
                    <a:pt x="619" y="169"/>
                    <a:pt x="619" y="168"/>
                  </a:cubicBezTo>
                  <a:cubicBezTo>
                    <a:pt x="618" y="166"/>
                    <a:pt x="619" y="165"/>
                    <a:pt x="618" y="164"/>
                  </a:cubicBezTo>
                  <a:cubicBezTo>
                    <a:pt x="619" y="166"/>
                    <a:pt x="618" y="168"/>
                    <a:pt x="617" y="169"/>
                  </a:cubicBezTo>
                  <a:cubicBezTo>
                    <a:pt x="617" y="166"/>
                    <a:pt x="616" y="168"/>
                    <a:pt x="615" y="166"/>
                  </a:cubicBezTo>
                  <a:cubicBezTo>
                    <a:pt x="616" y="164"/>
                    <a:pt x="617" y="161"/>
                    <a:pt x="616" y="161"/>
                  </a:cubicBezTo>
                  <a:cubicBezTo>
                    <a:pt x="616" y="162"/>
                    <a:pt x="616" y="162"/>
                    <a:pt x="616" y="162"/>
                  </a:cubicBezTo>
                  <a:cubicBezTo>
                    <a:pt x="615" y="159"/>
                    <a:pt x="617" y="156"/>
                    <a:pt x="615" y="154"/>
                  </a:cubicBezTo>
                  <a:cubicBezTo>
                    <a:pt x="615" y="156"/>
                    <a:pt x="616" y="159"/>
                    <a:pt x="615" y="161"/>
                  </a:cubicBezTo>
                  <a:cubicBezTo>
                    <a:pt x="615" y="160"/>
                    <a:pt x="614" y="159"/>
                    <a:pt x="614" y="157"/>
                  </a:cubicBezTo>
                  <a:cubicBezTo>
                    <a:pt x="614" y="156"/>
                    <a:pt x="614" y="155"/>
                    <a:pt x="615" y="154"/>
                  </a:cubicBezTo>
                  <a:cubicBezTo>
                    <a:pt x="614" y="152"/>
                    <a:pt x="612" y="155"/>
                    <a:pt x="611" y="153"/>
                  </a:cubicBezTo>
                  <a:cubicBezTo>
                    <a:pt x="611" y="155"/>
                    <a:pt x="611" y="158"/>
                    <a:pt x="611" y="159"/>
                  </a:cubicBezTo>
                  <a:cubicBezTo>
                    <a:pt x="611" y="158"/>
                    <a:pt x="612" y="157"/>
                    <a:pt x="612" y="156"/>
                  </a:cubicBezTo>
                  <a:cubicBezTo>
                    <a:pt x="614" y="161"/>
                    <a:pt x="610" y="163"/>
                    <a:pt x="609" y="163"/>
                  </a:cubicBezTo>
                  <a:cubicBezTo>
                    <a:pt x="609" y="165"/>
                    <a:pt x="609" y="166"/>
                    <a:pt x="608" y="167"/>
                  </a:cubicBezTo>
                  <a:cubicBezTo>
                    <a:pt x="607" y="167"/>
                    <a:pt x="608" y="162"/>
                    <a:pt x="606" y="163"/>
                  </a:cubicBezTo>
                  <a:cubicBezTo>
                    <a:pt x="606" y="164"/>
                    <a:pt x="607" y="165"/>
                    <a:pt x="607" y="165"/>
                  </a:cubicBezTo>
                  <a:cubicBezTo>
                    <a:pt x="606" y="163"/>
                    <a:pt x="605" y="166"/>
                    <a:pt x="604" y="163"/>
                  </a:cubicBezTo>
                  <a:cubicBezTo>
                    <a:pt x="606" y="163"/>
                    <a:pt x="606" y="163"/>
                    <a:pt x="606" y="163"/>
                  </a:cubicBezTo>
                  <a:cubicBezTo>
                    <a:pt x="605" y="160"/>
                    <a:pt x="603" y="163"/>
                    <a:pt x="603" y="161"/>
                  </a:cubicBezTo>
                  <a:cubicBezTo>
                    <a:pt x="603" y="160"/>
                    <a:pt x="603" y="158"/>
                    <a:pt x="602" y="158"/>
                  </a:cubicBezTo>
                  <a:cubicBezTo>
                    <a:pt x="601" y="158"/>
                    <a:pt x="603" y="161"/>
                    <a:pt x="601" y="160"/>
                  </a:cubicBezTo>
                  <a:cubicBezTo>
                    <a:pt x="601" y="160"/>
                    <a:pt x="601" y="159"/>
                    <a:pt x="601" y="159"/>
                  </a:cubicBezTo>
                  <a:cubicBezTo>
                    <a:pt x="601" y="161"/>
                    <a:pt x="600" y="158"/>
                    <a:pt x="599" y="159"/>
                  </a:cubicBezTo>
                  <a:cubicBezTo>
                    <a:pt x="599" y="161"/>
                    <a:pt x="600" y="163"/>
                    <a:pt x="598" y="163"/>
                  </a:cubicBezTo>
                  <a:cubicBezTo>
                    <a:pt x="600" y="163"/>
                    <a:pt x="599" y="165"/>
                    <a:pt x="600" y="163"/>
                  </a:cubicBezTo>
                  <a:cubicBezTo>
                    <a:pt x="600" y="164"/>
                    <a:pt x="600" y="166"/>
                    <a:pt x="599" y="165"/>
                  </a:cubicBezTo>
                  <a:cubicBezTo>
                    <a:pt x="599" y="170"/>
                    <a:pt x="599" y="174"/>
                    <a:pt x="599" y="179"/>
                  </a:cubicBezTo>
                  <a:cubicBezTo>
                    <a:pt x="598" y="179"/>
                    <a:pt x="598" y="181"/>
                    <a:pt x="597" y="182"/>
                  </a:cubicBezTo>
                  <a:cubicBezTo>
                    <a:pt x="596" y="182"/>
                    <a:pt x="596" y="179"/>
                    <a:pt x="596" y="179"/>
                  </a:cubicBezTo>
                  <a:cubicBezTo>
                    <a:pt x="596" y="180"/>
                    <a:pt x="596" y="180"/>
                    <a:pt x="595" y="179"/>
                  </a:cubicBezTo>
                  <a:cubicBezTo>
                    <a:pt x="595" y="181"/>
                    <a:pt x="594" y="183"/>
                    <a:pt x="593" y="184"/>
                  </a:cubicBezTo>
                  <a:cubicBezTo>
                    <a:pt x="594" y="181"/>
                    <a:pt x="592" y="182"/>
                    <a:pt x="592" y="179"/>
                  </a:cubicBezTo>
                  <a:cubicBezTo>
                    <a:pt x="593" y="179"/>
                    <a:pt x="594" y="175"/>
                    <a:pt x="593" y="174"/>
                  </a:cubicBezTo>
                  <a:cubicBezTo>
                    <a:pt x="592" y="176"/>
                    <a:pt x="593" y="179"/>
                    <a:pt x="591" y="179"/>
                  </a:cubicBezTo>
                  <a:cubicBezTo>
                    <a:pt x="592" y="178"/>
                    <a:pt x="592" y="175"/>
                    <a:pt x="591" y="175"/>
                  </a:cubicBezTo>
                  <a:cubicBezTo>
                    <a:pt x="590" y="178"/>
                    <a:pt x="589" y="179"/>
                    <a:pt x="589" y="181"/>
                  </a:cubicBezTo>
                  <a:cubicBezTo>
                    <a:pt x="589" y="180"/>
                    <a:pt x="589" y="178"/>
                    <a:pt x="589" y="176"/>
                  </a:cubicBezTo>
                  <a:cubicBezTo>
                    <a:pt x="590" y="174"/>
                    <a:pt x="590" y="172"/>
                    <a:pt x="589" y="172"/>
                  </a:cubicBezTo>
                  <a:cubicBezTo>
                    <a:pt x="589" y="175"/>
                    <a:pt x="587" y="177"/>
                    <a:pt x="586" y="178"/>
                  </a:cubicBezTo>
                  <a:cubicBezTo>
                    <a:pt x="585" y="179"/>
                    <a:pt x="587" y="180"/>
                    <a:pt x="586" y="181"/>
                  </a:cubicBezTo>
                  <a:cubicBezTo>
                    <a:pt x="586" y="178"/>
                    <a:pt x="584" y="183"/>
                    <a:pt x="585" y="183"/>
                  </a:cubicBezTo>
                  <a:cubicBezTo>
                    <a:pt x="585" y="181"/>
                    <a:pt x="587" y="182"/>
                    <a:pt x="587" y="183"/>
                  </a:cubicBezTo>
                  <a:cubicBezTo>
                    <a:pt x="586" y="182"/>
                    <a:pt x="585" y="184"/>
                    <a:pt x="585" y="184"/>
                  </a:cubicBezTo>
                  <a:cubicBezTo>
                    <a:pt x="584" y="188"/>
                    <a:pt x="584" y="191"/>
                    <a:pt x="585" y="193"/>
                  </a:cubicBezTo>
                  <a:cubicBezTo>
                    <a:pt x="585" y="191"/>
                    <a:pt x="586" y="191"/>
                    <a:pt x="585" y="190"/>
                  </a:cubicBezTo>
                  <a:cubicBezTo>
                    <a:pt x="587" y="188"/>
                    <a:pt x="587" y="189"/>
                    <a:pt x="588" y="186"/>
                  </a:cubicBezTo>
                  <a:cubicBezTo>
                    <a:pt x="588" y="189"/>
                    <a:pt x="588" y="189"/>
                    <a:pt x="589" y="190"/>
                  </a:cubicBezTo>
                  <a:cubicBezTo>
                    <a:pt x="588" y="190"/>
                    <a:pt x="588" y="189"/>
                    <a:pt x="588" y="191"/>
                  </a:cubicBezTo>
                  <a:cubicBezTo>
                    <a:pt x="589" y="192"/>
                    <a:pt x="588" y="195"/>
                    <a:pt x="587" y="197"/>
                  </a:cubicBezTo>
                  <a:cubicBezTo>
                    <a:pt x="587" y="200"/>
                    <a:pt x="589" y="209"/>
                    <a:pt x="586" y="209"/>
                  </a:cubicBezTo>
                  <a:cubicBezTo>
                    <a:pt x="586" y="210"/>
                    <a:pt x="586" y="210"/>
                    <a:pt x="586" y="211"/>
                  </a:cubicBezTo>
                  <a:cubicBezTo>
                    <a:pt x="586" y="212"/>
                    <a:pt x="586" y="209"/>
                    <a:pt x="587" y="210"/>
                  </a:cubicBezTo>
                  <a:cubicBezTo>
                    <a:pt x="587" y="211"/>
                    <a:pt x="587" y="211"/>
                    <a:pt x="587" y="211"/>
                  </a:cubicBezTo>
                  <a:cubicBezTo>
                    <a:pt x="587" y="212"/>
                    <a:pt x="585" y="213"/>
                    <a:pt x="585" y="214"/>
                  </a:cubicBezTo>
                  <a:cubicBezTo>
                    <a:pt x="586" y="214"/>
                    <a:pt x="586" y="217"/>
                    <a:pt x="586" y="220"/>
                  </a:cubicBezTo>
                  <a:cubicBezTo>
                    <a:pt x="586" y="222"/>
                    <a:pt x="585" y="225"/>
                    <a:pt x="585" y="227"/>
                  </a:cubicBezTo>
                  <a:cubicBezTo>
                    <a:pt x="585" y="227"/>
                    <a:pt x="583" y="230"/>
                    <a:pt x="584" y="231"/>
                  </a:cubicBezTo>
                  <a:cubicBezTo>
                    <a:pt x="584" y="230"/>
                    <a:pt x="585" y="229"/>
                    <a:pt x="585" y="230"/>
                  </a:cubicBezTo>
                  <a:cubicBezTo>
                    <a:pt x="585" y="232"/>
                    <a:pt x="583" y="232"/>
                    <a:pt x="584" y="233"/>
                  </a:cubicBezTo>
                  <a:cubicBezTo>
                    <a:pt x="584" y="233"/>
                    <a:pt x="584" y="232"/>
                    <a:pt x="584" y="233"/>
                  </a:cubicBezTo>
                  <a:cubicBezTo>
                    <a:pt x="584" y="235"/>
                    <a:pt x="582" y="235"/>
                    <a:pt x="581" y="236"/>
                  </a:cubicBezTo>
                  <a:cubicBezTo>
                    <a:pt x="580" y="236"/>
                    <a:pt x="580" y="233"/>
                    <a:pt x="579" y="234"/>
                  </a:cubicBezTo>
                  <a:cubicBezTo>
                    <a:pt x="580" y="236"/>
                    <a:pt x="577" y="240"/>
                    <a:pt x="575" y="241"/>
                  </a:cubicBezTo>
                  <a:cubicBezTo>
                    <a:pt x="576" y="240"/>
                    <a:pt x="575" y="239"/>
                    <a:pt x="575" y="238"/>
                  </a:cubicBezTo>
                  <a:cubicBezTo>
                    <a:pt x="575" y="237"/>
                    <a:pt x="575" y="236"/>
                    <a:pt x="576" y="235"/>
                  </a:cubicBezTo>
                  <a:cubicBezTo>
                    <a:pt x="575" y="234"/>
                    <a:pt x="575" y="233"/>
                    <a:pt x="576" y="231"/>
                  </a:cubicBezTo>
                  <a:cubicBezTo>
                    <a:pt x="576" y="232"/>
                    <a:pt x="576" y="231"/>
                    <a:pt x="577" y="230"/>
                  </a:cubicBezTo>
                  <a:cubicBezTo>
                    <a:pt x="575" y="231"/>
                    <a:pt x="575" y="230"/>
                    <a:pt x="576" y="230"/>
                  </a:cubicBezTo>
                  <a:cubicBezTo>
                    <a:pt x="575" y="229"/>
                    <a:pt x="577" y="228"/>
                    <a:pt x="576" y="228"/>
                  </a:cubicBezTo>
                  <a:cubicBezTo>
                    <a:pt x="574" y="230"/>
                    <a:pt x="576" y="231"/>
                    <a:pt x="574" y="233"/>
                  </a:cubicBezTo>
                  <a:cubicBezTo>
                    <a:pt x="574" y="230"/>
                    <a:pt x="576" y="226"/>
                    <a:pt x="573" y="225"/>
                  </a:cubicBezTo>
                  <a:cubicBezTo>
                    <a:pt x="574" y="222"/>
                    <a:pt x="574" y="221"/>
                    <a:pt x="575" y="219"/>
                  </a:cubicBezTo>
                  <a:cubicBezTo>
                    <a:pt x="574" y="220"/>
                    <a:pt x="575" y="217"/>
                    <a:pt x="575" y="216"/>
                  </a:cubicBezTo>
                  <a:cubicBezTo>
                    <a:pt x="574" y="215"/>
                    <a:pt x="574" y="217"/>
                    <a:pt x="573" y="217"/>
                  </a:cubicBezTo>
                  <a:cubicBezTo>
                    <a:pt x="572" y="218"/>
                    <a:pt x="573" y="220"/>
                    <a:pt x="572" y="220"/>
                  </a:cubicBezTo>
                  <a:cubicBezTo>
                    <a:pt x="572" y="217"/>
                    <a:pt x="573" y="215"/>
                    <a:pt x="573" y="213"/>
                  </a:cubicBezTo>
                  <a:cubicBezTo>
                    <a:pt x="572" y="214"/>
                    <a:pt x="572" y="211"/>
                    <a:pt x="571" y="210"/>
                  </a:cubicBezTo>
                  <a:cubicBezTo>
                    <a:pt x="571" y="211"/>
                    <a:pt x="571" y="211"/>
                    <a:pt x="571" y="210"/>
                  </a:cubicBezTo>
                  <a:cubicBezTo>
                    <a:pt x="571" y="211"/>
                    <a:pt x="570" y="212"/>
                    <a:pt x="570" y="213"/>
                  </a:cubicBezTo>
                  <a:cubicBezTo>
                    <a:pt x="570" y="210"/>
                    <a:pt x="569" y="213"/>
                    <a:pt x="568" y="213"/>
                  </a:cubicBezTo>
                  <a:cubicBezTo>
                    <a:pt x="568" y="213"/>
                    <a:pt x="568" y="211"/>
                    <a:pt x="567" y="211"/>
                  </a:cubicBezTo>
                  <a:cubicBezTo>
                    <a:pt x="567" y="212"/>
                    <a:pt x="566" y="214"/>
                    <a:pt x="567" y="215"/>
                  </a:cubicBezTo>
                  <a:cubicBezTo>
                    <a:pt x="567" y="212"/>
                    <a:pt x="569" y="215"/>
                    <a:pt x="569" y="216"/>
                  </a:cubicBezTo>
                  <a:cubicBezTo>
                    <a:pt x="568" y="217"/>
                    <a:pt x="568" y="222"/>
                    <a:pt x="566" y="222"/>
                  </a:cubicBezTo>
                  <a:cubicBezTo>
                    <a:pt x="566" y="223"/>
                    <a:pt x="566" y="223"/>
                    <a:pt x="567" y="224"/>
                  </a:cubicBezTo>
                  <a:cubicBezTo>
                    <a:pt x="566" y="226"/>
                    <a:pt x="565" y="227"/>
                    <a:pt x="564" y="226"/>
                  </a:cubicBezTo>
                  <a:cubicBezTo>
                    <a:pt x="563" y="227"/>
                    <a:pt x="563" y="227"/>
                    <a:pt x="562" y="227"/>
                  </a:cubicBezTo>
                  <a:cubicBezTo>
                    <a:pt x="562" y="227"/>
                    <a:pt x="563" y="224"/>
                    <a:pt x="564" y="224"/>
                  </a:cubicBezTo>
                  <a:cubicBezTo>
                    <a:pt x="564" y="223"/>
                    <a:pt x="564" y="222"/>
                    <a:pt x="564" y="221"/>
                  </a:cubicBezTo>
                  <a:cubicBezTo>
                    <a:pt x="564" y="221"/>
                    <a:pt x="563" y="220"/>
                    <a:pt x="563" y="219"/>
                  </a:cubicBezTo>
                  <a:cubicBezTo>
                    <a:pt x="564" y="217"/>
                    <a:pt x="563" y="217"/>
                    <a:pt x="564" y="215"/>
                  </a:cubicBezTo>
                  <a:cubicBezTo>
                    <a:pt x="562" y="215"/>
                    <a:pt x="562" y="215"/>
                    <a:pt x="562" y="215"/>
                  </a:cubicBezTo>
                  <a:cubicBezTo>
                    <a:pt x="561" y="216"/>
                    <a:pt x="562" y="217"/>
                    <a:pt x="561" y="217"/>
                  </a:cubicBezTo>
                  <a:cubicBezTo>
                    <a:pt x="561" y="216"/>
                    <a:pt x="560" y="214"/>
                    <a:pt x="559" y="215"/>
                  </a:cubicBezTo>
                  <a:cubicBezTo>
                    <a:pt x="559" y="215"/>
                    <a:pt x="559" y="214"/>
                    <a:pt x="559" y="214"/>
                  </a:cubicBezTo>
                  <a:cubicBezTo>
                    <a:pt x="559" y="214"/>
                    <a:pt x="557" y="215"/>
                    <a:pt x="557" y="213"/>
                  </a:cubicBezTo>
                  <a:cubicBezTo>
                    <a:pt x="557" y="215"/>
                    <a:pt x="557" y="215"/>
                    <a:pt x="556" y="215"/>
                  </a:cubicBezTo>
                  <a:cubicBezTo>
                    <a:pt x="556" y="216"/>
                    <a:pt x="556" y="216"/>
                    <a:pt x="556" y="217"/>
                  </a:cubicBezTo>
                  <a:cubicBezTo>
                    <a:pt x="555" y="217"/>
                    <a:pt x="555" y="217"/>
                    <a:pt x="554" y="217"/>
                  </a:cubicBezTo>
                  <a:cubicBezTo>
                    <a:pt x="555" y="216"/>
                    <a:pt x="553" y="215"/>
                    <a:pt x="552" y="214"/>
                  </a:cubicBezTo>
                  <a:cubicBezTo>
                    <a:pt x="552" y="214"/>
                    <a:pt x="552" y="215"/>
                    <a:pt x="552" y="215"/>
                  </a:cubicBezTo>
                  <a:cubicBezTo>
                    <a:pt x="552" y="216"/>
                    <a:pt x="550" y="216"/>
                    <a:pt x="551" y="218"/>
                  </a:cubicBezTo>
                  <a:cubicBezTo>
                    <a:pt x="550" y="218"/>
                    <a:pt x="550" y="218"/>
                    <a:pt x="549" y="217"/>
                  </a:cubicBezTo>
                  <a:cubicBezTo>
                    <a:pt x="549" y="217"/>
                    <a:pt x="550" y="216"/>
                    <a:pt x="549" y="216"/>
                  </a:cubicBezTo>
                  <a:cubicBezTo>
                    <a:pt x="549" y="217"/>
                    <a:pt x="549" y="219"/>
                    <a:pt x="549" y="220"/>
                  </a:cubicBezTo>
                  <a:cubicBezTo>
                    <a:pt x="549" y="221"/>
                    <a:pt x="548" y="223"/>
                    <a:pt x="548" y="221"/>
                  </a:cubicBezTo>
                  <a:cubicBezTo>
                    <a:pt x="548" y="221"/>
                    <a:pt x="548" y="221"/>
                    <a:pt x="548" y="221"/>
                  </a:cubicBezTo>
                  <a:cubicBezTo>
                    <a:pt x="547" y="221"/>
                    <a:pt x="546" y="223"/>
                    <a:pt x="546" y="224"/>
                  </a:cubicBezTo>
                  <a:cubicBezTo>
                    <a:pt x="545" y="224"/>
                    <a:pt x="545" y="227"/>
                    <a:pt x="544" y="225"/>
                  </a:cubicBezTo>
                  <a:cubicBezTo>
                    <a:pt x="544" y="227"/>
                    <a:pt x="546" y="226"/>
                    <a:pt x="545" y="227"/>
                  </a:cubicBezTo>
                  <a:cubicBezTo>
                    <a:pt x="544" y="228"/>
                    <a:pt x="543" y="230"/>
                    <a:pt x="543" y="233"/>
                  </a:cubicBezTo>
                  <a:cubicBezTo>
                    <a:pt x="542" y="235"/>
                    <a:pt x="542" y="238"/>
                    <a:pt x="541" y="240"/>
                  </a:cubicBezTo>
                  <a:cubicBezTo>
                    <a:pt x="541" y="240"/>
                    <a:pt x="542" y="239"/>
                    <a:pt x="542" y="240"/>
                  </a:cubicBezTo>
                  <a:cubicBezTo>
                    <a:pt x="541" y="241"/>
                    <a:pt x="540" y="243"/>
                    <a:pt x="539" y="245"/>
                  </a:cubicBezTo>
                  <a:cubicBezTo>
                    <a:pt x="538" y="247"/>
                    <a:pt x="537" y="249"/>
                    <a:pt x="538" y="251"/>
                  </a:cubicBezTo>
                  <a:cubicBezTo>
                    <a:pt x="537" y="252"/>
                    <a:pt x="537" y="250"/>
                    <a:pt x="537" y="251"/>
                  </a:cubicBezTo>
                  <a:cubicBezTo>
                    <a:pt x="537" y="251"/>
                    <a:pt x="537" y="252"/>
                    <a:pt x="536" y="252"/>
                  </a:cubicBezTo>
                  <a:cubicBezTo>
                    <a:pt x="536" y="251"/>
                    <a:pt x="536" y="251"/>
                    <a:pt x="536" y="251"/>
                  </a:cubicBezTo>
                  <a:cubicBezTo>
                    <a:pt x="536" y="250"/>
                    <a:pt x="537" y="249"/>
                    <a:pt x="536" y="249"/>
                  </a:cubicBezTo>
                  <a:cubicBezTo>
                    <a:pt x="535" y="252"/>
                    <a:pt x="533" y="255"/>
                    <a:pt x="532" y="258"/>
                  </a:cubicBezTo>
                  <a:cubicBezTo>
                    <a:pt x="530" y="261"/>
                    <a:pt x="529" y="264"/>
                    <a:pt x="527" y="266"/>
                  </a:cubicBezTo>
                  <a:cubicBezTo>
                    <a:pt x="526" y="267"/>
                    <a:pt x="527" y="269"/>
                    <a:pt x="525" y="269"/>
                  </a:cubicBezTo>
                  <a:cubicBezTo>
                    <a:pt x="526" y="269"/>
                    <a:pt x="526" y="269"/>
                    <a:pt x="527" y="269"/>
                  </a:cubicBezTo>
                  <a:cubicBezTo>
                    <a:pt x="526" y="269"/>
                    <a:pt x="527" y="270"/>
                    <a:pt x="526" y="271"/>
                  </a:cubicBezTo>
                  <a:cubicBezTo>
                    <a:pt x="526" y="271"/>
                    <a:pt x="525" y="272"/>
                    <a:pt x="524" y="273"/>
                  </a:cubicBezTo>
                  <a:cubicBezTo>
                    <a:pt x="524" y="274"/>
                    <a:pt x="523" y="276"/>
                    <a:pt x="523" y="277"/>
                  </a:cubicBezTo>
                  <a:cubicBezTo>
                    <a:pt x="521" y="279"/>
                    <a:pt x="520" y="281"/>
                    <a:pt x="519" y="283"/>
                  </a:cubicBezTo>
                  <a:cubicBezTo>
                    <a:pt x="518" y="285"/>
                    <a:pt x="517" y="287"/>
                    <a:pt x="515" y="288"/>
                  </a:cubicBezTo>
                  <a:cubicBezTo>
                    <a:pt x="515" y="289"/>
                    <a:pt x="514" y="290"/>
                    <a:pt x="514" y="291"/>
                  </a:cubicBezTo>
                  <a:cubicBezTo>
                    <a:pt x="513" y="292"/>
                    <a:pt x="512" y="293"/>
                    <a:pt x="511" y="294"/>
                  </a:cubicBezTo>
                  <a:cubicBezTo>
                    <a:pt x="509" y="297"/>
                    <a:pt x="507" y="299"/>
                    <a:pt x="506" y="301"/>
                  </a:cubicBezTo>
                  <a:cubicBezTo>
                    <a:pt x="506" y="302"/>
                    <a:pt x="505" y="302"/>
                    <a:pt x="505" y="302"/>
                  </a:cubicBezTo>
                  <a:cubicBezTo>
                    <a:pt x="504" y="303"/>
                    <a:pt x="506" y="303"/>
                    <a:pt x="504" y="305"/>
                  </a:cubicBezTo>
                  <a:cubicBezTo>
                    <a:pt x="504" y="305"/>
                    <a:pt x="503" y="304"/>
                    <a:pt x="503" y="305"/>
                  </a:cubicBezTo>
                  <a:cubicBezTo>
                    <a:pt x="502" y="307"/>
                    <a:pt x="502" y="307"/>
                    <a:pt x="502" y="307"/>
                  </a:cubicBezTo>
                  <a:cubicBezTo>
                    <a:pt x="501" y="308"/>
                    <a:pt x="501" y="308"/>
                    <a:pt x="499" y="309"/>
                  </a:cubicBezTo>
                  <a:cubicBezTo>
                    <a:pt x="500" y="310"/>
                    <a:pt x="498" y="311"/>
                    <a:pt x="497" y="311"/>
                  </a:cubicBezTo>
                  <a:cubicBezTo>
                    <a:pt x="496" y="313"/>
                    <a:pt x="495" y="314"/>
                    <a:pt x="494" y="315"/>
                  </a:cubicBezTo>
                  <a:cubicBezTo>
                    <a:pt x="493" y="317"/>
                    <a:pt x="491" y="318"/>
                    <a:pt x="490" y="319"/>
                  </a:cubicBezTo>
                  <a:cubicBezTo>
                    <a:pt x="489" y="321"/>
                    <a:pt x="487" y="322"/>
                    <a:pt x="486" y="324"/>
                  </a:cubicBezTo>
                  <a:cubicBezTo>
                    <a:pt x="485" y="325"/>
                    <a:pt x="483" y="327"/>
                    <a:pt x="482" y="329"/>
                  </a:cubicBezTo>
                  <a:cubicBezTo>
                    <a:pt x="484" y="328"/>
                    <a:pt x="486" y="326"/>
                    <a:pt x="485" y="328"/>
                  </a:cubicBezTo>
                  <a:cubicBezTo>
                    <a:pt x="485" y="325"/>
                    <a:pt x="488" y="324"/>
                    <a:pt x="488" y="322"/>
                  </a:cubicBezTo>
                  <a:cubicBezTo>
                    <a:pt x="490" y="322"/>
                    <a:pt x="492" y="319"/>
                    <a:pt x="492" y="317"/>
                  </a:cubicBezTo>
                  <a:cubicBezTo>
                    <a:pt x="494" y="317"/>
                    <a:pt x="494" y="317"/>
                    <a:pt x="495" y="315"/>
                  </a:cubicBezTo>
                  <a:cubicBezTo>
                    <a:pt x="495" y="316"/>
                    <a:pt x="496" y="315"/>
                    <a:pt x="496" y="315"/>
                  </a:cubicBezTo>
                  <a:cubicBezTo>
                    <a:pt x="496" y="316"/>
                    <a:pt x="496" y="317"/>
                    <a:pt x="495" y="317"/>
                  </a:cubicBezTo>
                  <a:cubicBezTo>
                    <a:pt x="495" y="318"/>
                    <a:pt x="494" y="319"/>
                    <a:pt x="493" y="319"/>
                  </a:cubicBezTo>
                  <a:cubicBezTo>
                    <a:pt x="492" y="321"/>
                    <a:pt x="491" y="322"/>
                    <a:pt x="489" y="324"/>
                  </a:cubicBezTo>
                  <a:cubicBezTo>
                    <a:pt x="494" y="321"/>
                    <a:pt x="496" y="318"/>
                    <a:pt x="499" y="314"/>
                  </a:cubicBezTo>
                  <a:cubicBezTo>
                    <a:pt x="500" y="315"/>
                    <a:pt x="500" y="315"/>
                    <a:pt x="501" y="314"/>
                  </a:cubicBezTo>
                  <a:cubicBezTo>
                    <a:pt x="501" y="313"/>
                    <a:pt x="502" y="311"/>
                    <a:pt x="504" y="309"/>
                  </a:cubicBezTo>
                  <a:cubicBezTo>
                    <a:pt x="506" y="307"/>
                    <a:pt x="508" y="305"/>
                    <a:pt x="509" y="305"/>
                  </a:cubicBezTo>
                  <a:cubicBezTo>
                    <a:pt x="510" y="304"/>
                    <a:pt x="510" y="303"/>
                    <a:pt x="511" y="302"/>
                  </a:cubicBezTo>
                  <a:cubicBezTo>
                    <a:pt x="511" y="301"/>
                    <a:pt x="511" y="301"/>
                    <a:pt x="512" y="300"/>
                  </a:cubicBezTo>
                  <a:cubicBezTo>
                    <a:pt x="512" y="299"/>
                    <a:pt x="513" y="298"/>
                    <a:pt x="515" y="297"/>
                  </a:cubicBezTo>
                  <a:cubicBezTo>
                    <a:pt x="514" y="297"/>
                    <a:pt x="517" y="291"/>
                    <a:pt x="518" y="292"/>
                  </a:cubicBezTo>
                  <a:cubicBezTo>
                    <a:pt x="519" y="292"/>
                    <a:pt x="518" y="293"/>
                    <a:pt x="518" y="293"/>
                  </a:cubicBezTo>
                  <a:cubicBezTo>
                    <a:pt x="519" y="292"/>
                    <a:pt x="519" y="290"/>
                    <a:pt x="521" y="290"/>
                  </a:cubicBezTo>
                  <a:cubicBezTo>
                    <a:pt x="520" y="288"/>
                    <a:pt x="522" y="287"/>
                    <a:pt x="523" y="285"/>
                  </a:cubicBezTo>
                  <a:cubicBezTo>
                    <a:pt x="524" y="283"/>
                    <a:pt x="526" y="281"/>
                    <a:pt x="525" y="279"/>
                  </a:cubicBezTo>
                  <a:cubicBezTo>
                    <a:pt x="526" y="278"/>
                    <a:pt x="527" y="279"/>
                    <a:pt x="527" y="279"/>
                  </a:cubicBezTo>
                  <a:cubicBezTo>
                    <a:pt x="528" y="277"/>
                    <a:pt x="528" y="277"/>
                    <a:pt x="529" y="274"/>
                  </a:cubicBezTo>
                  <a:cubicBezTo>
                    <a:pt x="531" y="274"/>
                    <a:pt x="532" y="271"/>
                    <a:pt x="534" y="268"/>
                  </a:cubicBezTo>
                  <a:cubicBezTo>
                    <a:pt x="535" y="266"/>
                    <a:pt x="536" y="263"/>
                    <a:pt x="538" y="262"/>
                  </a:cubicBezTo>
                  <a:cubicBezTo>
                    <a:pt x="537" y="264"/>
                    <a:pt x="536" y="265"/>
                    <a:pt x="536" y="267"/>
                  </a:cubicBezTo>
                  <a:cubicBezTo>
                    <a:pt x="535" y="269"/>
                    <a:pt x="534" y="271"/>
                    <a:pt x="533" y="273"/>
                  </a:cubicBezTo>
                  <a:cubicBezTo>
                    <a:pt x="531" y="277"/>
                    <a:pt x="529" y="281"/>
                    <a:pt x="528" y="285"/>
                  </a:cubicBezTo>
                  <a:cubicBezTo>
                    <a:pt x="529" y="282"/>
                    <a:pt x="532" y="280"/>
                    <a:pt x="532" y="278"/>
                  </a:cubicBezTo>
                  <a:cubicBezTo>
                    <a:pt x="533" y="279"/>
                    <a:pt x="534" y="275"/>
                    <a:pt x="535" y="275"/>
                  </a:cubicBezTo>
                  <a:cubicBezTo>
                    <a:pt x="535" y="276"/>
                    <a:pt x="534" y="277"/>
                    <a:pt x="534" y="278"/>
                  </a:cubicBezTo>
                  <a:cubicBezTo>
                    <a:pt x="533" y="279"/>
                    <a:pt x="532" y="280"/>
                    <a:pt x="532" y="281"/>
                  </a:cubicBezTo>
                  <a:cubicBezTo>
                    <a:pt x="531" y="284"/>
                    <a:pt x="529" y="285"/>
                    <a:pt x="528" y="286"/>
                  </a:cubicBezTo>
                  <a:cubicBezTo>
                    <a:pt x="529" y="286"/>
                    <a:pt x="530" y="285"/>
                    <a:pt x="530" y="285"/>
                  </a:cubicBezTo>
                  <a:cubicBezTo>
                    <a:pt x="529" y="288"/>
                    <a:pt x="525" y="289"/>
                    <a:pt x="525" y="293"/>
                  </a:cubicBezTo>
                  <a:cubicBezTo>
                    <a:pt x="525" y="292"/>
                    <a:pt x="525" y="292"/>
                    <a:pt x="524" y="293"/>
                  </a:cubicBezTo>
                  <a:cubicBezTo>
                    <a:pt x="522" y="296"/>
                    <a:pt x="518" y="300"/>
                    <a:pt x="517" y="302"/>
                  </a:cubicBezTo>
                  <a:cubicBezTo>
                    <a:pt x="516" y="303"/>
                    <a:pt x="514" y="304"/>
                    <a:pt x="513" y="305"/>
                  </a:cubicBezTo>
                  <a:cubicBezTo>
                    <a:pt x="512" y="306"/>
                    <a:pt x="512" y="307"/>
                    <a:pt x="511" y="308"/>
                  </a:cubicBezTo>
                  <a:cubicBezTo>
                    <a:pt x="510" y="309"/>
                    <a:pt x="507" y="312"/>
                    <a:pt x="508" y="311"/>
                  </a:cubicBezTo>
                  <a:cubicBezTo>
                    <a:pt x="506" y="312"/>
                    <a:pt x="504" y="314"/>
                    <a:pt x="504" y="316"/>
                  </a:cubicBezTo>
                  <a:cubicBezTo>
                    <a:pt x="503" y="315"/>
                    <a:pt x="501" y="319"/>
                    <a:pt x="500" y="318"/>
                  </a:cubicBezTo>
                  <a:cubicBezTo>
                    <a:pt x="499" y="320"/>
                    <a:pt x="500" y="321"/>
                    <a:pt x="498" y="322"/>
                  </a:cubicBezTo>
                  <a:cubicBezTo>
                    <a:pt x="497" y="322"/>
                    <a:pt x="496" y="322"/>
                    <a:pt x="494" y="323"/>
                  </a:cubicBezTo>
                  <a:cubicBezTo>
                    <a:pt x="493" y="325"/>
                    <a:pt x="492" y="326"/>
                    <a:pt x="491" y="328"/>
                  </a:cubicBezTo>
                  <a:cubicBezTo>
                    <a:pt x="490" y="330"/>
                    <a:pt x="488" y="331"/>
                    <a:pt x="485" y="333"/>
                  </a:cubicBezTo>
                  <a:cubicBezTo>
                    <a:pt x="486" y="333"/>
                    <a:pt x="486" y="333"/>
                    <a:pt x="486" y="334"/>
                  </a:cubicBezTo>
                  <a:cubicBezTo>
                    <a:pt x="483" y="337"/>
                    <a:pt x="481" y="340"/>
                    <a:pt x="478" y="340"/>
                  </a:cubicBezTo>
                  <a:cubicBezTo>
                    <a:pt x="478" y="342"/>
                    <a:pt x="475" y="343"/>
                    <a:pt x="473" y="344"/>
                  </a:cubicBezTo>
                  <a:cubicBezTo>
                    <a:pt x="471" y="345"/>
                    <a:pt x="468" y="350"/>
                    <a:pt x="467" y="348"/>
                  </a:cubicBezTo>
                  <a:cubicBezTo>
                    <a:pt x="466" y="349"/>
                    <a:pt x="467" y="350"/>
                    <a:pt x="466" y="350"/>
                  </a:cubicBezTo>
                  <a:cubicBezTo>
                    <a:pt x="466" y="350"/>
                    <a:pt x="464" y="350"/>
                    <a:pt x="464" y="351"/>
                  </a:cubicBezTo>
                  <a:cubicBezTo>
                    <a:pt x="464" y="353"/>
                    <a:pt x="458" y="355"/>
                    <a:pt x="457" y="356"/>
                  </a:cubicBezTo>
                  <a:cubicBezTo>
                    <a:pt x="452" y="357"/>
                    <a:pt x="450" y="362"/>
                    <a:pt x="445" y="364"/>
                  </a:cubicBezTo>
                  <a:cubicBezTo>
                    <a:pt x="444" y="363"/>
                    <a:pt x="444" y="363"/>
                    <a:pt x="443" y="363"/>
                  </a:cubicBezTo>
                  <a:cubicBezTo>
                    <a:pt x="444" y="364"/>
                    <a:pt x="445" y="364"/>
                    <a:pt x="444" y="365"/>
                  </a:cubicBezTo>
                  <a:cubicBezTo>
                    <a:pt x="442" y="366"/>
                    <a:pt x="441" y="366"/>
                    <a:pt x="439" y="366"/>
                  </a:cubicBezTo>
                  <a:cubicBezTo>
                    <a:pt x="440" y="367"/>
                    <a:pt x="441" y="367"/>
                    <a:pt x="439" y="368"/>
                  </a:cubicBezTo>
                  <a:cubicBezTo>
                    <a:pt x="438" y="368"/>
                    <a:pt x="433" y="369"/>
                    <a:pt x="433" y="370"/>
                  </a:cubicBezTo>
                  <a:cubicBezTo>
                    <a:pt x="430" y="372"/>
                    <a:pt x="427" y="373"/>
                    <a:pt x="425" y="374"/>
                  </a:cubicBezTo>
                  <a:cubicBezTo>
                    <a:pt x="422" y="375"/>
                    <a:pt x="420" y="376"/>
                    <a:pt x="418" y="377"/>
                  </a:cubicBezTo>
                  <a:cubicBezTo>
                    <a:pt x="417" y="376"/>
                    <a:pt x="413" y="379"/>
                    <a:pt x="410" y="379"/>
                  </a:cubicBezTo>
                  <a:cubicBezTo>
                    <a:pt x="409" y="380"/>
                    <a:pt x="408" y="379"/>
                    <a:pt x="406" y="379"/>
                  </a:cubicBezTo>
                  <a:cubicBezTo>
                    <a:pt x="405" y="379"/>
                    <a:pt x="402" y="381"/>
                    <a:pt x="400" y="381"/>
                  </a:cubicBezTo>
                  <a:cubicBezTo>
                    <a:pt x="395" y="382"/>
                    <a:pt x="393" y="383"/>
                    <a:pt x="388" y="384"/>
                  </a:cubicBezTo>
                  <a:cubicBezTo>
                    <a:pt x="388" y="384"/>
                    <a:pt x="390" y="384"/>
                    <a:pt x="389" y="383"/>
                  </a:cubicBezTo>
                  <a:cubicBezTo>
                    <a:pt x="388" y="384"/>
                    <a:pt x="388" y="385"/>
                    <a:pt x="386" y="385"/>
                  </a:cubicBezTo>
                  <a:cubicBezTo>
                    <a:pt x="385" y="385"/>
                    <a:pt x="380" y="387"/>
                    <a:pt x="381" y="385"/>
                  </a:cubicBezTo>
                  <a:cubicBezTo>
                    <a:pt x="379" y="385"/>
                    <a:pt x="379" y="387"/>
                    <a:pt x="377" y="387"/>
                  </a:cubicBezTo>
                  <a:cubicBezTo>
                    <a:pt x="376" y="388"/>
                    <a:pt x="376" y="387"/>
                    <a:pt x="374" y="387"/>
                  </a:cubicBezTo>
                  <a:cubicBezTo>
                    <a:pt x="374" y="388"/>
                    <a:pt x="373" y="388"/>
                    <a:pt x="371" y="388"/>
                  </a:cubicBezTo>
                  <a:cubicBezTo>
                    <a:pt x="371" y="388"/>
                    <a:pt x="371" y="388"/>
                    <a:pt x="371" y="388"/>
                  </a:cubicBezTo>
                  <a:cubicBezTo>
                    <a:pt x="368" y="389"/>
                    <a:pt x="366" y="389"/>
                    <a:pt x="364" y="389"/>
                  </a:cubicBezTo>
                  <a:cubicBezTo>
                    <a:pt x="362" y="389"/>
                    <a:pt x="361" y="388"/>
                    <a:pt x="358" y="389"/>
                  </a:cubicBezTo>
                  <a:cubicBezTo>
                    <a:pt x="358" y="389"/>
                    <a:pt x="358" y="390"/>
                    <a:pt x="356" y="390"/>
                  </a:cubicBezTo>
                  <a:cubicBezTo>
                    <a:pt x="357" y="389"/>
                    <a:pt x="352" y="389"/>
                    <a:pt x="351" y="389"/>
                  </a:cubicBezTo>
                  <a:cubicBezTo>
                    <a:pt x="350" y="390"/>
                    <a:pt x="353" y="388"/>
                    <a:pt x="353" y="390"/>
                  </a:cubicBezTo>
                  <a:cubicBezTo>
                    <a:pt x="351" y="390"/>
                    <a:pt x="350" y="389"/>
                    <a:pt x="350" y="390"/>
                  </a:cubicBezTo>
                  <a:cubicBezTo>
                    <a:pt x="349" y="390"/>
                    <a:pt x="350" y="389"/>
                    <a:pt x="348" y="389"/>
                  </a:cubicBezTo>
                  <a:cubicBezTo>
                    <a:pt x="348" y="390"/>
                    <a:pt x="348" y="391"/>
                    <a:pt x="347" y="391"/>
                  </a:cubicBezTo>
                  <a:cubicBezTo>
                    <a:pt x="347" y="390"/>
                    <a:pt x="346" y="390"/>
                    <a:pt x="346" y="389"/>
                  </a:cubicBezTo>
                  <a:cubicBezTo>
                    <a:pt x="344" y="390"/>
                    <a:pt x="342" y="390"/>
                    <a:pt x="340" y="390"/>
                  </a:cubicBezTo>
                  <a:cubicBezTo>
                    <a:pt x="339" y="390"/>
                    <a:pt x="338" y="390"/>
                    <a:pt x="337" y="390"/>
                  </a:cubicBezTo>
                  <a:cubicBezTo>
                    <a:pt x="336" y="390"/>
                    <a:pt x="335" y="390"/>
                    <a:pt x="333" y="390"/>
                  </a:cubicBezTo>
                  <a:cubicBezTo>
                    <a:pt x="331" y="390"/>
                    <a:pt x="329" y="390"/>
                    <a:pt x="326" y="390"/>
                  </a:cubicBezTo>
                  <a:cubicBezTo>
                    <a:pt x="324" y="390"/>
                    <a:pt x="321" y="390"/>
                    <a:pt x="318" y="390"/>
                  </a:cubicBezTo>
                  <a:cubicBezTo>
                    <a:pt x="316" y="390"/>
                    <a:pt x="313" y="389"/>
                    <a:pt x="311" y="388"/>
                  </a:cubicBezTo>
                  <a:cubicBezTo>
                    <a:pt x="309" y="388"/>
                    <a:pt x="308" y="388"/>
                    <a:pt x="307" y="388"/>
                  </a:cubicBezTo>
                  <a:cubicBezTo>
                    <a:pt x="305" y="388"/>
                    <a:pt x="304" y="388"/>
                    <a:pt x="303" y="388"/>
                  </a:cubicBezTo>
                  <a:cubicBezTo>
                    <a:pt x="300" y="387"/>
                    <a:pt x="298" y="387"/>
                    <a:pt x="296" y="387"/>
                  </a:cubicBezTo>
                  <a:cubicBezTo>
                    <a:pt x="293" y="386"/>
                    <a:pt x="291" y="386"/>
                    <a:pt x="288" y="386"/>
                  </a:cubicBezTo>
                  <a:cubicBezTo>
                    <a:pt x="287" y="385"/>
                    <a:pt x="286" y="384"/>
                    <a:pt x="284" y="384"/>
                  </a:cubicBezTo>
                  <a:cubicBezTo>
                    <a:pt x="285" y="385"/>
                    <a:pt x="284" y="385"/>
                    <a:pt x="284" y="385"/>
                  </a:cubicBezTo>
                  <a:cubicBezTo>
                    <a:pt x="283" y="384"/>
                    <a:pt x="283" y="384"/>
                    <a:pt x="282" y="383"/>
                  </a:cubicBezTo>
                  <a:cubicBezTo>
                    <a:pt x="281" y="383"/>
                    <a:pt x="281" y="383"/>
                    <a:pt x="280" y="383"/>
                  </a:cubicBezTo>
                  <a:cubicBezTo>
                    <a:pt x="279" y="382"/>
                    <a:pt x="278" y="382"/>
                    <a:pt x="276" y="382"/>
                  </a:cubicBezTo>
                  <a:cubicBezTo>
                    <a:pt x="275" y="382"/>
                    <a:pt x="273" y="382"/>
                    <a:pt x="272" y="380"/>
                  </a:cubicBezTo>
                  <a:cubicBezTo>
                    <a:pt x="270" y="381"/>
                    <a:pt x="269" y="380"/>
                    <a:pt x="267" y="380"/>
                  </a:cubicBezTo>
                  <a:cubicBezTo>
                    <a:pt x="265" y="379"/>
                    <a:pt x="264" y="379"/>
                    <a:pt x="262" y="378"/>
                  </a:cubicBezTo>
                  <a:cubicBezTo>
                    <a:pt x="260" y="377"/>
                    <a:pt x="258" y="377"/>
                    <a:pt x="257" y="376"/>
                  </a:cubicBezTo>
                  <a:cubicBezTo>
                    <a:pt x="255" y="376"/>
                    <a:pt x="254" y="376"/>
                    <a:pt x="252" y="376"/>
                  </a:cubicBezTo>
                  <a:cubicBezTo>
                    <a:pt x="254" y="377"/>
                    <a:pt x="255" y="375"/>
                    <a:pt x="256" y="377"/>
                  </a:cubicBezTo>
                  <a:cubicBezTo>
                    <a:pt x="254" y="378"/>
                    <a:pt x="252" y="377"/>
                    <a:pt x="250" y="376"/>
                  </a:cubicBezTo>
                  <a:cubicBezTo>
                    <a:pt x="248" y="376"/>
                    <a:pt x="246" y="375"/>
                    <a:pt x="243" y="374"/>
                  </a:cubicBezTo>
                  <a:cubicBezTo>
                    <a:pt x="243" y="374"/>
                    <a:pt x="243" y="374"/>
                    <a:pt x="243" y="375"/>
                  </a:cubicBezTo>
                  <a:cubicBezTo>
                    <a:pt x="241" y="375"/>
                    <a:pt x="236" y="373"/>
                    <a:pt x="236" y="371"/>
                  </a:cubicBezTo>
                  <a:cubicBezTo>
                    <a:pt x="234" y="371"/>
                    <a:pt x="232" y="370"/>
                    <a:pt x="230" y="368"/>
                  </a:cubicBezTo>
                  <a:cubicBezTo>
                    <a:pt x="229" y="368"/>
                    <a:pt x="227" y="367"/>
                    <a:pt x="226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3" y="363"/>
                    <a:pt x="222" y="363"/>
                    <a:pt x="222" y="363"/>
                  </a:cubicBezTo>
                  <a:cubicBezTo>
                    <a:pt x="222" y="363"/>
                    <a:pt x="222" y="362"/>
                    <a:pt x="222" y="361"/>
                  </a:cubicBezTo>
                  <a:cubicBezTo>
                    <a:pt x="221" y="362"/>
                    <a:pt x="219" y="361"/>
                    <a:pt x="218" y="360"/>
                  </a:cubicBezTo>
                  <a:cubicBezTo>
                    <a:pt x="217" y="359"/>
                    <a:pt x="215" y="357"/>
                    <a:pt x="214" y="358"/>
                  </a:cubicBezTo>
                  <a:cubicBezTo>
                    <a:pt x="213" y="355"/>
                    <a:pt x="209" y="354"/>
                    <a:pt x="208" y="351"/>
                  </a:cubicBezTo>
                  <a:cubicBezTo>
                    <a:pt x="206" y="352"/>
                    <a:pt x="203" y="349"/>
                    <a:pt x="201" y="348"/>
                  </a:cubicBezTo>
                  <a:cubicBezTo>
                    <a:pt x="201" y="348"/>
                    <a:pt x="201" y="349"/>
                    <a:pt x="201" y="349"/>
                  </a:cubicBezTo>
                  <a:cubicBezTo>
                    <a:pt x="200" y="348"/>
                    <a:pt x="200" y="349"/>
                    <a:pt x="199" y="349"/>
                  </a:cubicBezTo>
                  <a:cubicBezTo>
                    <a:pt x="196" y="347"/>
                    <a:pt x="197" y="346"/>
                    <a:pt x="195" y="345"/>
                  </a:cubicBezTo>
                  <a:cubicBezTo>
                    <a:pt x="196" y="345"/>
                    <a:pt x="197" y="344"/>
                    <a:pt x="196" y="344"/>
                  </a:cubicBezTo>
                  <a:cubicBezTo>
                    <a:pt x="195" y="345"/>
                    <a:pt x="194" y="345"/>
                    <a:pt x="193" y="344"/>
                  </a:cubicBezTo>
                  <a:cubicBezTo>
                    <a:pt x="192" y="344"/>
                    <a:pt x="191" y="343"/>
                    <a:pt x="191" y="343"/>
                  </a:cubicBezTo>
                  <a:cubicBezTo>
                    <a:pt x="190" y="342"/>
                    <a:pt x="189" y="341"/>
                    <a:pt x="189" y="341"/>
                  </a:cubicBezTo>
                  <a:cubicBezTo>
                    <a:pt x="189" y="342"/>
                    <a:pt x="188" y="339"/>
                    <a:pt x="187" y="340"/>
                  </a:cubicBezTo>
                  <a:cubicBezTo>
                    <a:pt x="186" y="340"/>
                    <a:pt x="187" y="341"/>
                    <a:pt x="187" y="342"/>
                  </a:cubicBezTo>
                  <a:cubicBezTo>
                    <a:pt x="188" y="342"/>
                    <a:pt x="188" y="342"/>
                    <a:pt x="189" y="342"/>
                  </a:cubicBezTo>
                  <a:cubicBezTo>
                    <a:pt x="190" y="344"/>
                    <a:pt x="190" y="345"/>
                    <a:pt x="191" y="347"/>
                  </a:cubicBezTo>
                  <a:cubicBezTo>
                    <a:pt x="190" y="346"/>
                    <a:pt x="189" y="345"/>
                    <a:pt x="189" y="346"/>
                  </a:cubicBezTo>
                  <a:cubicBezTo>
                    <a:pt x="192" y="349"/>
                    <a:pt x="193" y="349"/>
                    <a:pt x="196" y="352"/>
                  </a:cubicBezTo>
                  <a:cubicBezTo>
                    <a:pt x="196" y="353"/>
                    <a:pt x="197" y="353"/>
                    <a:pt x="197" y="354"/>
                  </a:cubicBezTo>
                  <a:cubicBezTo>
                    <a:pt x="198" y="355"/>
                    <a:pt x="199" y="355"/>
                    <a:pt x="201" y="356"/>
                  </a:cubicBezTo>
                  <a:cubicBezTo>
                    <a:pt x="201" y="357"/>
                    <a:pt x="202" y="358"/>
                    <a:pt x="204" y="359"/>
                  </a:cubicBezTo>
                  <a:cubicBezTo>
                    <a:pt x="205" y="361"/>
                    <a:pt x="207" y="362"/>
                    <a:pt x="208" y="363"/>
                  </a:cubicBezTo>
                  <a:cubicBezTo>
                    <a:pt x="210" y="364"/>
                    <a:pt x="213" y="365"/>
                    <a:pt x="213" y="367"/>
                  </a:cubicBezTo>
                  <a:cubicBezTo>
                    <a:pt x="214" y="368"/>
                    <a:pt x="214" y="367"/>
                    <a:pt x="215" y="367"/>
                  </a:cubicBezTo>
                  <a:cubicBezTo>
                    <a:pt x="216" y="368"/>
                    <a:pt x="214" y="369"/>
                    <a:pt x="215" y="369"/>
                  </a:cubicBezTo>
                  <a:cubicBezTo>
                    <a:pt x="216" y="369"/>
                    <a:pt x="217" y="370"/>
                    <a:pt x="218" y="370"/>
                  </a:cubicBezTo>
                  <a:cubicBezTo>
                    <a:pt x="218" y="371"/>
                    <a:pt x="221" y="372"/>
                    <a:pt x="221" y="374"/>
                  </a:cubicBezTo>
                  <a:cubicBezTo>
                    <a:pt x="219" y="373"/>
                    <a:pt x="216" y="372"/>
                    <a:pt x="217" y="374"/>
                  </a:cubicBezTo>
                  <a:cubicBezTo>
                    <a:pt x="221" y="373"/>
                    <a:pt x="227" y="377"/>
                    <a:pt x="227" y="381"/>
                  </a:cubicBezTo>
                  <a:cubicBezTo>
                    <a:pt x="229" y="381"/>
                    <a:pt x="227" y="379"/>
                    <a:pt x="228" y="380"/>
                  </a:cubicBezTo>
                  <a:cubicBezTo>
                    <a:pt x="229" y="381"/>
                    <a:pt x="230" y="382"/>
                    <a:pt x="230" y="383"/>
                  </a:cubicBezTo>
                  <a:cubicBezTo>
                    <a:pt x="229" y="383"/>
                    <a:pt x="228" y="383"/>
                    <a:pt x="228" y="383"/>
                  </a:cubicBezTo>
                  <a:cubicBezTo>
                    <a:pt x="226" y="385"/>
                    <a:pt x="230" y="386"/>
                    <a:pt x="233" y="388"/>
                  </a:cubicBezTo>
                  <a:cubicBezTo>
                    <a:pt x="231" y="389"/>
                    <a:pt x="230" y="388"/>
                    <a:pt x="228" y="387"/>
                  </a:cubicBezTo>
                  <a:cubicBezTo>
                    <a:pt x="226" y="386"/>
                    <a:pt x="224" y="385"/>
                    <a:pt x="222" y="383"/>
                  </a:cubicBezTo>
                  <a:cubicBezTo>
                    <a:pt x="221" y="384"/>
                    <a:pt x="222" y="384"/>
                    <a:pt x="223" y="385"/>
                  </a:cubicBezTo>
                  <a:cubicBezTo>
                    <a:pt x="221" y="385"/>
                    <a:pt x="219" y="384"/>
                    <a:pt x="217" y="382"/>
                  </a:cubicBezTo>
                  <a:cubicBezTo>
                    <a:pt x="215" y="381"/>
                    <a:pt x="214" y="379"/>
                    <a:pt x="212" y="380"/>
                  </a:cubicBezTo>
                  <a:cubicBezTo>
                    <a:pt x="213" y="380"/>
                    <a:pt x="214" y="381"/>
                    <a:pt x="215" y="383"/>
                  </a:cubicBezTo>
                  <a:cubicBezTo>
                    <a:pt x="211" y="380"/>
                    <a:pt x="208" y="378"/>
                    <a:pt x="205" y="376"/>
                  </a:cubicBezTo>
                  <a:cubicBezTo>
                    <a:pt x="203" y="374"/>
                    <a:pt x="200" y="372"/>
                    <a:pt x="196" y="369"/>
                  </a:cubicBezTo>
                  <a:cubicBezTo>
                    <a:pt x="196" y="369"/>
                    <a:pt x="197" y="369"/>
                    <a:pt x="197" y="369"/>
                  </a:cubicBezTo>
                  <a:cubicBezTo>
                    <a:pt x="195" y="368"/>
                    <a:pt x="194" y="368"/>
                    <a:pt x="192" y="367"/>
                  </a:cubicBezTo>
                  <a:cubicBezTo>
                    <a:pt x="192" y="366"/>
                    <a:pt x="192" y="366"/>
                    <a:pt x="192" y="365"/>
                  </a:cubicBezTo>
                  <a:cubicBezTo>
                    <a:pt x="192" y="366"/>
                    <a:pt x="191" y="365"/>
                    <a:pt x="191" y="365"/>
                  </a:cubicBezTo>
                  <a:cubicBezTo>
                    <a:pt x="190" y="365"/>
                    <a:pt x="192" y="366"/>
                    <a:pt x="191" y="367"/>
                  </a:cubicBezTo>
                  <a:cubicBezTo>
                    <a:pt x="190" y="366"/>
                    <a:pt x="188" y="365"/>
                    <a:pt x="187" y="364"/>
                  </a:cubicBezTo>
                  <a:cubicBezTo>
                    <a:pt x="185" y="362"/>
                    <a:pt x="184" y="361"/>
                    <a:pt x="182" y="360"/>
                  </a:cubicBezTo>
                  <a:cubicBezTo>
                    <a:pt x="181" y="358"/>
                    <a:pt x="179" y="357"/>
                    <a:pt x="179" y="355"/>
                  </a:cubicBezTo>
                  <a:cubicBezTo>
                    <a:pt x="177" y="356"/>
                    <a:pt x="178" y="357"/>
                    <a:pt x="176" y="356"/>
                  </a:cubicBezTo>
                  <a:cubicBezTo>
                    <a:pt x="176" y="354"/>
                    <a:pt x="175" y="352"/>
                    <a:pt x="178" y="353"/>
                  </a:cubicBezTo>
                  <a:cubicBezTo>
                    <a:pt x="178" y="353"/>
                    <a:pt x="178" y="352"/>
                    <a:pt x="178" y="352"/>
                  </a:cubicBezTo>
                  <a:cubicBezTo>
                    <a:pt x="177" y="353"/>
                    <a:pt x="175" y="350"/>
                    <a:pt x="173" y="349"/>
                  </a:cubicBezTo>
                  <a:cubicBezTo>
                    <a:pt x="172" y="350"/>
                    <a:pt x="169" y="347"/>
                    <a:pt x="170" y="346"/>
                  </a:cubicBezTo>
                  <a:cubicBezTo>
                    <a:pt x="169" y="347"/>
                    <a:pt x="168" y="346"/>
                    <a:pt x="167" y="345"/>
                  </a:cubicBezTo>
                  <a:cubicBezTo>
                    <a:pt x="167" y="342"/>
                    <a:pt x="169" y="345"/>
                    <a:pt x="169" y="344"/>
                  </a:cubicBezTo>
                  <a:cubicBezTo>
                    <a:pt x="168" y="343"/>
                    <a:pt x="167" y="341"/>
                    <a:pt x="166" y="341"/>
                  </a:cubicBezTo>
                  <a:cubicBezTo>
                    <a:pt x="168" y="344"/>
                    <a:pt x="164" y="339"/>
                    <a:pt x="165" y="342"/>
                  </a:cubicBezTo>
                  <a:cubicBezTo>
                    <a:pt x="165" y="343"/>
                    <a:pt x="165" y="342"/>
                    <a:pt x="167" y="343"/>
                  </a:cubicBezTo>
                  <a:cubicBezTo>
                    <a:pt x="166" y="344"/>
                    <a:pt x="165" y="344"/>
                    <a:pt x="164" y="343"/>
                  </a:cubicBezTo>
                  <a:cubicBezTo>
                    <a:pt x="163" y="341"/>
                    <a:pt x="164" y="340"/>
                    <a:pt x="164" y="340"/>
                  </a:cubicBezTo>
                  <a:cubicBezTo>
                    <a:pt x="163" y="339"/>
                    <a:pt x="162" y="336"/>
                    <a:pt x="160" y="336"/>
                  </a:cubicBezTo>
                  <a:cubicBezTo>
                    <a:pt x="162" y="337"/>
                    <a:pt x="162" y="338"/>
                    <a:pt x="163" y="339"/>
                  </a:cubicBezTo>
                  <a:cubicBezTo>
                    <a:pt x="163" y="340"/>
                    <a:pt x="163" y="341"/>
                    <a:pt x="162" y="341"/>
                  </a:cubicBezTo>
                  <a:cubicBezTo>
                    <a:pt x="161" y="339"/>
                    <a:pt x="163" y="340"/>
                    <a:pt x="162" y="339"/>
                  </a:cubicBezTo>
                  <a:cubicBezTo>
                    <a:pt x="161" y="338"/>
                    <a:pt x="158" y="336"/>
                    <a:pt x="160" y="335"/>
                  </a:cubicBezTo>
                  <a:cubicBezTo>
                    <a:pt x="158" y="334"/>
                    <a:pt x="158" y="335"/>
                    <a:pt x="158" y="336"/>
                  </a:cubicBezTo>
                  <a:cubicBezTo>
                    <a:pt x="156" y="334"/>
                    <a:pt x="157" y="334"/>
                    <a:pt x="158" y="334"/>
                  </a:cubicBezTo>
                  <a:cubicBezTo>
                    <a:pt x="157" y="333"/>
                    <a:pt x="158" y="333"/>
                    <a:pt x="157" y="332"/>
                  </a:cubicBezTo>
                  <a:cubicBezTo>
                    <a:pt x="156" y="332"/>
                    <a:pt x="157" y="334"/>
                    <a:pt x="156" y="334"/>
                  </a:cubicBezTo>
                  <a:cubicBezTo>
                    <a:pt x="155" y="333"/>
                    <a:pt x="156" y="332"/>
                    <a:pt x="156" y="332"/>
                  </a:cubicBezTo>
                  <a:cubicBezTo>
                    <a:pt x="154" y="330"/>
                    <a:pt x="153" y="330"/>
                    <a:pt x="152" y="328"/>
                  </a:cubicBezTo>
                  <a:cubicBezTo>
                    <a:pt x="152" y="326"/>
                    <a:pt x="149" y="325"/>
                    <a:pt x="150" y="322"/>
                  </a:cubicBezTo>
                  <a:cubicBezTo>
                    <a:pt x="149" y="323"/>
                    <a:pt x="149" y="324"/>
                    <a:pt x="148" y="323"/>
                  </a:cubicBezTo>
                  <a:cubicBezTo>
                    <a:pt x="148" y="322"/>
                    <a:pt x="149" y="322"/>
                    <a:pt x="148" y="321"/>
                  </a:cubicBezTo>
                  <a:cubicBezTo>
                    <a:pt x="148" y="321"/>
                    <a:pt x="147" y="322"/>
                    <a:pt x="147" y="321"/>
                  </a:cubicBezTo>
                  <a:cubicBezTo>
                    <a:pt x="147" y="321"/>
                    <a:pt x="147" y="320"/>
                    <a:pt x="146" y="320"/>
                  </a:cubicBezTo>
                  <a:cubicBezTo>
                    <a:pt x="147" y="320"/>
                    <a:pt x="147" y="321"/>
                    <a:pt x="148" y="320"/>
                  </a:cubicBezTo>
                  <a:cubicBezTo>
                    <a:pt x="143" y="315"/>
                    <a:pt x="142" y="314"/>
                    <a:pt x="142" y="309"/>
                  </a:cubicBezTo>
                  <a:cubicBezTo>
                    <a:pt x="140" y="309"/>
                    <a:pt x="139" y="306"/>
                    <a:pt x="139" y="305"/>
                  </a:cubicBezTo>
                  <a:cubicBezTo>
                    <a:pt x="138" y="306"/>
                    <a:pt x="137" y="305"/>
                    <a:pt x="137" y="305"/>
                  </a:cubicBezTo>
                  <a:cubicBezTo>
                    <a:pt x="138" y="307"/>
                    <a:pt x="137" y="306"/>
                    <a:pt x="136" y="307"/>
                  </a:cubicBezTo>
                  <a:cubicBezTo>
                    <a:pt x="137" y="308"/>
                    <a:pt x="138" y="309"/>
                    <a:pt x="138" y="311"/>
                  </a:cubicBezTo>
                  <a:cubicBezTo>
                    <a:pt x="139" y="310"/>
                    <a:pt x="140" y="312"/>
                    <a:pt x="141" y="313"/>
                  </a:cubicBezTo>
                  <a:cubicBezTo>
                    <a:pt x="140" y="313"/>
                    <a:pt x="141" y="315"/>
                    <a:pt x="141" y="315"/>
                  </a:cubicBezTo>
                  <a:cubicBezTo>
                    <a:pt x="141" y="315"/>
                    <a:pt x="144" y="318"/>
                    <a:pt x="144" y="319"/>
                  </a:cubicBezTo>
                  <a:cubicBezTo>
                    <a:pt x="143" y="319"/>
                    <a:pt x="142" y="315"/>
                    <a:pt x="141" y="317"/>
                  </a:cubicBezTo>
                  <a:cubicBezTo>
                    <a:pt x="143" y="319"/>
                    <a:pt x="142" y="319"/>
                    <a:pt x="141" y="318"/>
                  </a:cubicBezTo>
                  <a:cubicBezTo>
                    <a:pt x="144" y="324"/>
                    <a:pt x="144" y="324"/>
                    <a:pt x="148" y="328"/>
                  </a:cubicBezTo>
                  <a:cubicBezTo>
                    <a:pt x="148" y="329"/>
                    <a:pt x="146" y="328"/>
                    <a:pt x="146" y="329"/>
                  </a:cubicBezTo>
                  <a:cubicBezTo>
                    <a:pt x="148" y="329"/>
                    <a:pt x="149" y="333"/>
                    <a:pt x="150" y="335"/>
                  </a:cubicBezTo>
                  <a:cubicBezTo>
                    <a:pt x="150" y="335"/>
                    <a:pt x="149" y="333"/>
                    <a:pt x="149" y="334"/>
                  </a:cubicBezTo>
                  <a:cubicBezTo>
                    <a:pt x="149" y="335"/>
                    <a:pt x="150" y="335"/>
                    <a:pt x="150" y="336"/>
                  </a:cubicBezTo>
                  <a:cubicBezTo>
                    <a:pt x="149" y="335"/>
                    <a:pt x="149" y="336"/>
                    <a:pt x="149" y="337"/>
                  </a:cubicBezTo>
                  <a:cubicBezTo>
                    <a:pt x="151" y="337"/>
                    <a:pt x="151" y="336"/>
                    <a:pt x="151" y="336"/>
                  </a:cubicBezTo>
                  <a:cubicBezTo>
                    <a:pt x="153" y="338"/>
                    <a:pt x="155" y="341"/>
                    <a:pt x="156" y="343"/>
                  </a:cubicBezTo>
                  <a:cubicBezTo>
                    <a:pt x="157" y="346"/>
                    <a:pt x="159" y="348"/>
                    <a:pt x="158" y="350"/>
                  </a:cubicBezTo>
                  <a:cubicBezTo>
                    <a:pt x="157" y="347"/>
                    <a:pt x="154" y="347"/>
                    <a:pt x="154" y="344"/>
                  </a:cubicBezTo>
                  <a:cubicBezTo>
                    <a:pt x="153" y="345"/>
                    <a:pt x="152" y="344"/>
                    <a:pt x="152" y="345"/>
                  </a:cubicBezTo>
                  <a:cubicBezTo>
                    <a:pt x="154" y="348"/>
                    <a:pt x="156" y="349"/>
                    <a:pt x="158" y="353"/>
                  </a:cubicBezTo>
                  <a:cubicBezTo>
                    <a:pt x="157" y="353"/>
                    <a:pt x="157" y="353"/>
                    <a:pt x="158" y="354"/>
                  </a:cubicBezTo>
                  <a:cubicBezTo>
                    <a:pt x="158" y="354"/>
                    <a:pt x="158" y="353"/>
                    <a:pt x="159" y="354"/>
                  </a:cubicBezTo>
                  <a:cubicBezTo>
                    <a:pt x="158" y="354"/>
                    <a:pt x="158" y="354"/>
                    <a:pt x="159" y="355"/>
                  </a:cubicBezTo>
                  <a:cubicBezTo>
                    <a:pt x="159" y="355"/>
                    <a:pt x="161" y="356"/>
                    <a:pt x="161" y="357"/>
                  </a:cubicBezTo>
                  <a:cubicBezTo>
                    <a:pt x="158" y="355"/>
                    <a:pt x="159" y="358"/>
                    <a:pt x="157" y="357"/>
                  </a:cubicBezTo>
                  <a:cubicBezTo>
                    <a:pt x="156" y="355"/>
                    <a:pt x="158" y="354"/>
                    <a:pt x="156" y="354"/>
                  </a:cubicBezTo>
                  <a:cubicBezTo>
                    <a:pt x="157" y="355"/>
                    <a:pt x="155" y="354"/>
                    <a:pt x="156" y="356"/>
                  </a:cubicBezTo>
                  <a:cubicBezTo>
                    <a:pt x="156" y="355"/>
                    <a:pt x="153" y="354"/>
                    <a:pt x="153" y="353"/>
                  </a:cubicBezTo>
                  <a:cubicBezTo>
                    <a:pt x="155" y="353"/>
                    <a:pt x="154" y="352"/>
                    <a:pt x="154" y="351"/>
                  </a:cubicBezTo>
                  <a:cubicBezTo>
                    <a:pt x="154" y="352"/>
                    <a:pt x="153" y="352"/>
                    <a:pt x="152" y="353"/>
                  </a:cubicBezTo>
                  <a:cubicBezTo>
                    <a:pt x="151" y="352"/>
                    <a:pt x="150" y="350"/>
                    <a:pt x="149" y="350"/>
                  </a:cubicBezTo>
                  <a:cubicBezTo>
                    <a:pt x="149" y="349"/>
                    <a:pt x="148" y="348"/>
                    <a:pt x="148" y="347"/>
                  </a:cubicBezTo>
                  <a:cubicBezTo>
                    <a:pt x="149" y="348"/>
                    <a:pt x="149" y="347"/>
                    <a:pt x="150" y="347"/>
                  </a:cubicBezTo>
                  <a:cubicBezTo>
                    <a:pt x="149" y="345"/>
                    <a:pt x="149" y="348"/>
                    <a:pt x="148" y="346"/>
                  </a:cubicBezTo>
                  <a:cubicBezTo>
                    <a:pt x="148" y="346"/>
                    <a:pt x="147" y="345"/>
                    <a:pt x="146" y="345"/>
                  </a:cubicBezTo>
                  <a:cubicBezTo>
                    <a:pt x="147" y="346"/>
                    <a:pt x="148" y="346"/>
                    <a:pt x="148" y="347"/>
                  </a:cubicBezTo>
                  <a:cubicBezTo>
                    <a:pt x="147" y="346"/>
                    <a:pt x="146" y="346"/>
                    <a:pt x="145" y="345"/>
                  </a:cubicBezTo>
                  <a:cubicBezTo>
                    <a:pt x="146" y="344"/>
                    <a:pt x="145" y="343"/>
                    <a:pt x="146" y="342"/>
                  </a:cubicBezTo>
                  <a:cubicBezTo>
                    <a:pt x="147" y="344"/>
                    <a:pt x="147" y="342"/>
                    <a:pt x="147" y="342"/>
                  </a:cubicBezTo>
                  <a:cubicBezTo>
                    <a:pt x="146" y="342"/>
                    <a:pt x="144" y="339"/>
                    <a:pt x="145" y="341"/>
                  </a:cubicBezTo>
                  <a:cubicBezTo>
                    <a:pt x="145" y="341"/>
                    <a:pt x="146" y="342"/>
                    <a:pt x="146" y="342"/>
                  </a:cubicBezTo>
                  <a:cubicBezTo>
                    <a:pt x="145" y="341"/>
                    <a:pt x="145" y="343"/>
                    <a:pt x="144" y="342"/>
                  </a:cubicBezTo>
                  <a:cubicBezTo>
                    <a:pt x="144" y="341"/>
                    <a:pt x="143" y="340"/>
                    <a:pt x="143" y="339"/>
                  </a:cubicBezTo>
                  <a:cubicBezTo>
                    <a:pt x="143" y="339"/>
                    <a:pt x="144" y="340"/>
                    <a:pt x="145" y="340"/>
                  </a:cubicBezTo>
                  <a:cubicBezTo>
                    <a:pt x="144" y="338"/>
                    <a:pt x="140" y="337"/>
                    <a:pt x="141" y="335"/>
                  </a:cubicBezTo>
                  <a:cubicBezTo>
                    <a:pt x="142" y="336"/>
                    <a:pt x="143" y="338"/>
                    <a:pt x="143" y="337"/>
                  </a:cubicBezTo>
                  <a:cubicBezTo>
                    <a:pt x="143" y="335"/>
                    <a:pt x="141" y="334"/>
                    <a:pt x="140" y="332"/>
                  </a:cubicBezTo>
                  <a:cubicBezTo>
                    <a:pt x="140" y="332"/>
                    <a:pt x="139" y="332"/>
                    <a:pt x="139" y="332"/>
                  </a:cubicBezTo>
                  <a:cubicBezTo>
                    <a:pt x="139" y="331"/>
                    <a:pt x="138" y="329"/>
                    <a:pt x="137" y="328"/>
                  </a:cubicBezTo>
                  <a:cubicBezTo>
                    <a:pt x="137" y="327"/>
                    <a:pt x="138" y="328"/>
                    <a:pt x="138" y="327"/>
                  </a:cubicBezTo>
                  <a:cubicBezTo>
                    <a:pt x="137" y="327"/>
                    <a:pt x="135" y="324"/>
                    <a:pt x="135" y="325"/>
                  </a:cubicBezTo>
                  <a:cubicBezTo>
                    <a:pt x="135" y="325"/>
                    <a:pt x="136" y="326"/>
                    <a:pt x="135" y="326"/>
                  </a:cubicBezTo>
                  <a:cubicBezTo>
                    <a:pt x="134" y="325"/>
                    <a:pt x="135" y="325"/>
                    <a:pt x="133" y="323"/>
                  </a:cubicBezTo>
                  <a:cubicBezTo>
                    <a:pt x="132" y="323"/>
                    <a:pt x="134" y="325"/>
                    <a:pt x="134" y="326"/>
                  </a:cubicBezTo>
                  <a:cubicBezTo>
                    <a:pt x="132" y="323"/>
                    <a:pt x="133" y="326"/>
                    <a:pt x="133" y="326"/>
                  </a:cubicBezTo>
                  <a:cubicBezTo>
                    <a:pt x="131" y="326"/>
                    <a:pt x="132" y="323"/>
                    <a:pt x="132" y="323"/>
                  </a:cubicBezTo>
                  <a:cubicBezTo>
                    <a:pt x="131" y="324"/>
                    <a:pt x="129" y="323"/>
                    <a:pt x="130" y="325"/>
                  </a:cubicBezTo>
                  <a:cubicBezTo>
                    <a:pt x="132" y="325"/>
                    <a:pt x="131" y="327"/>
                    <a:pt x="133" y="328"/>
                  </a:cubicBezTo>
                  <a:cubicBezTo>
                    <a:pt x="133" y="328"/>
                    <a:pt x="132" y="329"/>
                    <a:pt x="133" y="329"/>
                  </a:cubicBezTo>
                  <a:cubicBezTo>
                    <a:pt x="134" y="330"/>
                    <a:pt x="133" y="328"/>
                    <a:pt x="135" y="329"/>
                  </a:cubicBezTo>
                  <a:cubicBezTo>
                    <a:pt x="137" y="334"/>
                    <a:pt x="133" y="333"/>
                    <a:pt x="131" y="329"/>
                  </a:cubicBezTo>
                  <a:cubicBezTo>
                    <a:pt x="132" y="331"/>
                    <a:pt x="132" y="331"/>
                    <a:pt x="133" y="332"/>
                  </a:cubicBezTo>
                  <a:cubicBezTo>
                    <a:pt x="131" y="331"/>
                    <a:pt x="133" y="334"/>
                    <a:pt x="133" y="335"/>
                  </a:cubicBezTo>
                  <a:cubicBezTo>
                    <a:pt x="132" y="334"/>
                    <a:pt x="130" y="330"/>
                    <a:pt x="129" y="330"/>
                  </a:cubicBezTo>
                  <a:cubicBezTo>
                    <a:pt x="131" y="333"/>
                    <a:pt x="133" y="336"/>
                    <a:pt x="134" y="337"/>
                  </a:cubicBezTo>
                  <a:cubicBezTo>
                    <a:pt x="133" y="337"/>
                    <a:pt x="131" y="336"/>
                    <a:pt x="130" y="334"/>
                  </a:cubicBezTo>
                  <a:cubicBezTo>
                    <a:pt x="129" y="332"/>
                    <a:pt x="128" y="331"/>
                    <a:pt x="126" y="329"/>
                  </a:cubicBezTo>
                  <a:cubicBezTo>
                    <a:pt x="127" y="329"/>
                    <a:pt x="127" y="328"/>
                    <a:pt x="126" y="327"/>
                  </a:cubicBezTo>
                  <a:cubicBezTo>
                    <a:pt x="125" y="327"/>
                    <a:pt x="124" y="324"/>
                    <a:pt x="122" y="323"/>
                  </a:cubicBezTo>
                  <a:cubicBezTo>
                    <a:pt x="123" y="322"/>
                    <a:pt x="121" y="319"/>
                    <a:pt x="120" y="318"/>
                  </a:cubicBezTo>
                  <a:cubicBezTo>
                    <a:pt x="120" y="319"/>
                    <a:pt x="119" y="320"/>
                    <a:pt x="120" y="321"/>
                  </a:cubicBezTo>
                  <a:cubicBezTo>
                    <a:pt x="119" y="320"/>
                    <a:pt x="121" y="320"/>
                    <a:pt x="121" y="321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122" y="324"/>
                    <a:pt x="124" y="325"/>
                    <a:pt x="123" y="327"/>
                  </a:cubicBezTo>
                  <a:cubicBezTo>
                    <a:pt x="124" y="326"/>
                    <a:pt x="124" y="326"/>
                    <a:pt x="124" y="325"/>
                  </a:cubicBezTo>
                  <a:cubicBezTo>
                    <a:pt x="127" y="331"/>
                    <a:pt x="128" y="333"/>
                    <a:pt x="130" y="336"/>
                  </a:cubicBezTo>
                  <a:cubicBezTo>
                    <a:pt x="133" y="338"/>
                    <a:pt x="137" y="343"/>
                    <a:pt x="138" y="346"/>
                  </a:cubicBezTo>
                  <a:cubicBezTo>
                    <a:pt x="138" y="346"/>
                    <a:pt x="138" y="345"/>
                    <a:pt x="138" y="346"/>
                  </a:cubicBezTo>
                  <a:cubicBezTo>
                    <a:pt x="138" y="347"/>
                    <a:pt x="140" y="348"/>
                    <a:pt x="142" y="350"/>
                  </a:cubicBezTo>
                  <a:cubicBezTo>
                    <a:pt x="141" y="350"/>
                    <a:pt x="141" y="351"/>
                    <a:pt x="142" y="352"/>
                  </a:cubicBezTo>
                  <a:cubicBezTo>
                    <a:pt x="143" y="350"/>
                    <a:pt x="144" y="354"/>
                    <a:pt x="144" y="354"/>
                  </a:cubicBezTo>
                  <a:cubicBezTo>
                    <a:pt x="144" y="354"/>
                    <a:pt x="145" y="354"/>
                    <a:pt x="145" y="354"/>
                  </a:cubicBezTo>
                  <a:cubicBezTo>
                    <a:pt x="145" y="355"/>
                    <a:pt x="142" y="353"/>
                    <a:pt x="143" y="354"/>
                  </a:cubicBezTo>
                  <a:cubicBezTo>
                    <a:pt x="144" y="354"/>
                    <a:pt x="145" y="356"/>
                    <a:pt x="145" y="356"/>
                  </a:cubicBezTo>
                  <a:cubicBezTo>
                    <a:pt x="145" y="355"/>
                    <a:pt x="145" y="354"/>
                    <a:pt x="145" y="354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9" y="356"/>
                    <a:pt x="150" y="356"/>
                    <a:pt x="149" y="354"/>
                  </a:cubicBezTo>
                  <a:cubicBezTo>
                    <a:pt x="148" y="355"/>
                    <a:pt x="149" y="356"/>
                    <a:pt x="148" y="356"/>
                  </a:cubicBezTo>
                  <a:cubicBezTo>
                    <a:pt x="147" y="355"/>
                    <a:pt x="145" y="352"/>
                    <a:pt x="146" y="352"/>
                  </a:cubicBezTo>
                  <a:cubicBezTo>
                    <a:pt x="145" y="352"/>
                    <a:pt x="142" y="346"/>
                    <a:pt x="143" y="349"/>
                  </a:cubicBezTo>
                  <a:cubicBezTo>
                    <a:pt x="142" y="348"/>
                    <a:pt x="141" y="347"/>
                    <a:pt x="141" y="347"/>
                  </a:cubicBezTo>
                  <a:cubicBezTo>
                    <a:pt x="142" y="346"/>
                    <a:pt x="143" y="346"/>
                    <a:pt x="143" y="346"/>
                  </a:cubicBezTo>
                  <a:cubicBezTo>
                    <a:pt x="142" y="344"/>
                    <a:pt x="142" y="343"/>
                    <a:pt x="142" y="342"/>
                  </a:cubicBezTo>
                  <a:cubicBezTo>
                    <a:pt x="142" y="343"/>
                    <a:pt x="142" y="342"/>
                    <a:pt x="143" y="343"/>
                  </a:cubicBezTo>
                  <a:cubicBezTo>
                    <a:pt x="144" y="344"/>
                    <a:pt x="145" y="344"/>
                    <a:pt x="145" y="345"/>
                  </a:cubicBezTo>
                  <a:cubicBezTo>
                    <a:pt x="144" y="345"/>
                    <a:pt x="143" y="343"/>
                    <a:pt x="143" y="344"/>
                  </a:cubicBezTo>
                  <a:cubicBezTo>
                    <a:pt x="144" y="345"/>
                    <a:pt x="144" y="346"/>
                    <a:pt x="145" y="348"/>
                  </a:cubicBezTo>
                  <a:cubicBezTo>
                    <a:pt x="146" y="347"/>
                    <a:pt x="148" y="349"/>
                    <a:pt x="150" y="351"/>
                  </a:cubicBezTo>
                  <a:cubicBezTo>
                    <a:pt x="151" y="352"/>
                    <a:pt x="152" y="354"/>
                    <a:pt x="151" y="354"/>
                  </a:cubicBezTo>
                  <a:cubicBezTo>
                    <a:pt x="153" y="355"/>
                    <a:pt x="154" y="356"/>
                    <a:pt x="153" y="354"/>
                  </a:cubicBezTo>
                  <a:cubicBezTo>
                    <a:pt x="154" y="356"/>
                    <a:pt x="157" y="359"/>
                    <a:pt x="157" y="357"/>
                  </a:cubicBezTo>
                  <a:cubicBezTo>
                    <a:pt x="157" y="358"/>
                    <a:pt x="158" y="359"/>
                    <a:pt x="158" y="359"/>
                  </a:cubicBezTo>
                  <a:cubicBezTo>
                    <a:pt x="157" y="360"/>
                    <a:pt x="155" y="357"/>
                    <a:pt x="155" y="358"/>
                  </a:cubicBezTo>
                  <a:cubicBezTo>
                    <a:pt x="155" y="358"/>
                    <a:pt x="156" y="359"/>
                    <a:pt x="156" y="360"/>
                  </a:cubicBezTo>
                  <a:cubicBezTo>
                    <a:pt x="157" y="360"/>
                    <a:pt x="158" y="361"/>
                    <a:pt x="158" y="361"/>
                  </a:cubicBezTo>
                  <a:cubicBezTo>
                    <a:pt x="157" y="360"/>
                    <a:pt x="157" y="362"/>
                    <a:pt x="155" y="360"/>
                  </a:cubicBezTo>
                  <a:cubicBezTo>
                    <a:pt x="157" y="361"/>
                    <a:pt x="155" y="359"/>
                    <a:pt x="154" y="358"/>
                  </a:cubicBezTo>
                  <a:cubicBezTo>
                    <a:pt x="155" y="359"/>
                    <a:pt x="155" y="357"/>
                    <a:pt x="153" y="356"/>
                  </a:cubicBezTo>
                  <a:cubicBezTo>
                    <a:pt x="154" y="358"/>
                    <a:pt x="153" y="358"/>
                    <a:pt x="151" y="357"/>
                  </a:cubicBezTo>
                  <a:cubicBezTo>
                    <a:pt x="153" y="358"/>
                    <a:pt x="154" y="359"/>
                    <a:pt x="155" y="361"/>
                  </a:cubicBezTo>
                  <a:cubicBezTo>
                    <a:pt x="156" y="362"/>
                    <a:pt x="157" y="363"/>
                    <a:pt x="158" y="364"/>
                  </a:cubicBezTo>
                  <a:cubicBezTo>
                    <a:pt x="157" y="363"/>
                    <a:pt x="160" y="365"/>
                    <a:pt x="160" y="365"/>
                  </a:cubicBezTo>
                  <a:cubicBezTo>
                    <a:pt x="164" y="367"/>
                    <a:pt x="164" y="369"/>
                    <a:pt x="167" y="372"/>
                  </a:cubicBezTo>
                  <a:cubicBezTo>
                    <a:pt x="166" y="371"/>
                    <a:pt x="167" y="374"/>
                    <a:pt x="166" y="373"/>
                  </a:cubicBezTo>
                  <a:cubicBezTo>
                    <a:pt x="167" y="372"/>
                    <a:pt x="163" y="369"/>
                    <a:pt x="163" y="369"/>
                  </a:cubicBezTo>
                  <a:cubicBezTo>
                    <a:pt x="163" y="370"/>
                    <a:pt x="163" y="370"/>
                    <a:pt x="162" y="370"/>
                  </a:cubicBezTo>
                  <a:cubicBezTo>
                    <a:pt x="167" y="373"/>
                    <a:pt x="166" y="376"/>
                    <a:pt x="162" y="372"/>
                  </a:cubicBezTo>
                  <a:cubicBezTo>
                    <a:pt x="162" y="372"/>
                    <a:pt x="162" y="371"/>
                    <a:pt x="162" y="371"/>
                  </a:cubicBezTo>
                  <a:cubicBezTo>
                    <a:pt x="161" y="370"/>
                    <a:pt x="160" y="368"/>
                    <a:pt x="159" y="369"/>
                  </a:cubicBezTo>
                  <a:cubicBezTo>
                    <a:pt x="163" y="372"/>
                    <a:pt x="159" y="371"/>
                    <a:pt x="161" y="374"/>
                  </a:cubicBezTo>
                  <a:cubicBezTo>
                    <a:pt x="162" y="374"/>
                    <a:pt x="162" y="373"/>
                    <a:pt x="164" y="374"/>
                  </a:cubicBezTo>
                  <a:cubicBezTo>
                    <a:pt x="164" y="375"/>
                    <a:pt x="162" y="375"/>
                    <a:pt x="163" y="376"/>
                  </a:cubicBezTo>
                  <a:cubicBezTo>
                    <a:pt x="165" y="377"/>
                    <a:pt x="164" y="376"/>
                    <a:pt x="165" y="376"/>
                  </a:cubicBezTo>
                  <a:cubicBezTo>
                    <a:pt x="167" y="377"/>
                    <a:pt x="168" y="379"/>
                    <a:pt x="165" y="378"/>
                  </a:cubicBezTo>
                  <a:cubicBezTo>
                    <a:pt x="167" y="379"/>
                    <a:pt x="167" y="380"/>
                    <a:pt x="167" y="380"/>
                  </a:cubicBezTo>
                  <a:cubicBezTo>
                    <a:pt x="167" y="380"/>
                    <a:pt x="167" y="380"/>
                    <a:pt x="166" y="380"/>
                  </a:cubicBezTo>
                  <a:cubicBezTo>
                    <a:pt x="164" y="378"/>
                    <a:pt x="162" y="376"/>
                    <a:pt x="160" y="374"/>
                  </a:cubicBezTo>
                  <a:cubicBezTo>
                    <a:pt x="159" y="373"/>
                    <a:pt x="157" y="371"/>
                    <a:pt x="156" y="369"/>
                  </a:cubicBezTo>
                  <a:cubicBezTo>
                    <a:pt x="157" y="370"/>
                    <a:pt x="157" y="372"/>
                    <a:pt x="156" y="371"/>
                  </a:cubicBezTo>
                  <a:cubicBezTo>
                    <a:pt x="155" y="370"/>
                    <a:pt x="154" y="369"/>
                    <a:pt x="154" y="368"/>
                  </a:cubicBezTo>
                  <a:cubicBezTo>
                    <a:pt x="154" y="369"/>
                    <a:pt x="154" y="368"/>
                    <a:pt x="153" y="367"/>
                  </a:cubicBezTo>
                  <a:cubicBezTo>
                    <a:pt x="152" y="367"/>
                    <a:pt x="153" y="368"/>
                    <a:pt x="152" y="368"/>
                  </a:cubicBezTo>
                  <a:cubicBezTo>
                    <a:pt x="149" y="366"/>
                    <a:pt x="147" y="364"/>
                    <a:pt x="146" y="362"/>
                  </a:cubicBezTo>
                  <a:cubicBezTo>
                    <a:pt x="148" y="363"/>
                    <a:pt x="147" y="360"/>
                    <a:pt x="147" y="359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3" y="366"/>
                    <a:pt x="155" y="368"/>
                    <a:pt x="156" y="368"/>
                  </a:cubicBezTo>
                  <a:cubicBezTo>
                    <a:pt x="156" y="367"/>
                    <a:pt x="153" y="365"/>
                    <a:pt x="153" y="364"/>
                  </a:cubicBezTo>
                  <a:cubicBezTo>
                    <a:pt x="156" y="367"/>
                    <a:pt x="156" y="369"/>
                    <a:pt x="158" y="371"/>
                  </a:cubicBezTo>
                  <a:cubicBezTo>
                    <a:pt x="159" y="370"/>
                    <a:pt x="157" y="368"/>
                    <a:pt x="156" y="366"/>
                  </a:cubicBezTo>
                  <a:cubicBezTo>
                    <a:pt x="157" y="364"/>
                    <a:pt x="160" y="369"/>
                    <a:pt x="163" y="368"/>
                  </a:cubicBezTo>
                  <a:cubicBezTo>
                    <a:pt x="160" y="366"/>
                    <a:pt x="157" y="365"/>
                    <a:pt x="155" y="364"/>
                  </a:cubicBezTo>
                  <a:cubicBezTo>
                    <a:pt x="154" y="361"/>
                    <a:pt x="153" y="360"/>
                    <a:pt x="151" y="357"/>
                  </a:cubicBezTo>
                  <a:cubicBezTo>
                    <a:pt x="151" y="359"/>
                    <a:pt x="152" y="358"/>
                    <a:pt x="150" y="359"/>
                  </a:cubicBezTo>
                  <a:cubicBezTo>
                    <a:pt x="151" y="360"/>
                    <a:pt x="152" y="360"/>
                    <a:pt x="152" y="360"/>
                  </a:cubicBezTo>
                  <a:cubicBezTo>
                    <a:pt x="151" y="360"/>
                    <a:pt x="149" y="358"/>
                    <a:pt x="148" y="359"/>
                  </a:cubicBezTo>
                  <a:cubicBezTo>
                    <a:pt x="148" y="357"/>
                    <a:pt x="148" y="357"/>
                    <a:pt x="146" y="356"/>
                  </a:cubicBezTo>
                  <a:cubicBezTo>
                    <a:pt x="146" y="356"/>
                    <a:pt x="148" y="359"/>
                    <a:pt x="145" y="358"/>
                  </a:cubicBezTo>
                  <a:cubicBezTo>
                    <a:pt x="144" y="356"/>
                    <a:pt x="145" y="358"/>
                    <a:pt x="143" y="356"/>
                  </a:cubicBezTo>
                  <a:cubicBezTo>
                    <a:pt x="142" y="354"/>
                    <a:pt x="144" y="355"/>
                    <a:pt x="142" y="353"/>
                  </a:cubicBezTo>
                  <a:cubicBezTo>
                    <a:pt x="142" y="354"/>
                    <a:pt x="139" y="352"/>
                    <a:pt x="139" y="350"/>
                  </a:cubicBezTo>
                  <a:cubicBezTo>
                    <a:pt x="139" y="350"/>
                    <a:pt x="140" y="352"/>
                    <a:pt x="140" y="350"/>
                  </a:cubicBezTo>
                  <a:cubicBezTo>
                    <a:pt x="138" y="350"/>
                    <a:pt x="137" y="347"/>
                    <a:pt x="136" y="348"/>
                  </a:cubicBezTo>
                  <a:cubicBezTo>
                    <a:pt x="135" y="345"/>
                    <a:pt x="133" y="346"/>
                    <a:pt x="132" y="342"/>
                  </a:cubicBezTo>
                  <a:cubicBezTo>
                    <a:pt x="131" y="342"/>
                    <a:pt x="132" y="343"/>
                    <a:pt x="131" y="343"/>
                  </a:cubicBezTo>
                  <a:cubicBezTo>
                    <a:pt x="131" y="341"/>
                    <a:pt x="128" y="341"/>
                    <a:pt x="128" y="339"/>
                  </a:cubicBezTo>
                  <a:cubicBezTo>
                    <a:pt x="128" y="339"/>
                    <a:pt x="129" y="340"/>
                    <a:pt x="129" y="340"/>
                  </a:cubicBezTo>
                  <a:cubicBezTo>
                    <a:pt x="127" y="337"/>
                    <a:pt x="130" y="339"/>
                    <a:pt x="129" y="337"/>
                  </a:cubicBezTo>
                  <a:cubicBezTo>
                    <a:pt x="126" y="338"/>
                    <a:pt x="121" y="330"/>
                    <a:pt x="125" y="330"/>
                  </a:cubicBezTo>
                  <a:cubicBezTo>
                    <a:pt x="125" y="331"/>
                    <a:pt x="127" y="333"/>
                    <a:pt x="126" y="331"/>
                  </a:cubicBezTo>
                  <a:cubicBezTo>
                    <a:pt x="126" y="332"/>
                    <a:pt x="125" y="330"/>
                    <a:pt x="125" y="330"/>
                  </a:cubicBezTo>
                  <a:cubicBezTo>
                    <a:pt x="123" y="329"/>
                    <a:pt x="122" y="329"/>
                    <a:pt x="121" y="327"/>
                  </a:cubicBezTo>
                  <a:cubicBezTo>
                    <a:pt x="121" y="327"/>
                    <a:pt x="123" y="328"/>
                    <a:pt x="123" y="326"/>
                  </a:cubicBezTo>
                  <a:cubicBezTo>
                    <a:pt x="121" y="327"/>
                    <a:pt x="121" y="324"/>
                    <a:pt x="121" y="323"/>
                  </a:cubicBezTo>
                  <a:cubicBezTo>
                    <a:pt x="120" y="324"/>
                    <a:pt x="119" y="323"/>
                    <a:pt x="118" y="322"/>
                  </a:cubicBezTo>
                  <a:cubicBezTo>
                    <a:pt x="118" y="323"/>
                    <a:pt x="119" y="326"/>
                    <a:pt x="118" y="325"/>
                  </a:cubicBezTo>
                  <a:cubicBezTo>
                    <a:pt x="117" y="323"/>
                    <a:pt x="118" y="323"/>
                    <a:pt x="117" y="322"/>
                  </a:cubicBezTo>
                  <a:cubicBezTo>
                    <a:pt x="118" y="321"/>
                    <a:pt x="118" y="321"/>
                    <a:pt x="118" y="321"/>
                  </a:cubicBezTo>
                  <a:cubicBezTo>
                    <a:pt x="116" y="320"/>
                    <a:pt x="115" y="318"/>
                    <a:pt x="114" y="316"/>
                  </a:cubicBezTo>
                  <a:cubicBezTo>
                    <a:pt x="113" y="315"/>
                    <a:pt x="112" y="312"/>
                    <a:pt x="111" y="310"/>
                  </a:cubicBezTo>
                  <a:cubicBezTo>
                    <a:pt x="110" y="310"/>
                    <a:pt x="110" y="308"/>
                    <a:pt x="109" y="308"/>
                  </a:cubicBezTo>
                  <a:cubicBezTo>
                    <a:pt x="109" y="308"/>
                    <a:pt x="110" y="311"/>
                    <a:pt x="109" y="309"/>
                  </a:cubicBezTo>
                  <a:cubicBezTo>
                    <a:pt x="108" y="307"/>
                    <a:pt x="109" y="306"/>
                    <a:pt x="107" y="304"/>
                  </a:cubicBezTo>
                  <a:cubicBezTo>
                    <a:pt x="108" y="304"/>
                    <a:pt x="108" y="303"/>
                    <a:pt x="107" y="302"/>
                  </a:cubicBezTo>
                  <a:cubicBezTo>
                    <a:pt x="106" y="303"/>
                    <a:pt x="106" y="300"/>
                    <a:pt x="106" y="302"/>
                  </a:cubicBezTo>
                  <a:cubicBezTo>
                    <a:pt x="106" y="301"/>
                    <a:pt x="104" y="300"/>
                    <a:pt x="104" y="299"/>
                  </a:cubicBezTo>
                  <a:cubicBezTo>
                    <a:pt x="103" y="297"/>
                    <a:pt x="106" y="299"/>
                    <a:pt x="105" y="297"/>
                  </a:cubicBezTo>
                  <a:cubicBezTo>
                    <a:pt x="104" y="297"/>
                    <a:pt x="102" y="291"/>
                    <a:pt x="100" y="291"/>
                  </a:cubicBezTo>
                  <a:cubicBezTo>
                    <a:pt x="100" y="290"/>
                    <a:pt x="101" y="291"/>
                    <a:pt x="102" y="290"/>
                  </a:cubicBezTo>
                  <a:cubicBezTo>
                    <a:pt x="99" y="288"/>
                    <a:pt x="99" y="284"/>
                    <a:pt x="96" y="281"/>
                  </a:cubicBezTo>
                  <a:cubicBezTo>
                    <a:pt x="97" y="283"/>
                    <a:pt x="98" y="286"/>
                    <a:pt x="99" y="289"/>
                  </a:cubicBezTo>
                  <a:cubicBezTo>
                    <a:pt x="100" y="291"/>
                    <a:pt x="101" y="294"/>
                    <a:pt x="103" y="296"/>
                  </a:cubicBezTo>
                  <a:cubicBezTo>
                    <a:pt x="104" y="301"/>
                    <a:pt x="106" y="306"/>
                    <a:pt x="109" y="310"/>
                  </a:cubicBezTo>
                  <a:cubicBezTo>
                    <a:pt x="110" y="312"/>
                    <a:pt x="111" y="315"/>
                    <a:pt x="112" y="317"/>
                  </a:cubicBezTo>
                  <a:cubicBezTo>
                    <a:pt x="113" y="319"/>
                    <a:pt x="115" y="322"/>
                    <a:pt x="116" y="324"/>
                  </a:cubicBezTo>
                  <a:cubicBezTo>
                    <a:pt x="116" y="324"/>
                    <a:pt x="116" y="323"/>
                    <a:pt x="116" y="324"/>
                  </a:cubicBezTo>
                  <a:cubicBezTo>
                    <a:pt x="117" y="325"/>
                    <a:pt x="117" y="326"/>
                    <a:pt x="118" y="327"/>
                  </a:cubicBezTo>
                  <a:cubicBezTo>
                    <a:pt x="118" y="328"/>
                    <a:pt x="119" y="329"/>
                    <a:pt x="120" y="330"/>
                  </a:cubicBezTo>
                  <a:cubicBezTo>
                    <a:pt x="121" y="329"/>
                    <a:pt x="118" y="328"/>
                    <a:pt x="119" y="328"/>
                  </a:cubicBezTo>
                  <a:cubicBezTo>
                    <a:pt x="121" y="329"/>
                    <a:pt x="122" y="331"/>
                    <a:pt x="123" y="334"/>
                  </a:cubicBezTo>
                  <a:cubicBezTo>
                    <a:pt x="122" y="334"/>
                    <a:pt x="123" y="337"/>
                    <a:pt x="125" y="338"/>
                  </a:cubicBezTo>
                  <a:cubicBezTo>
                    <a:pt x="124" y="337"/>
                    <a:pt x="125" y="337"/>
                    <a:pt x="126" y="338"/>
                  </a:cubicBezTo>
                  <a:cubicBezTo>
                    <a:pt x="126" y="340"/>
                    <a:pt x="128" y="340"/>
                    <a:pt x="128" y="342"/>
                  </a:cubicBezTo>
                  <a:cubicBezTo>
                    <a:pt x="127" y="340"/>
                    <a:pt x="125" y="338"/>
                    <a:pt x="124" y="339"/>
                  </a:cubicBezTo>
                  <a:cubicBezTo>
                    <a:pt x="127" y="342"/>
                    <a:pt x="128" y="343"/>
                    <a:pt x="129" y="345"/>
                  </a:cubicBezTo>
                  <a:cubicBezTo>
                    <a:pt x="129" y="345"/>
                    <a:pt x="130" y="345"/>
                    <a:pt x="130" y="346"/>
                  </a:cubicBezTo>
                  <a:cubicBezTo>
                    <a:pt x="130" y="349"/>
                    <a:pt x="135" y="351"/>
                    <a:pt x="136" y="352"/>
                  </a:cubicBezTo>
                  <a:cubicBezTo>
                    <a:pt x="136" y="353"/>
                    <a:pt x="137" y="355"/>
                    <a:pt x="137" y="356"/>
                  </a:cubicBezTo>
                  <a:cubicBezTo>
                    <a:pt x="138" y="356"/>
                    <a:pt x="137" y="355"/>
                    <a:pt x="138" y="356"/>
                  </a:cubicBezTo>
                  <a:cubicBezTo>
                    <a:pt x="139" y="357"/>
                    <a:pt x="139" y="358"/>
                    <a:pt x="140" y="359"/>
                  </a:cubicBezTo>
                  <a:cubicBezTo>
                    <a:pt x="141" y="358"/>
                    <a:pt x="141" y="360"/>
                    <a:pt x="144" y="362"/>
                  </a:cubicBezTo>
                  <a:cubicBezTo>
                    <a:pt x="143" y="362"/>
                    <a:pt x="143" y="362"/>
                    <a:pt x="142" y="362"/>
                  </a:cubicBezTo>
                  <a:cubicBezTo>
                    <a:pt x="144" y="363"/>
                    <a:pt x="147" y="366"/>
                    <a:pt x="147" y="367"/>
                  </a:cubicBezTo>
                  <a:cubicBezTo>
                    <a:pt x="147" y="368"/>
                    <a:pt x="146" y="367"/>
                    <a:pt x="145" y="367"/>
                  </a:cubicBezTo>
                  <a:cubicBezTo>
                    <a:pt x="146" y="368"/>
                    <a:pt x="147" y="369"/>
                    <a:pt x="146" y="369"/>
                  </a:cubicBezTo>
                  <a:cubicBezTo>
                    <a:pt x="147" y="369"/>
                    <a:pt x="148" y="371"/>
                    <a:pt x="149" y="371"/>
                  </a:cubicBezTo>
                  <a:cubicBezTo>
                    <a:pt x="149" y="370"/>
                    <a:pt x="147" y="368"/>
                    <a:pt x="148" y="367"/>
                  </a:cubicBezTo>
                  <a:cubicBezTo>
                    <a:pt x="149" y="369"/>
                    <a:pt x="148" y="368"/>
                    <a:pt x="150" y="369"/>
                  </a:cubicBezTo>
                  <a:cubicBezTo>
                    <a:pt x="149" y="369"/>
                    <a:pt x="151" y="372"/>
                    <a:pt x="149" y="370"/>
                  </a:cubicBezTo>
                  <a:cubicBezTo>
                    <a:pt x="150" y="372"/>
                    <a:pt x="152" y="373"/>
                    <a:pt x="151" y="373"/>
                  </a:cubicBezTo>
                  <a:cubicBezTo>
                    <a:pt x="150" y="373"/>
                    <a:pt x="149" y="372"/>
                    <a:pt x="148" y="371"/>
                  </a:cubicBezTo>
                  <a:cubicBezTo>
                    <a:pt x="148" y="373"/>
                    <a:pt x="147" y="372"/>
                    <a:pt x="145" y="371"/>
                  </a:cubicBezTo>
                  <a:cubicBezTo>
                    <a:pt x="146" y="373"/>
                    <a:pt x="148" y="373"/>
                    <a:pt x="149" y="373"/>
                  </a:cubicBezTo>
                  <a:cubicBezTo>
                    <a:pt x="148" y="372"/>
                    <a:pt x="148" y="372"/>
                    <a:pt x="149" y="372"/>
                  </a:cubicBezTo>
                  <a:cubicBezTo>
                    <a:pt x="150" y="373"/>
                    <a:pt x="151" y="373"/>
                    <a:pt x="151" y="375"/>
                  </a:cubicBezTo>
                  <a:cubicBezTo>
                    <a:pt x="151" y="375"/>
                    <a:pt x="151" y="374"/>
                    <a:pt x="152" y="374"/>
                  </a:cubicBezTo>
                  <a:cubicBezTo>
                    <a:pt x="153" y="375"/>
                    <a:pt x="153" y="376"/>
                    <a:pt x="153" y="376"/>
                  </a:cubicBezTo>
                  <a:cubicBezTo>
                    <a:pt x="151" y="376"/>
                    <a:pt x="148" y="375"/>
                    <a:pt x="145" y="372"/>
                  </a:cubicBezTo>
                  <a:cubicBezTo>
                    <a:pt x="145" y="372"/>
                    <a:pt x="145" y="374"/>
                    <a:pt x="144" y="373"/>
                  </a:cubicBezTo>
                  <a:cubicBezTo>
                    <a:pt x="144" y="372"/>
                    <a:pt x="143" y="372"/>
                    <a:pt x="143" y="371"/>
                  </a:cubicBezTo>
                  <a:cubicBezTo>
                    <a:pt x="144" y="370"/>
                    <a:pt x="145" y="371"/>
                    <a:pt x="144" y="369"/>
                  </a:cubicBezTo>
                  <a:cubicBezTo>
                    <a:pt x="141" y="371"/>
                    <a:pt x="137" y="364"/>
                    <a:pt x="135" y="362"/>
                  </a:cubicBezTo>
                  <a:cubicBezTo>
                    <a:pt x="134" y="360"/>
                    <a:pt x="136" y="363"/>
                    <a:pt x="134" y="362"/>
                  </a:cubicBezTo>
                  <a:cubicBezTo>
                    <a:pt x="133" y="360"/>
                    <a:pt x="131" y="357"/>
                    <a:pt x="130" y="355"/>
                  </a:cubicBezTo>
                  <a:cubicBezTo>
                    <a:pt x="130" y="355"/>
                    <a:pt x="130" y="355"/>
                    <a:pt x="130" y="354"/>
                  </a:cubicBezTo>
                  <a:cubicBezTo>
                    <a:pt x="127" y="355"/>
                    <a:pt x="124" y="345"/>
                    <a:pt x="121" y="344"/>
                  </a:cubicBezTo>
                  <a:cubicBezTo>
                    <a:pt x="122" y="345"/>
                    <a:pt x="122" y="345"/>
                    <a:pt x="122" y="345"/>
                  </a:cubicBezTo>
                  <a:cubicBezTo>
                    <a:pt x="120" y="343"/>
                    <a:pt x="122" y="343"/>
                    <a:pt x="121" y="341"/>
                  </a:cubicBezTo>
                  <a:cubicBezTo>
                    <a:pt x="120" y="341"/>
                    <a:pt x="121" y="344"/>
                    <a:pt x="120" y="343"/>
                  </a:cubicBezTo>
                  <a:cubicBezTo>
                    <a:pt x="120" y="341"/>
                    <a:pt x="119" y="342"/>
                    <a:pt x="118" y="341"/>
                  </a:cubicBezTo>
                  <a:cubicBezTo>
                    <a:pt x="118" y="340"/>
                    <a:pt x="117" y="338"/>
                    <a:pt x="117" y="337"/>
                  </a:cubicBezTo>
                  <a:cubicBezTo>
                    <a:pt x="115" y="336"/>
                    <a:pt x="114" y="334"/>
                    <a:pt x="113" y="332"/>
                  </a:cubicBezTo>
                  <a:cubicBezTo>
                    <a:pt x="112" y="330"/>
                    <a:pt x="111" y="327"/>
                    <a:pt x="110" y="326"/>
                  </a:cubicBezTo>
                  <a:cubicBezTo>
                    <a:pt x="111" y="325"/>
                    <a:pt x="110" y="323"/>
                    <a:pt x="109" y="321"/>
                  </a:cubicBezTo>
                  <a:cubicBezTo>
                    <a:pt x="108" y="321"/>
                    <a:pt x="110" y="324"/>
                    <a:pt x="109" y="325"/>
                  </a:cubicBezTo>
                  <a:cubicBezTo>
                    <a:pt x="107" y="319"/>
                    <a:pt x="102" y="313"/>
                    <a:pt x="99" y="308"/>
                  </a:cubicBezTo>
                  <a:cubicBezTo>
                    <a:pt x="99" y="307"/>
                    <a:pt x="100" y="309"/>
                    <a:pt x="100" y="309"/>
                  </a:cubicBezTo>
                  <a:cubicBezTo>
                    <a:pt x="99" y="306"/>
                    <a:pt x="99" y="308"/>
                    <a:pt x="98" y="306"/>
                  </a:cubicBezTo>
                  <a:cubicBezTo>
                    <a:pt x="97" y="303"/>
                    <a:pt x="97" y="299"/>
                    <a:pt x="94" y="297"/>
                  </a:cubicBezTo>
                  <a:cubicBezTo>
                    <a:pt x="95" y="297"/>
                    <a:pt x="95" y="299"/>
                    <a:pt x="95" y="299"/>
                  </a:cubicBezTo>
                  <a:cubicBezTo>
                    <a:pt x="94" y="298"/>
                    <a:pt x="91" y="294"/>
                    <a:pt x="92" y="291"/>
                  </a:cubicBezTo>
                  <a:cubicBezTo>
                    <a:pt x="92" y="291"/>
                    <a:pt x="93" y="291"/>
                    <a:pt x="93" y="292"/>
                  </a:cubicBezTo>
                  <a:cubicBezTo>
                    <a:pt x="93" y="293"/>
                    <a:pt x="93" y="294"/>
                    <a:pt x="94" y="295"/>
                  </a:cubicBezTo>
                  <a:cubicBezTo>
                    <a:pt x="95" y="294"/>
                    <a:pt x="95" y="296"/>
                    <a:pt x="96" y="296"/>
                  </a:cubicBezTo>
                  <a:cubicBezTo>
                    <a:pt x="95" y="293"/>
                    <a:pt x="95" y="295"/>
                    <a:pt x="94" y="293"/>
                  </a:cubicBezTo>
                  <a:cubicBezTo>
                    <a:pt x="95" y="293"/>
                    <a:pt x="95" y="294"/>
                    <a:pt x="95" y="292"/>
                  </a:cubicBezTo>
                  <a:cubicBezTo>
                    <a:pt x="94" y="292"/>
                    <a:pt x="93" y="288"/>
                    <a:pt x="92" y="290"/>
                  </a:cubicBezTo>
                  <a:cubicBezTo>
                    <a:pt x="93" y="287"/>
                    <a:pt x="89" y="284"/>
                    <a:pt x="90" y="281"/>
                  </a:cubicBezTo>
                  <a:cubicBezTo>
                    <a:pt x="91" y="281"/>
                    <a:pt x="90" y="284"/>
                    <a:pt x="92" y="284"/>
                  </a:cubicBezTo>
                  <a:cubicBezTo>
                    <a:pt x="91" y="282"/>
                    <a:pt x="91" y="280"/>
                    <a:pt x="90" y="279"/>
                  </a:cubicBezTo>
                  <a:cubicBezTo>
                    <a:pt x="89" y="279"/>
                    <a:pt x="91" y="280"/>
                    <a:pt x="90" y="280"/>
                  </a:cubicBezTo>
                  <a:cubicBezTo>
                    <a:pt x="89" y="281"/>
                    <a:pt x="87" y="275"/>
                    <a:pt x="87" y="277"/>
                  </a:cubicBezTo>
                  <a:cubicBezTo>
                    <a:pt x="89" y="280"/>
                    <a:pt x="89" y="286"/>
                    <a:pt x="91" y="286"/>
                  </a:cubicBezTo>
                  <a:cubicBezTo>
                    <a:pt x="91" y="287"/>
                    <a:pt x="92" y="290"/>
                    <a:pt x="91" y="291"/>
                  </a:cubicBezTo>
                  <a:cubicBezTo>
                    <a:pt x="90" y="289"/>
                    <a:pt x="90" y="290"/>
                    <a:pt x="88" y="286"/>
                  </a:cubicBezTo>
                  <a:cubicBezTo>
                    <a:pt x="89" y="285"/>
                    <a:pt x="89" y="280"/>
                    <a:pt x="87" y="281"/>
                  </a:cubicBezTo>
                  <a:cubicBezTo>
                    <a:pt x="88" y="283"/>
                    <a:pt x="88" y="284"/>
                    <a:pt x="87" y="284"/>
                  </a:cubicBezTo>
                  <a:cubicBezTo>
                    <a:pt x="87" y="282"/>
                    <a:pt x="86" y="282"/>
                    <a:pt x="86" y="280"/>
                  </a:cubicBezTo>
                  <a:cubicBezTo>
                    <a:pt x="85" y="280"/>
                    <a:pt x="87" y="285"/>
                    <a:pt x="88" y="286"/>
                  </a:cubicBezTo>
                  <a:cubicBezTo>
                    <a:pt x="88" y="286"/>
                    <a:pt x="87" y="285"/>
                    <a:pt x="87" y="285"/>
                  </a:cubicBezTo>
                  <a:cubicBezTo>
                    <a:pt x="90" y="293"/>
                    <a:pt x="91" y="298"/>
                    <a:pt x="93" y="305"/>
                  </a:cubicBezTo>
                  <a:cubicBezTo>
                    <a:pt x="95" y="304"/>
                    <a:pt x="92" y="300"/>
                    <a:pt x="93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3" y="301"/>
                    <a:pt x="94" y="303"/>
                    <a:pt x="95" y="305"/>
                  </a:cubicBezTo>
                  <a:cubicBezTo>
                    <a:pt x="94" y="305"/>
                    <a:pt x="95" y="307"/>
                    <a:pt x="95" y="308"/>
                  </a:cubicBezTo>
                  <a:cubicBezTo>
                    <a:pt x="97" y="309"/>
                    <a:pt x="99" y="315"/>
                    <a:pt x="100" y="319"/>
                  </a:cubicBezTo>
                  <a:cubicBezTo>
                    <a:pt x="100" y="319"/>
                    <a:pt x="100" y="318"/>
                    <a:pt x="99" y="318"/>
                  </a:cubicBezTo>
                  <a:cubicBezTo>
                    <a:pt x="101" y="322"/>
                    <a:pt x="102" y="324"/>
                    <a:pt x="103" y="324"/>
                  </a:cubicBezTo>
                  <a:cubicBezTo>
                    <a:pt x="103" y="324"/>
                    <a:pt x="106" y="327"/>
                    <a:pt x="105" y="328"/>
                  </a:cubicBezTo>
                  <a:cubicBezTo>
                    <a:pt x="105" y="328"/>
                    <a:pt x="103" y="326"/>
                    <a:pt x="104" y="328"/>
                  </a:cubicBezTo>
                  <a:cubicBezTo>
                    <a:pt x="105" y="328"/>
                    <a:pt x="107" y="331"/>
                    <a:pt x="108" y="333"/>
                  </a:cubicBezTo>
                  <a:cubicBezTo>
                    <a:pt x="108" y="334"/>
                    <a:pt x="108" y="335"/>
                    <a:pt x="108" y="336"/>
                  </a:cubicBezTo>
                  <a:cubicBezTo>
                    <a:pt x="110" y="337"/>
                    <a:pt x="109" y="334"/>
                    <a:pt x="110" y="335"/>
                  </a:cubicBezTo>
                  <a:cubicBezTo>
                    <a:pt x="110" y="337"/>
                    <a:pt x="113" y="340"/>
                    <a:pt x="113" y="343"/>
                  </a:cubicBezTo>
                  <a:cubicBezTo>
                    <a:pt x="114" y="342"/>
                    <a:pt x="114" y="342"/>
                    <a:pt x="115" y="344"/>
                  </a:cubicBezTo>
                  <a:cubicBezTo>
                    <a:pt x="115" y="344"/>
                    <a:pt x="113" y="344"/>
                    <a:pt x="114" y="345"/>
                  </a:cubicBezTo>
                  <a:cubicBezTo>
                    <a:pt x="115" y="344"/>
                    <a:pt x="118" y="348"/>
                    <a:pt x="117" y="348"/>
                  </a:cubicBezTo>
                  <a:cubicBezTo>
                    <a:pt x="114" y="344"/>
                    <a:pt x="114" y="348"/>
                    <a:pt x="111" y="345"/>
                  </a:cubicBezTo>
                  <a:cubicBezTo>
                    <a:pt x="112" y="344"/>
                    <a:pt x="111" y="344"/>
                    <a:pt x="111" y="344"/>
                  </a:cubicBezTo>
                  <a:cubicBezTo>
                    <a:pt x="112" y="343"/>
                    <a:pt x="113" y="345"/>
                    <a:pt x="113" y="344"/>
                  </a:cubicBezTo>
                  <a:cubicBezTo>
                    <a:pt x="112" y="341"/>
                    <a:pt x="112" y="341"/>
                    <a:pt x="110" y="340"/>
                  </a:cubicBezTo>
                  <a:cubicBezTo>
                    <a:pt x="110" y="338"/>
                    <a:pt x="109" y="337"/>
                    <a:pt x="111" y="338"/>
                  </a:cubicBezTo>
                  <a:cubicBezTo>
                    <a:pt x="109" y="335"/>
                    <a:pt x="109" y="337"/>
                    <a:pt x="108" y="336"/>
                  </a:cubicBezTo>
                  <a:cubicBezTo>
                    <a:pt x="107" y="335"/>
                    <a:pt x="107" y="334"/>
                    <a:pt x="106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04" y="329"/>
                    <a:pt x="106" y="330"/>
                    <a:pt x="103" y="328"/>
                  </a:cubicBezTo>
                  <a:cubicBezTo>
                    <a:pt x="102" y="326"/>
                    <a:pt x="103" y="325"/>
                    <a:pt x="103" y="324"/>
                  </a:cubicBezTo>
                  <a:cubicBezTo>
                    <a:pt x="103" y="323"/>
                    <a:pt x="102" y="326"/>
                    <a:pt x="101" y="324"/>
                  </a:cubicBezTo>
                  <a:cubicBezTo>
                    <a:pt x="99" y="321"/>
                    <a:pt x="98" y="320"/>
                    <a:pt x="98" y="317"/>
                  </a:cubicBezTo>
                  <a:cubicBezTo>
                    <a:pt x="98" y="317"/>
                    <a:pt x="99" y="319"/>
                    <a:pt x="99" y="319"/>
                  </a:cubicBezTo>
                  <a:cubicBezTo>
                    <a:pt x="98" y="316"/>
                    <a:pt x="98" y="316"/>
                    <a:pt x="98" y="316"/>
                  </a:cubicBezTo>
                  <a:cubicBezTo>
                    <a:pt x="97" y="317"/>
                    <a:pt x="98" y="318"/>
                    <a:pt x="97" y="317"/>
                  </a:cubicBezTo>
                  <a:cubicBezTo>
                    <a:pt x="100" y="323"/>
                    <a:pt x="102" y="329"/>
                    <a:pt x="106" y="334"/>
                  </a:cubicBezTo>
                  <a:cubicBezTo>
                    <a:pt x="106" y="334"/>
                    <a:pt x="106" y="335"/>
                    <a:pt x="105" y="335"/>
                  </a:cubicBezTo>
                  <a:cubicBezTo>
                    <a:pt x="107" y="338"/>
                    <a:pt x="109" y="340"/>
                    <a:pt x="107" y="336"/>
                  </a:cubicBezTo>
                  <a:cubicBezTo>
                    <a:pt x="108" y="337"/>
                    <a:pt x="108" y="337"/>
                    <a:pt x="109" y="338"/>
                  </a:cubicBezTo>
                  <a:cubicBezTo>
                    <a:pt x="108" y="339"/>
                    <a:pt x="110" y="342"/>
                    <a:pt x="110" y="341"/>
                  </a:cubicBezTo>
                  <a:cubicBezTo>
                    <a:pt x="110" y="342"/>
                    <a:pt x="112" y="342"/>
                    <a:pt x="111" y="343"/>
                  </a:cubicBezTo>
                  <a:cubicBezTo>
                    <a:pt x="111" y="344"/>
                    <a:pt x="109" y="341"/>
                    <a:pt x="107" y="339"/>
                  </a:cubicBezTo>
                  <a:cubicBezTo>
                    <a:pt x="108" y="342"/>
                    <a:pt x="111" y="345"/>
                    <a:pt x="113" y="347"/>
                  </a:cubicBezTo>
                  <a:cubicBezTo>
                    <a:pt x="111" y="346"/>
                    <a:pt x="116" y="351"/>
                    <a:pt x="116" y="352"/>
                  </a:cubicBezTo>
                  <a:cubicBezTo>
                    <a:pt x="115" y="352"/>
                    <a:pt x="113" y="349"/>
                    <a:pt x="114" y="351"/>
                  </a:cubicBezTo>
                  <a:cubicBezTo>
                    <a:pt x="116" y="353"/>
                    <a:pt x="117" y="356"/>
                    <a:pt x="120" y="356"/>
                  </a:cubicBezTo>
                  <a:cubicBezTo>
                    <a:pt x="120" y="359"/>
                    <a:pt x="122" y="360"/>
                    <a:pt x="125" y="362"/>
                  </a:cubicBezTo>
                  <a:cubicBezTo>
                    <a:pt x="127" y="364"/>
                    <a:pt x="129" y="367"/>
                    <a:pt x="130" y="370"/>
                  </a:cubicBezTo>
                  <a:cubicBezTo>
                    <a:pt x="131" y="370"/>
                    <a:pt x="133" y="372"/>
                    <a:pt x="134" y="374"/>
                  </a:cubicBezTo>
                  <a:cubicBezTo>
                    <a:pt x="133" y="374"/>
                    <a:pt x="131" y="371"/>
                    <a:pt x="131" y="373"/>
                  </a:cubicBezTo>
                  <a:cubicBezTo>
                    <a:pt x="133" y="374"/>
                    <a:pt x="134" y="375"/>
                    <a:pt x="135" y="375"/>
                  </a:cubicBezTo>
                  <a:cubicBezTo>
                    <a:pt x="136" y="376"/>
                    <a:pt x="136" y="377"/>
                    <a:pt x="136" y="378"/>
                  </a:cubicBezTo>
                  <a:cubicBezTo>
                    <a:pt x="137" y="377"/>
                    <a:pt x="140" y="379"/>
                    <a:pt x="139" y="380"/>
                  </a:cubicBezTo>
                  <a:cubicBezTo>
                    <a:pt x="139" y="380"/>
                    <a:pt x="138" y="379"/>
                    <a:pt x="138" y="379"/>
                  </a:cubicBezTo>
                  <a:cubicBezTo>
                    <a:pt x="137" y="379"/>
                    <a:pt x="138" y="380"/>
                    <a:pt x="138" y="381"/>
                  </a:cubicBezTo>
                  <a:cubicBezTo>
                    <a:pt x="139" y="381"/>
                    <a:pt x="139" y="380"/>
                    <a:pt x="140" y="380"/>
                  </a:cubicBezTo>
                  <a:cubicBezTo>
                    <a:pt x="139" y="382"/>
                    <a:pt x="142" y="385"/>
                    <a:pt x="144" y="389"/>
                  </a:cubicBezTo>
                  <a:cubicBezTo>
                    <a:pt x="145" y="388"/>
                    <a:pt x="146" y="392"/>
                    <a:pt x="147" y="390"/>
                  </a:cubicBezTo>
                  <a:cubicBezTo>
                    <a:pt x="145" y="388"/>
                    <a:pt x="142" y="386"/>
                    <a:pt x="145" y="388"/>
                  </a:cubicBezTo>
                  <a:cubicBezTo>
                    <a:pt x="144" y="386"/>
                    <a:pt x="142" y="385"/>
                    <a:pt x="141" y="384"/>
                  </a:cubicBezTo>
                  <a:cubicBezTo>
                    <a:pt x="142" y="383"/>
                    <a:pt x="142" y="383"/>
                    <a:pt x="142" y="383"/>
                  </a:cubicBezTo>
                  <a:cubicBezTo>
                    <a:pt x="144" y="385"/>
                    <a:pt x="145" y="389"/>
                    <a:pt x="148" y="390"/>
                  </a:cubicBezTo>
                  <a:cubicBezTo>
                    <a:pt x="147" y="389"/>
                    <a:pt x="146" y="389"/>
                    <a:pt x="147" y="388"/>
                  </a:cubicBezTo>
                  <a:cubicBezTo>
                    <a:pt x="147" y="389"/>
                    <a:pt x="147" y="389"/>
                    <a:pt x="148" y="389"/>
                  </a:cubicBezTo>
                  <a:cubicBezTo>
                    <a:pt x="149" y="390"/>
                    <a:pt x="147" y="390"/>
                    <a:pt x="149" y="391"/>
                  </a:cubicBezTo>
                  <a:cubicBezTo>
                    <a:pt x="149" y="389"/>
                    <a:pt x="154" y="396"/>
                    <a:pt x="155" y="394"/>
                  </a:cubicBezTo>
                  <a:cubicBezTo>
                    <a:pt x="156" y="396"/>
                    <a:pt x="156" y="395"/>
                    <a:pt x="158" y="397"/>
                  </a:cubicBezTo>
                  <a:cubicBezTo>
                    <a:pt x="158" y="397"/>
                    <a:pt x="159" y="397"/>
                    <a:pt x="159" y="397"/>
                  </a:cubicBezTo>
                  <a:cubicBezTo>
                    <a:pt x="158" y="398"/>
                    <a:pt x="155" y="396"/>
                    <a:pt x="157" y="398"/>
                  </a:cubicBezTo>
                  <a:cubicBezTo>
                    <a:pt x="157" y="398"/>
                    <a:pt x="160" y="401"/>
                    <a:pt x="160" y="400"/>
                  </a:cubicBezTo>
                  <a:cubicBezTo>
                    <a:pt x="159" y="399"/>
                    <a:pt x="158" y="397"/>
                    <a:pt x="160" y="398"/>
                  </a:cubicBezTo>
                  <a:cubicBezTo>
                    <a:pt x="162" y="400"/>
                    <a:pt x="161" y="402"/>
                    <a:pt x="163" y="402"/>
                  </a:cubicBezTo>
                  <a:cubicBezTo>
                    <a:pt x="163" y="402"/>
                    <a:pt x="162" y="401"/>
                    <a:pt x="163" y="401"/>
                  </a:cubicBezTo>
                  <a:cubicBezTo>
                    <a:pt x="165" y="404"/>
                    <a:pt x="167" y="405"/>
                    <a:pt x="170" y="407"/>
                  </a:cubicBezTo>
                  <a:cubicBezTo>
                    <a:pt x="168" y="406"/>
                    <a:pt x="166" y="404"/>
                    <a:pt x="165" y="405"/>
                  </a:cubicBezTo>
                  <a:cubicBezTo>
                    <a:pt x="167" y="406"/>
                    <a:pt x="168" y="408"/>
                    <a:pt x="169" y="409"/>
                  </a:cubicBezTo>
                  <a:cubicBezTo>
                    <a:pt x="170" y="408"/>
                    <a:pt x="168" y="406"/>
                    <a:pt x="170" y="407"/>
                  </a:cubicBezTo>
                  <a:cubicBezTo>
                    <a:pt x="170" y="408"/>
                    <a:pt x="173" y="410"/>
                    <a:pt x="173" y="411"/>
                  </a:cubicBezTo>
                  <a:cubicBezTo>
                    <a:pt x="172" y="409"/>
                    <a:pt x="175" y="411"/>
                    <a:pt x="174" y="410"/>
                  </a:cubicBezTo>
                  <a:cubicBezTo>
                    <a:pt x="172" y="409"/>
                    <a:pt x="174" y="409"/>
                    <a:pt x="173" y="408"/>
                  </a:cubicBezTo>
                  <a:cubicBezTo>
                    <a:pt x="173" y="409"/>
                    <a:pt x="170" y="407"/>
                    <a:pt x="171" y="406"/>
                  </a:cubicBezTo>
                  <a:cubicBezTo>
                    <a:pt x="172" y="407"/>
                    <a:pt x="175" y="409"/>
                    <a:pt x="174" y="407"/>
                  </a:cubicBezTo>
                  <a:cubicBezTo>
                    <a:pt x="173" y="408"/>
                    <a:pt x="172" y="406"/>
                    <a:pt x="172" y="406"/>
                  </a:cubicBezTo>
                  <a:cubicBezTo>
                    <a:pt x="174" y="406"/>
                    <a:pt x="174" y="407"/>
                    <a:pt x="176" y="408"/>
                  </a:cubicBezTo>
                  <a:cubicBezTo>
                    <a:pt x="176" y="408"/>
                    <a:pt x="174" y="406"/>
                    <a:pt x="176" y="407"/>
                  </a:cubicBezTo>
                  <a:cubicBezTo>
                    <a:pt x="179" y="410"/>
                    <a:pt x="181" y="412"/>
                    <a:pt x="186" y="414"/>
                  </a:cubicBezTo>
                  <a:cubicBezTo>
                    <a:pt x="183" y="414"/>
                    <a:pt x="188" y="417"/>
                    <a:pt x="186" y="417"/>
                  </a:cubicBezTo>
                  <a:cubicBezTo>
                    <a:pt x="185" y="415"/>
                    <a:pt x="182" y="413"/>
                    <a:pt x="180" y="413"/>
                  </a:cubicBezTo>
                  <a:cubicBezTo>
                    <a:pt x="183" y="415"/>
                    <a:pt x="188" y="418"/>
                    <a:pt x="190" y="420"/>
                  </a:cubicBezTo>
                  <a:cubicBezTo>
                    <a:pt x="186" y="418"/>
                    <a:pt x="185" y="417"/>
                    <a:pt x="183" y="415"/>
                  </a:cubicBezTo>
                  <a:cubicBezTo>
                    <a:pt x="183" y="417"/>
                    <a:pt x="181" y="416"/>
                    <a:pt x="180" y="417"/>
                  </a:cubicBezTo>
                  <a:cubicBezTo>
                    <a:pt x="182" y="419"/>
                    <a:pt x="184" y="419"/>
                    <a:pt x="184" y="419"/>
                  </a:cubicBezTo>
                  <a:cubicBezTo>
                    <a:pt x="182" y="417"/>
                    <a:pt x="181" y="419"/>
                    <a:pt x="181" y="417"/>
                  </a:cubicBezTo>
                  <a:cubicBezTo>
                    <a:pt x="182" y="417"/>
                    <a:pt x="183" y="417"/>
                    <a:pt x="185" y="418"/>
                  </a:cubicBezTo>
                  <a:cubicBezTo>
                    <a:pt x="186" y="419"/>
                    <a:pt x="187" y="419"/>
                    <a:pt x="189" y="421"/>
                  </a:cubicBezTo>
                  <a:cubicBezTo>
                    <a:pt x="188" y="422"/>
                    <a:pt x="190" y="423"/>
                    <a:pt x="190" y="423"/>
                  </a:cubicBezTo>
                  <a:cubicBezTo>
                    <a:pt x="189" y="423"/>
                    <a:pt x="189" y="422"/>
                    <a:pt x="187" y="422"/>
                  </a:cubicBezTo>
                  <a:cubicBezTo>
                    <a:pt x="187" y="424"/>
                    <a:pt x="190" y="423"/>
                    <a:pt x="191" y="424"/>
                  </a:cubicBezTo>
                  <a:cubicBezTo>
                    <a:pt x="191" y="424"/>
                    <a:pt x="191" y="425"/>
                    <a:pt x="190" y="425"/>
                  </a:cubicBezTo>
                  <a:cubicBezTo>
                    <a:pt x="191" y="425"/>
                    <a:pt x="192" y="426"/>
                    <a:pt x="193" y="425"/>
                  </a:cubicBezTo>
                  <a:cubicBezTo>
                    <a:pt x="190" y="424"/>
                    <a:pt x="194" y="423"/>
                    <a:pt x="197" y="425"/>
                  </a:cubicBezTo>
                  <a:cubicBezTo>
                    <a:pt x="198" y="427"/>
                    <a:pt x="198" y="427"/>
                    <a:pt x="197" y="427"/>
                  </a:cubicBezTo>
                  <a:cubicBezTo>
                    <a:pt x="198" y="428"/>
                    <a:pt x="199" y="428"/>
                    <a:pt x="200" y="428"/>
                  </a:cubicBezTo>
                  <a:cubicBezTo>
                    <a:pt x="199" y="429"/>
                    <a:pt x="202" y="430"/>
                    <a:pt x="201" y="431"/>
                  </a:cubicBezTo>
                  <a:cubicBezTo>
                    <a:pt x="204" y="432"/>
                    <a:pt x="204" y="433"/>
                    <a:pt x="205" y="432"/>
                  </a:cubicBezTo>
                  <a:cubicBezTo>
                    <a:pt x="205" y="431"/>
                    <a:pt x="203" y="431"/>
                    <a:pt x="203" y="430"/>
                  </a:cubicBezTo>
                  <a:cubicBezTo>
                    <a:pt x="203" y="430"/>
                    <a:pt x="206" y="431"/>
                    <a:pt x="207" y="432"/>
                  </a:cubicBezTo>
                  <a:cubicBezTo>
                    <a:pt x="206" y="433"/>
                    <a:pt x="205" y="432"/>
                    <a:pt x="207" y="434"/>
                  </a:cubicBezTo>
                  <a:cubicBezTo>
                    <a:pt x="206" y="432"/>
                    <a:pt x="208" y="434"/>
                    <a:pt x="209" y="434"/>
                  </a:cubicBezTo>
                  <a:cubicBezTo>
                    <a:pt x="209" y="433"/>
                    <a:pt x="207" y="432"/>
                    <a:pt x="208" y="431"/>
                  </a:cubicBezTo>
                  <a:cubicBezTo>
                    <a:pt x="212" y="433"/>
                    <a:pt x="213" y="434"/>
                    <a:pt x="214" y="435"/>
                  </a:cubicBezTo>
                  <a:cubicBezTo>
                    <a:pt x="213" y="434"/>
                    <a:pt x="210" y="433"/>
                    <a:pt x="209" y="433"/>
                  </a:cubicBezTo>
                  <a:cubicBezTo>
                    <a:pt x="212" y="436"/>
                    <a:pt x="217" y="436"/>
                    <a:pt x="218" y="438"/>
                  </a:cubicBezTo>
                  <a:cubicBezTo>
                    <a:pt x="216" y="437"/>
                    <a:pt x="215" y="438"/>
                    <a:pt x="214" y="438"/>
                  </a:cubicBezTo>
                  <a:cubicBezTo>
                    <a:pt x="213" y="437"/>
                    <a:pt x="213" y="436"/>
                    <a:pt x="211" y="436"/>
                  </a:cubicBezTo>
                  <a:cubicBezTo>
                    <a:pt x="211" y="437"/>
                    <a:pt x="211" y="436"/>
                    <a:pt x="209" y="435"/>
                  </a:cubicBezTo>
                  <a:cubicBezTo>
                    <a:pt x="209" y="436"/>
                    <a:pt x="208" y="436"/>
                    <a:pt x="207" y="435"/>
                  </a:cubicBezTo>
                  <a:cubicBezTo>
                    <a:pt x="206" y="434"/>
                    <a:pt x="206" y="434"/>
                    <a:pt x="204" y="433"/>
                  </a:cubicBezTo>
                  <a:cubicBezTo>
                    <a:pt x="204" y="434"/>
                    <a:pt x="206" y="435"/>
                    <a:pt x="207" y="436"/>
                  </a:cubicBezTo>
                  <a:cubicBezTo>
                    <a:pt x="207" y="435"/>
                    <a:pt x="209" y="436"/>
                    <a:pt x="209" y="436"/>
                  </a:cubicBezTo>
                  <a:cubicBezTo>
                    <a:pt x="211" y="437"/>
                    <a:pt x="210" y="437"/>
                    <a:pt x="211" y="438"/>
                  </a:cubicBezTo>
                  <a:cubicBezTo>
                    <a:pt x="211" y="437"/>
                    <a:pt x="212" y="437"/>
                    <a:pt x="214" y="438"/>
                  </a:cubicBezTo>
                  <a:cubicBezTo>
                    <a:pt x="215" y="439"/>
                    <a:pt x="212" y="438"/>
                    <a:pt x="214" y="439"/>
                  </a:cubicBezTo>
                  <a:cubicBezTo>
                    <a:pt x="214" y="438"/>
                    <a:pt x="215" y="439"/>
                    <a:pt x="216" y="439"/>
                  </a:cubicBezTo>
                  <a:cubicBezTo>
                    <a:pt x="216" y="440"/>
                    <a:pt x="219" y="442"/>
                    <a:pt x="218" y="442"/>
                  </a:cubicBezTo>
                  <a:cubicBezTo>
                    <a:pt x="221" y="443"/>
                    <a:pt x="225" y="443"/>
                    <a:pt x="228" y="446"/>
                  </a:cubicBezTo>
                  <a:cubicBezTo>
                    <a:pt x="226" y="446"/>
                    <a:pt x="226" y="445"/>
                    <a:pt x="225" y="445"/>
                  </a:cubicBezTo>
                  <a:cubicBezTo>
                    <a:pt x="226" y="445"/>
                    <a:pt x="226" y="446"/>
                    <a:pt x="225" y="446"/>
                  </a:cubicBezTo>
                  <a:cubicBezTo>
                    <a:pt x="224" y="445"/>
                    <a:pt x="226" y="444"/>
                    <a:pt x="224" y="444"/>
                  </a:cubicBezTo>
                  <a:cubicBezTo>
                    <a:pt x="222" y="445"/>
                    <a:pt x="218" y="443"/>
                    <a:pt x="215" y="442"/>
                  </a:cubicBezTo>
                  <a:cubicBezTo>
                    <a:pt x="216" y="442"/>
                    <a:pt x="214" y="441"/>
                    <a:pt x="213" y="441"/>
                  </a:cubicBezTo>
                  <a:cubicBezTo>
                    <a:pt x="214" y="442"/>
                    <a:pt x="210" y="440"/>
                    <a:pt x="212" y="442"/>
                  </a:cubicBezTo>
                  <a:cubicBezTo>
                    <a:pt x="214" y="441"/>
                    <a:pt x="214" y="443"/>
                    <a:pt x="215" y="443"/>
                  </a:cubicBezTo>
                  <a:cubicBezTo>
                    <a:pt x="216" y="442"/>
                    <a:pt x="220" y="445"/>
                    <a:pt x="222" y="445"/>
                  </a:cubicBezTo>
                  <a:cubicBezTo>
                    <a:pt x="222" y="446"/>
                    <a:pt x="222" y="447"/>
                    <a:pt x="222" y="446"/>
                  </a:cubicBezTo>
                  <a:cubicBezTo>
                    <a:pt x="221" y="446"/>
                    <a:pt x="219" y="445"/>
                    <a:pt x="219" y="445"/>
                  </a:cubicBezTo>
                  <a:cubicBezTo>
                    <a:pt x="220" y="446"/>
                    <a:pt x="221" y="447"/>
                    <a:pt x="223" y="447"/>
                  </a:cubicBezTo>
                  <a:cubicBezTo>
                    <a:pt x="223" y="447"/>
                    <a:pt x="224" y="447"/>
                    <a:pt x="225" y="448"/>
                  </a:cubicBezTo>
                  <a:cubicBezTo>
                    <a:pt x="225" y="446"/>
                    <a:pt x="225" y="446"/>
                    <a:pt x="227" y="447"/>
                  </a:cubicBezTo>
                  <a:cubicBezTo>
                    <a:pt x="227" y="448"/>
                    <a:pt x="225" y="447"/>
                    <a:pt x="227" y="448"/>
                  </a:cubicBezTo>
                  <a:cubicBezTo>
                    <a:pt x="228" y="447"/>
                    <a:pt x="230" y="447"/>
                    <a:pt x="232" y="447"/>
                  </a:cubicBezTo>
                  <a:cubicBezTo>
                    <a:pt x="231" y="448"/>
                    <a:pt x="233" y="448"/>
                    <a:pt x="233" y="449"/>
                  </a:cubicBezTo>
                  <a:cubicBezTo>
                    <a:pt x="233" y="449"/>
                    <a:pt x="232" y="448"/>
                    <a:pt x="232" y="449"/>
                  </a:cubicBezTo>
                  <a:cubicBezTo>
                    <a:pt x="235" y="449"/>
                    <a:pt x="231" y="449"/>
                    <a:pt x="233" y="450"/>
                  </a:cubicBezTo>
                  <a:cubicBezTo>
                    <a:pt x="234" y="449"/>
                    <a:pt x="235" y="450"/>
                    <a:pt x="238" y="450"/>
                  </a:cubicBezTo>
                  <a:cubicBezTo>
                    <a:pt x="237" y="451"/>
                    <a:pt x="237" y="450"/>
                    <a:pt x="238" y="451"/>
                  </a:cubicBezTo>
                  <a:cubicBezTo>
                    <a:pt x="235" y="450"/>
                    <a:pt x="238" y="451"/>
                    <a:pt x="237" y="452"/>
                  </a:cubicBezTo>
                  <a:cubicBezTo>
                    <a:pt x="237" y="452"/>
                    <a:pt x="237" y="452"/>
                    <a:pt x="236" y="452"/>
                  </a:cubicBezTo>
                  <a:cubicBezTo>
                    <a:pt x="237" y="451"/>
                    <a:pt x="233" y="450"/>
                    <a:pt x="234" y="451"/>
                  </a:cubicBezTo>
                  <a:cubicBezTo>
                    <a:pt x="235" y="451"/>
                    <a:pt x="234" y="452"/>
                    <a:pt x="233" y="452"/>
                  </a:cubicBezTo>
                  <a:cubicBezTo>
                    <a:pt x="236" y="453"/>
                    <a:pt x="238" y="454"/>
                    <a:pt x="239" y="453"/>
                  </a:cubicBezTo>
                  <a:cubicBezTo>
                    <a:pt x="242" y="454"/>
                    <a:pt x="245" y="455"/>
                    <a:pt x="243" y="456"/>
                  </a:cubicBezTo>
                  <a:cubicBezTo>
                    <a:pt x="242" y="456"/>
                    <a:pt x="242" y="455"/>
                    <a:pt x="241" y="455"/>
                  </a:cubicBezTo>
                  <a:cubicBezTo>
                    <a:pt x="238" y="454"/>
                    <a:pt x="235" y="454"/>
                    <a:pt x="234" y="454"/>
                  </a:cubicBezTo>
                  <a:cubicBezTo>
                    <a:pt x="236" y="454"/>
                    <a:pt x="235" y="455"/>
                    <a:pt x="234" y="455"/>
                  </a:cubicBezTo>
                  <a:cubicBezTo>
                    <a:pt x="232" y="454"/>
                    <a:pt x="230" y="452"/>
                    <a:pt x="230" y="453"/>
                  </a:cubicBezTo>
                  <a:cubicBezTo>
                    <a:pt x="229" y="451"/>
                    <a:pt x="224" y="450"/>
                    <a:pt x="224" y="449"/>
                  </a:cubicBezTo>
                  <a:cubicBezTo>
                    <a:pt x="222" y="448"/>
                    <a:pt x="222" y="448"/>
                    <a:pt x="221" y="448"/>
                  </a:cubicBezTo>
                  <a:cubicBezTo>
                    <a:pt x="221" y="448"/>
                    <a:pt x="219" y="447"/>
                    <a:pt x="218" y="446"/>
                  </a:cubicBezTo>
                  <a:cubicBezTo>
                    <a:pt x="219" y="446"/>
                    <a:pt x="218" y="445"/>
                    <a:pt x="217" y="444"/>
                  </a:cubicBezTo>
                  <a:cubicBezTo>
                    <a:pt x="217" y="445"/>
                    <a:pt x="213" y="442"/>
                    <a:pt x="215" y="443"/>
                  </a:cubicBezTo>
                  <a:cubicBezTo>
                    <a:pt x="215" y="444"/>
                    <a:pt x="216" y="444"/>
                    <a:pt x="216" y="445"/>
                  </a:cubicBezTo>
                  <a:cubicBezTo>
                    <a:pt x="214" y="444"/>
                    <a:pt x="214" y="444"/>
                    <a:pt x="212" y="444"/>
                  </a:cubicBezTo>
                  <a:cubicBezTo>
                    <a:pt x="212" y="445"/>
                    <a:pt x="215" y="445"/>
                    <a:pt x="214" y="446"/>
                  </a:cubicBezTo>
                  <a:cubicBezTo>
                    <a:pt x="213" y="446"/>
                    <a:pt x="211" y="445"/>
                    <a:pt x="211" y="444"/>
                  </a:cubicBezTo>
                  <a:cubicBezTo>
                    <a:pt x="212" y="445"/>
                    <a:pt x="209" y="443"/>
                    <a:pt x="210" y="443"/>
                  </a:cubicBezTo>
                  <a:cubicBezTo>
                    <a:pt x="207" y="442"/>
                    <a:pt x="207" y="441"/>
                    <a:pt x="204" y="440"/>
                  </a:cubicBezTo>
                  <a:cubicBezTo>
                    <a:pt x="203" y="441"/>
                    <a:pt x="207" y="441"/>
                    <a:pt x="209" y="443"/>
                  </a:cubicBezTo>
                  <a:cubicBezTo>
                    <a:pt x="209" y="444"/>
                    <a:pt x="210" y="445"/>
                    <a:pt x="211" y="446"/>
                  </a:cubicBezTo>
                  <a:cubicBezTo>
                    <a:pt x="213" y="447"/>
                    <a:pt x="214" y="448"/>
                    <a:pt x="214" y="450"/>
                  </a:cubicBezTo>
                  <a:cubicBezTo>
                    <a:pt x="217" y="450"/>
                    <a:pt x="217" y="449"/>
                    <a:pt x="218" y="451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7" y="448"/>
                    <a:pt x="217" y="450"/>
                    <a:pt x="215" y="448"/>
                  </a:cubicBezTo>
                  <a:cubicBezTo>
                    <a:pt x="214" y="448"/>
                    <a:pt x="212" y="447"/>
                    <a:pt x="212" y="446"/>
                  </a:cubicBezTo>
                  <a:cubicBezTo>
                    <a:pt x="214" y="447"/>
                    <a:pt x="215" y="447"/>
                    <a:pt x="218" y="448"/>
                  </a:cubicBezTo>
                  <a:cubicBezTo>
                    <a:pt x="217" y="449"/>
                    <a:pt x="221" y="450"/>
                    <a:pt x="220" y="450"/>
                  </a:cubicBezTo>
                  <a:cubicBezTo>
                    <a:pt x="220" y="448"/>
                    <a:pt x="215" y="447"/>
                    <a:pt x="214" y="444"/>
                  </a:cubicBezTo>
                  <a:cubicBezTo>
                    <a:pt x="217" y="446"/>
                    <a:pt x="221" y="448"/>
                    <a:pt x="224" y="452"/>
                  </a:cubicBezTo>
                  <a:cubicBezTo>
                    <a:pt x="225" y="452"/>
                    <a:pt x="223" y="451"/>
                    <a:pt x="224" y="451"/>
                  </a:cubicBezTo>
                  <a:cubicBezTo>
                    <a:pt x="224" y="452"/>
                    <a:pt x="225" y="452"/>
                    <a:pt x="226" y="452"/>
                  </a:cubicBezTo>
                  <a:cubicBezTo>
                    <a:pt x="224" y="452"/>
                    <a:pt x="223" y="450"/>
                    <a:pt x="224" y="450"/>
                  </a:cubicBezTo>
                  <a:cubicBezTo>
                    <a:pt x="225" y="451"/>
                    <a:pt x="228" y="452"/>
                    <a:pt x="229" y="453"/>
                  </a:cubicBezTo>
                  <a:cubicBezTo>
                    <a:pt x="228" y="454"/>
                    <a:pt x="226" y="453"/>
                    <a:pt x="226" y="453"/>
                  </a:cubicBezTo>
                  <a:cubicBezTo>
                    <a:pt x="227" y="454"/>
                    <a:pt x="228" y="454"/>
                    <a:pt x="228" y="455"/>
                  </a:cubicBezTo>
                  <a:cubicBezTo>
                    <a:pt x="229" y="454"/>
                    <a:pt x="231" y="454"/>
                    <a:pt x="232" y="455"/>
                  </a:cubicBezTo>
                  <a:cubicBezTo>
                    <a:pt x="228" y="454"/>
                    <a:pt x="238" y="458"/>
                    <a:pt x="235" y="459"/>
                  </a:cubicBezTo>
                  <a:cubicBezTo>
                    <a:pt x="237" y="459"/>
                    <a:pt x="237" y="458"/>
                    <a:pt x="240" y="460"/>
                  </a:cubicBezTo>
                  <a:cubicBezTo>
                    <a:pt x="238" y="460"/>
                    <a:pt x="241" y="460"/>
                    <a:pt x="242" y="461"/>
                  </a:cubicBezTo>
                  <a:cubicBezTo>
                    <a:pt x="240" y="461"/>
                    <a:pt x="238" y="460"/>
                    <a:pt x="236" y="460"/>
                  </a:cubicBezTo>
                  <a:cubicBezTo>
                    <a:pt x="234" y="459"/>
                    <a:pt x="232" y="458"/>
                    <a:pt x="230" y="458"/>
                  </a:cubicBezTo>
                  <a:cubicBezTo>
                    <a:pt x="226" y="456"/>
                    <a:pt x="223" y="455"/>
                    <a:pt x="223" y="453"/>
                  </a:cubicBezTo>
                  <a:cubicBezTo>
                    <a:pt x="218" y="452"/>
                    <a:pt x="217" y="451"/>
                    <a:pt x="214" y="450"/>
                  </a:cubicBezTo>
                  <a:cubicBezTo>
                    <a:pt x="214" y="450"/>
                    <a:pt x="214" y="451"/>
                    <a:pt x="213" y="451"/>
                  </a:cubicBezTo>
                  <a:cubicBezTo>
                    <a:pt x="215" y="452"/>
                    <a:pt x="214" y="453"/>
                    <a:pt x="216" y="453"/>
                  </a:cubicBezTo>
                  <a:cubicBezTo>
                    <a:pt x="216" y="452"/>
                    <a:pt x="216" y="452"/>
                    <a:pt x="217" y="452"/>
                  </a:cubicBezTo>
                  <a:cubicBezTo>
                    <a:pt x="218" y="453"/>
                    <a:pt x="220" y="452"/>
                    <a:pt x="221" y="454"/>
                  </a:cubicBezTo>
                  <a:cubicBezTo>
                    <a:pt x="220" y="454"/>
                    <a:pt x="219" y="453"/>
                    <a:pt x="217" y="452"/>
                  </a:cubicBezTo>
                  <a:cubicBezTo>
                    <a:pt x="218" y="454"/>
                    <a:pt x="221" y="457"/>
                    <a:pt x="224" y="457"/>
                  </a:cubicBezTo>
                  <a:cubicBezTo>
                    <a:pt x="222" y="456"/>
                    <a:pt x="220" y="456"/>
                    <a:pt x="221" y="455"/>
                  </a:cubicBezTo>
                  <a:cubicBezTo>
                    <a:pt x="229" y="459"/>
                    <a:pt x="240" y="461"/>
                    <a:pt x="240" y="464"/>
                  </a:cubicBezTo>
                  <a:cubicBezTo>
                    <a:pt x="241" y="464"/>
                    <a:pt x="242" y="467"/>
                    <a:pt x="245" y="466"/>
                  </a:cubicBezTo>
                  <a:cubicBezTo>
                    <a:pt x="244" y="466"/>
                    <a:pt x="242" y="465"/>
                    <a:pt x="243" y="465"/>
                  </a:cubicBezTo>
                  <a:cubicBezTo>
                    <a:pt x="246" y="466"/>
                    <a:pt x="242" y="464"/>
                    <a:pt x="243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4"/>
                    <a:pt x="244" y="463"/>
                    <a:pt x="244" y="462"/>
                  </a:cubicBezTo>
                  <a:cubicBezTo>
                    <a:pt x="246" y="463"/>
                    <a:pt x="249" y="465"/>
                    <a:pt x="251" y="467"/>
                  </a:cubicBezTo>
                  <a:cubicBezTo>
                    <a:pt x="254" y="468"/>
                    <a:pt x="256" y="469"/>
                    <a:pt x="257" y="467"/>
                  </a:cubicBezTo>
                  <a:cubicBezTo>
                    <a:pt x="258" y="468"/>
                    <a:pt x="258" y="468"/>
                    <a:pt x="258" y="468"/>
                  </a:cubicBezTo>
                  <a:cubicBezTo>
                    <a:pt x="259" y="469"/>
                    <a:pt x="256" y="468"/>
                    <a:pt x="258" y="469"/>
                  </a:cubicBezTo>
                  <a:cubicBezTo>
                    <a:pt x="259" y="469"/>
                    <a:pt x="259" y="468"/>
                    <a:pt x="261" y="469"/>
                  </a:cubicBezTo>
                  <a:cubicBezTo>
                    <a:pt x="261" y="470"/>
                    <a:pt x="264" y="469"/>
                    <a:pt x="266" y="471"/>
                  </a:cubicBezTo>
                  <a:cubicBezTo>
                    <a:pt x="263" y="471"/>
                    <a:pt x="257" y="470"/>
                    <a:pt x="253" y="468"/>
                  </a:cubicBezTo>
                  <a:cubicBezTo>
                    <a:pt x="252" y="469"/>
                    <a:pt x="252" y="469"/>
                    <a:pt x="251" y="469"/>
                  </a:cubicBezTo>
                  <a:cubicBezTo>
                    <a:pt x="250" y="469"/>
                    <a:pt x="254" y="471"/>
                    <a:pt x="252" y="471"/>
                  </a:cubicBezTo>
                  <a:cubicBezTo>
                    <a:pt x="250" y="470"/>
                    <a:pt x="251" y="470"/>
                    <a:pt x="250" y="470"/>
                  </a:cubicBezTo>
                  <a:cubicBezTo>
                    <a:pt x="249" y="469"/>
                    <a:pt x="247" y="468"/>
                    <a:pt x="244" y="467"/>
                  </a:cubicBezTo>
                  <a:cubicBezTo>
                    <a:pt x="244" y="469"/>
                    <a:pt x="247" y="468"/>
                    <a:pt x="248" y="469"/>
                  </a:cubicBezTo>
                  <a:cubicBezTo>
                    <a:pt x="244" y="469"/>
                    <a:pt x="242" y="468"/>
                    <a:pt x="239" y="467"/>
                  </a:cubicBezTo>
                  <a:cubicBezTo>
                    <a:pt x="237" y="466"/>
                    <a:pt x="235" y="465"/>
                    <a:pt x="231" y="464"/>
                  </a:cubicBezTo>
                  <a:cubicBezTo>
                    <a:pt x="230" y="465"/>
                    <a:pt x="228" y="464"/>
                    <a:pt x="228" y="465"/>
                  </a:cubicBezTo>
                  <a:cubicBezTo>
                    <a:pt x="227" y="464"/>
                    <a:pt x="225" y="462"/>
                    <a:pt x="228" y="463"/>
                  </a:cubicBezTo>
                  <a:cubicBezTo>
                    <a:pt x="226" y="462"/>
                    <a:pt x="223" y="462"/>
                    <a:pt x="225" y="463"/>
                  </a:cubicBezTo>
                  <a:cubicBezTo>
                    <a:pt x="226" y="463"/>
                    <a:pt x="223" y="463"/>
                    <a:pt x="226" y="464"/>
                  </a:cubicBezTo>
                  <a:cubicBezTo>
                    <a:pt x="225" y="464"/>
                    <a:pt x="224" y="464"/>
                    <a:pt x="222" y="464"/>
                  </a:cubicBezTo>
                  <a:cubicBezTo>
                    <a:pt x="221" y="463"/>
                    <a:pt x="223" y="463"/>
                    <a:pt x="223" y="462"/>
                  </a:cubicBezTo>
                  <a:cubicBezTo>
                    <a:pt x="220" y="461"/>
                    <a:pt x="221" y="461"/>
                    <a:pt x="218" y="460"/>
                  </a:cubicBezTo>
                  <a:cubicBezTo>
                    <a:pt x="216" y="460"/>
                    <a:pt x="219" y="462"/>
                    <a:pt x="217" y="462"/>
                  </a:cubicBezTo>
                  <a:cubicBezTo>
                    <a:pt x="216" y="460"/>
                    <a:pt x="214" y="459"/>
                    <a:pt x="213" y="458"/>
                  </a:cubicBezTo>
                  <a:cubicBezTo>
                    <a:pt x="211" y="458"/>
                    <a:pt x="209" y="458"/>
                    <a:pt x="206" y="457"/>
                  </a:cubicBezTo>
                  <a:cubicBezTo>
                    <a:pt x="204" y="455"/>
                    <a:pt x="202" y="454"/>
                    <a:pt x="199" y="453"/>
                  </a:cubicBezTo>
                  <a:cubicBezTo>
                    <a:pt x="200" y="452"/>
                    <a:pt x="199" y="450"/>
                    <a:pt x="198" y="451"/>
                  </a:cubicBezTo>
                  <a:cubicBezTo>
                    <a:pt x="199" y="452"/>
                    <a:pt x="199" y="453"/>
                    <a:pt x="199" y="453"/>
                  </a:cubicBezTo>
                  <a:cubicBezTo>
                    <a:pt x="197" y="452"/>
                    <a:pt x="197" y="451"/>
                    <a:pt x="194" y="451"/>
                  </a:cubicBezTo>
                  <a:cubicBezTo>
                    <a:pt x="195" y="449"/>
                    <a:pt x="191" y="449"/>
                    <a:pt x="190" y="447"/>
                  </a:cubicBezTo>
                  <a:cubicBezTo>
                    <a:pt x="190" y="447"/>
                    <a:pt x="190" y="449"/>
                    <a:pt x="189" y="448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188" y="447"/>
                    <a:pt x="189" y="447"/>
                    <a:pt x="190" y="446"/>
                  </a:cubicBezTo>
                  <a:cubicBezTo>
                    <a:pt x="188" y="444"/>
                    <a:pt x="189" y="447"/>
                    <a:pt x="187" y="446"/>
                  </a:cubicBezTo>
                  <a:cubicBezTo>
                    <a:pt x="186" y="446"/>
                    <a:pt x="188" y="447"/>
                    <a:pt x="187" y="447"/>
                  </a:cubicBezTo>
                  <a:cubicBezTo>
                    <a:pt x="185" y="445"/>
                    <a:pt x="181" y="445"/>
                    <a:pt x="179" y="442"/>
                  </a:cubicBezTo>
                  <a:cubicBezTo>
                    <a:pt x="178" y="443"/>
                    <a:pt x="176" y="441"/>
                    <a:pt x="175" y="440"/>
                  </a:cubicBezTo>
                  <a:cubicBezTo>
                    <a:pt x="174" y="440"/>
                    <a:pt x="175" y="439"/>
                    <a:pt x="173" y="438"/>
                  </a:cubicBezTo>
                  <a:cubicBezTo>
                    <a:pt x="173" y="439"/>
                    <a:pt x="172" y="438"/>
                    <a:pt x="172" y="439"/>
                  </a:cubicBezTo>
                  <a:cubicBezTo>
                    <a:pt x="173" y="439"/>
                    <a:pt x="174" y="440"/>
                    <a:pt x="173" y="440"/>
                  </a:cubicBezTo>
                  <a:cubicBezTo>
                    <a:pt x="172" y="441"/>
                    <a:pt x="170" y="439"/>
                    <a:pt x="168" y="438"/>
                  </a:cubicBezTo>
                  <a:cubicBezTo>
                    <a:pt x="166" y="437"/>
                    <a:pt x="164" y="435"/>
                    <a:pt x="162" y="434"/>
                  </a:cubicBezTo>
                  <a:cubicBezTo>
                    <a:pt x="161" y="433"/>
                    <a:pt x="156" y="431"/>
                    <a:pt x="159" y="430"/>
                  </a:cubicBezTo>
                  <a:cubicBezTo>
                    <a:pt x="157" y="430"/>
                    <a:pt x="155" y="428"/>
                    <a:pt x="156" y="427"/>
                  </a:cubicBezTo>
                  <a:cubicBezTo>
                    <a:pt x="157" y="428"/>
                    <a:pt x="157" y="429"/>
                    <a:pt x="159" y="430"/>
                  </a:cubicBezTo>
                  <a:cubicBezTo>
                    <a:pt x="159" y="429"/>
                    <a:pt x="161" y="430"/>
                    <a:pt x="162" y="430"/>
                  </a:cubicBezTo>
                  <a:cubicBezTo>
                    <a:pt x="159" y="428"/>
                    <a:pt x="163" y="430"/>
                    <a:pt x="160" y="428"/>
                  </a:cubicBezTo>
                  <a:cubicBezTo>
                    <a:pt x="158" y="427"/>
                    <a:pt x="161" y="431"/>
                    <a:pt x="159" y="429"/>
                  </a:cubicBezTo>
                  <a:cubicBezTo>
                    <a:pt x="158" y="428"/>
                    <a:pt x="157" y="427"/>
                    <a:pt x="157" y="427"/>
                  </a:cubicBezTo>
                  <a:cubicBezTo>
                    <a:pt x="158" y="427"/>
                    <a:pt x="158" y="427"/>
                    <a:pt x="158" y="427"/>
                  </a:cubicBezTo>
                  <a:cubicBezTo>
                    <a:pt x="157" y="426"/>
                    <a:pt x="155" y="423"/>
                    <a:pt x="154" y="423"/>
                  </a:cubicBezTo>
                  <a:cubicBezTo>
                    <a:pt x="154" y="424"/>
                    <a:pt x="157" y="425"/>
                    <a:pt x="156" y="426"/>
                  </a:cubicBezTo>
                  <a:cubicBezTo>
                    <a:pt x="156" y="426"/>
                    <a:pt x="154" y="427"/>
                    <a:pt x="156" y="426"/>
                  </a:cubicBezTo>
                  <a:cubicBezTo>
                    <a:pt x="153" y="424"/>
                    <a:pt x="154" y="427"/>
                    <a:pt x="152" y="425"/>
                  </a:cubicBezTo>
                  <a:cubicBezTo>
                    <a:pt x="152" y="424"/>
                    <a:pt x="153" y="425"/>
                    <a:pt x="152" y="424"/>
                  </a:cubicBezTo>
                  <a:cubicBezTo>
                    <a:pt x="150" y="422"/>
                    <a:pt x="152" y="425"/>
                    <a:pt x="150" y="423"/>
                  </a:cubicBezTo>
                  <a:cubicBezTo>
                    <a:pt x="148" y="422"/>
                    <a:pt x="149" y="422"/>
                    <a:pt x="149" y="421"/>
                  </a:cubicBezTo>
                  <a:cubicBezTo>
                    <a:pt x="146" y="420"/>
                    <a:pt x="142" y="415"/>
                    <a:pt x="144" y="419"/>
                  </a:cubicBezTo>
                  <a:cubicBezTo>
                    <a:pt x="143" y="418"/>
                    <a:pt x="142" y="417"/>
                    <a:pt x="141" y="416"/>
                  </a:cubicBezTo>
                  <a:cubicBezTo>
                    <a:pt x="143" y="417"/>
                    <a:pt x="142" y="416"/>
                    <a:pt x="143" y="416"/>
                  </a:cubicBezTo>
                  <a:cubicBezTo>
                    <a:pt x="139" y="413"/>
                    <a:pt x="138" y="411"/>
                    <a:pt x="136" y="409"/>
                  </a:cubicBezTo>
                  <a:cubicBezTo>
                    <a:pt x="135" y="409"/>
                    <a:pt x="137" y="411"/>
                    <a:pt x="135" y="410"/>
                  </a:cubicBezTo>
                  <a:cubicBezTo>
                    <a:pt x="135" y="409"/>
                    <a:pt x="134" y="410"/>
                    <a:pt x="133" y="408"/>
                  </a:cubicBezTo>
                  <a:cubicBezTo>
                    <a:pt x="133" y="408"/>
                    <a:pt x="134" y="408"/>
                    <a:pt x="133" y="407"/>
                  </a:cubicBezTo>
                  <a:cubicBezTo>
                    <a:pt x="131" y="405"/>
                    <a:pt x="128" y="403"/>
                    <a:pt x="128" y="402"/>
                  </a:cubicBezTo>
                  <a:cubicBezTo>
                    <a:pt x="129" y="402"/>
                    <a:pt x="131" y="404"/>
                    <a:pt x="131" y="404"/>
                  </a:cubicBezTo>
                  <a:cubicBezTo>
                    <a:pt x="129" y="401"/>
                    <a:pt x="127" y="401"/>
                    <a:pt x="126" y="399"/>
                  </a:cubicBezTo>
                  <a:cubicBezTo>
                    <a:pt x="125" y="400"/>
                    <a:pt x="125" y="400"/>
                    <a:pt x="125" y="400"/>
                  </a:cubicBezTo>
                  <a:cubicBezTo>
                    <a:pt x="123" y="398"/>
                    <a:pt x="121" y="397"/>
                    <a:pt x="122" y="395"/>
                  </a:cubicBezTo>
                  <a:cubicBezTo>
                    <a:pt x="123" y="398"/>
                    <a:pt x="126" y="398"/>
                    <a:pt x="126" y="396"/>
                  </a:cubicBezTo>
                  <a:cubicBezTo>
                    <a:pt x="124" y="395"/>
                    <a:pt x="122" y="393"/>
                    <a:pt x="122" y="392"/>
                  </a:cubicBezTo>
                  <a:cubicBezTo>
                    <a:pt x="120" y="391"/>
                    <a:pt x="122" y="394"/>
                    <a:pt x="121" y="393"/>
                  </a:cubicBezTo>
                  <a:cubicBezTo>
                    <a:pt x="119" y="390"/>
                    <a:pt x="114" y="387"/>
                    <a:pt x="112" y="384"/>
                  </a:cubicBezTo>
                  <a:cubicBezTo>
                    <a:pt x="112" y="385"/>
                    <a:pt x="115" y="387"/>
                    <a:pt x="114" y="387"/>
                  </a:cubicBezTo>
                  <a:cubicBezTo>
                    <a:pt x="112" y="386"/>
                    <a:pt x="110" y="384"/>
                    <a:pt x="109" y="382"/>
                  </a:cubicBezTo>
                  <a:cubicBezTo>
                    <a:pt x="107" y="380"/>
                    <a:pt x="106" y="377"/>
                    <a:pt x="105" y="376"/>
                  </a:cubicBezTo>
                  <a:cubicBezTo>
                    <a:pt x="105" y="377"/>
                    <a:pt x="106" y="379"/>
                    <a:pt x="107" y="380"/>
                  </a:cubicBezTo>
                  <a:cubicBezTo>
                    <a:pt x="104" y="377"/>
                    <a:pt x="103" y="374"/>
                    <a:pt x="100" y="370"/>
                  </a:cubicBezTo>
                  <a:cubicBezTo>
                    <a:pt x="100" y="371"/>
                    <a:pt x="101" y="370"/>
                    <a:pt x="102" y="370"/>
                  </a:cubicBezTo>
                  <a:cubicBezTo>
                    <a:pt x="100" y="367"/>
                    <a:pt x="99" y="368"/>
                    <a:pt x="98" y="367"/>
                  </a:cubicBezTo>
                  <a:cubicBezTo>
                    <a:pt x="99" y="369"/>
                    <a:pt x="99" y="369"/>
                    <a:pt x="100" y="370"/>
                  </a:cubicBezTo>
                  <a:cubicBezTo>
                    <a:pt x="99" y="370"/>
                    <a:pt x="99" y="370"/>
                    <a:pt x="98" y="370"/>
                  </a:cubicBezTo>
                  <a:cubicBezTo>
                    <a:pt x="97" y="367"/>
                    <a:pt x="95" y="363"/>
                    <a:pt x="96" y="361"/>
                  </a:cubicBezTo>
                  <a:cubicBezTo>
                    <a:pt x="94" y="362"/>
                    <a:pt x="96" y="365"/>
                    <a:pt x="97" y="367"/>
                  </a:cubicBezTo>
                  <a:cubicBezTo>
                    <a:pt x="94" y="365"/>
                    <a:pt x="94" y="363"/>
                    <a:pt x="92" y="361"/>
                  </a:cubicBezTo>
                  <a:cubicBezTo>
                    <a:pt x="92" y="362"/>
                    <a:pt x="94" y="364"/>
                    <a:pt x="93" y="364"/>
                  </a:cubicBezTo>
                  <a:cubicBezTo>
                    <a:pt x="95" y="366"/>
                    <a:pt x="97" y="368"/>
                    <a:pt x="99" y="371"/>
                  </a:cubicBezTo>
                  <a:cubicBezTo>
                    <a:pt x="100" y="373"/>
                    <a:pt x="102" y="375"/>
                    <a:pt x="103" y="377"/>
                  </a:cubicBezTo>
                  <a:cubicBezTo>
                    <a:pt x="100" y="373"/>
                    <a:pt x="102" y="376"/>
                    <a:pt x="99" y="375"/>
                  </a:cubicBezTo>
                  <a:cubicBezTo>
                    <a:pt x="98" y="373"/>
                    <a:pt x="97" y="369"/>
                    <a:pt x="96" y="369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4" y="369"/>
                    <a:pt x="93" y="364"/>
                    <a:pt x="93" y="365"/>
                  </a:cubicBezTo>
                  <a:cubicBezTo>
                    <a:pt x="93" y="366"/>
                    <a:pt x="93" y="367"/>
                    <a:pt x="93" y="368"/>
                  </a:cubicBezTo>
                  <a:cubicBezTo>
                    <a:pt x="91" y="365"/>
                    <a:pt x="90" y="363"/>
                    <a:pt x="89" y="361"/>
                  </a:cubicBezTo>
                  <a:cubicBezTo>
                    <a:pt x="88" y="359"/>
                    <a:pt x="87" y="358"/>
                    <a:pt x="85" y="357"/>
                  </a:cubicBezTo>
                  <a:cubicBezTo>
                    <a:pt x="86" y="355"/>
                    <a:pt x="79" y="348"/>
                    <a:pt x="80" y="346"/>
                  </a:cubicBezTo>
                  <a:cubicBezTo>
                    <a:pt x="82" y="349"/>
                    <a:pt x="83" y="351"/>
                    <a:pt x="85" y="353"/>
                  </a:cubicBezTo>
                  <a:cubicBezTo>
                    <a:pt x="86" y="355"/>
                    <a:pt x="87" y="357"/>
                    <a:pt x="89" y="359"/>
                  </a:cubicBezTo>
                  <a:cubicBezTo>
                    <a:pt x="89" y="358"/>
                    <a:pt x="90" y="361"/>
                    <a:pt x="91" y="361"/>
                  </a:cubicBezTo>
                  <a:cubicBezTo>
                    <a:pt x="90" y="357"/>
                    <a:pt x="86" y="354"/>
                    <a:pt x="84" y="351"/>
                  </a:cubicBezTo>
                  <a:cubicBezTo>
                    <a:pt x="84" y="351"/>
                    <a:pt x="83" y="350"/>
                    <a:pt x="84" y="350"/>
                  </a:cubicBezTo>
                  <a:cubicBezTo>
                    <a:pt x="85" y="352"/>
                    <a:pt x="86" y="352"/>
                    <a:pt x="87" y="354"/>
                  </a:cubicBezTo>
                  <a:cubicBezTo>
                    <a:pt x="87" y="354"/>
                    <a:pt x="89" y="353"/>
                    <a:pt x="87" y="352"/>
                  </a:cubicBezTo>
                  <a:cubicBezTo>
                    <a:pt x="87" y="352"/>
                    <a:pt x="87" y="353"/>
                    <a:pt x="87" y="353"/>
                  </a:cubicBezTo>
                  <a:cubicBezTo>
                    <a:pt x="86" y="351"/>
                    <a:pt x="85" y="350"/>
                    <a:pt x="84" y="348"/>
                  </a:cubicBezTo>
                  <a:cubicBezTo>
                    <a:pt x="84" y="346"/>
                    <a:pt x="85" y="347"/>
                    <a:pt x="87" y="346"/>
                  </a:cubicBezTo>
                  <a:cubicBezTo>
                    <a:pt x="87" y="347"/>
                    <a:pt x="87" y="347"/>
                    <a:pt x="88" y="348"/>
                  </a:cubicBezTo>
                  <a:cubicBezTo>
                    <a:pt x="89" y="347"/>
                    <a:pt x="92" y="350"/>
                    <a:pt x="94" y="351"/>
                  </a:cubicBezTo>
                  <a:cubicBezTo>
                    <a:pt x="93" y="349"/>
                    <a:pt x="92" y="350"/>
                    <a:pt x="90" y="347"/>
                  </a:cubicBezTo>
                  <a:cubicBezTo>
                    <a:pt x="90" y="346"/>
                    <a:pt x="91" y="347"/>
                    <a:pt x="91" y="346"/>
                  </a:cubicBezTo>
                  <a:cubicBezTo>
                    <a:pt x="90" y="347"/>
                    <a:pt x="89" y="343"/>
                    <a:pt x="88" y="344"/>
                  </a:cubicBezTo>
                  <a:cubicBezTo>
                    <a:pt x="89" y="346"/>
                    <a:pt x="90" y="347"/>
                    <a:pt x="90" y="348"/>
                  </a:cubicBezTo>
                  <a:cubicBezTo>
                    <a:pt x="89" y="347"/>
                    <a:pt x="89" y="347"/>
                    <a:pt x="88" y="347"/>
                  </a:cubicBezTo>
                  <a:cubicBezTo>
                    <a:pt x="87" y="345"/>
                    <a:pt x="88" y="345"/>
                    <a:pt x="87" y="344"/>
                  </a:cubicBezTo>
                  <a:cubicBezTo>
                    <a:pt x="87" y="344"/>
                    <a:pt x="86" y="344"/>
                    <a:pt x="86" y="343"/>
                  </a:cubicBezTo>
                  <a:cubicBezTo>
                    <a:pt x="85" y="344"/>
                    <a:pt x="88" y="345"/>
                    <a:pt x="86" y="346"/>
                  </a:cubicBezTo>
                  <a:cubicBezTo>
                    <a:pt x="83" y="344"/>
                    <a:pt x="83" y="348"/>
                    <a:pt x="80" y="342"/>
                  </a:cubicBezTo>
                  <a:cubicBezTo>
                    <a:pt x="80" y="339"/>
                    <a:pt x="78" y="337"/>
                    <a:pt x="76" y="334"/>
                  </a:cubicBezTo>
                  <a:cubicBezTo>
                    <a:pt x="76" y="334"/>
                    <a:pt x="77" y="334"/>
                    <a:pt x="77" y="334"/>
                  </a:cubicBezTo>
                  <a:cubicBezTo>
                    <a:pt x="77" y="333"/>
                    <a:pt x="74" y="327"/>
                    <a:pt x="73" y="327"/>
                  </a:cubicBezTo>
                  <a:cubicBezTo>
                    <a:pt x="73" y="328"/>
                    <a:pt x="74" y="329"/>
                    <a:pt x="75" y="331"/>
                  </a:cubicBezTo>
                  <a:cubicBezTo>
                    <a:pt x="74" y="331"/>
                    <a:pt x="76" y="333"/>
                    <a:pt x="75" y="333"/>
                  </a:cubicBezTo>
                  <a:cubicBezTo>
                    <a:pt x="72" y="328"/>
                    <a:pt x="72" y="327"/>
                    <a:pt x="73" y="325"/>
                  </a:cubicBezTo>
                  <a:cubicBezTo>
                    <a:pt x="71" y="322"/>
                    <a:pt x="70" y="320"/>
                    <a:pt x="69" y="317"/>
                  </a:cubicBezTo>
                  <a:cubicBezTo>
                    <a:pt x="68" y="314"/>
                    <a:pt x="67" y="311"/>
                    <a:pt x="65" y="307"/>
                  </a:cubicBezTo>
                  <a:cubicBezTo>
                    <a:pt x="64" y="306"/>
                    <a:pt x="65" y="309"/>
                    <a:pt x="64" y="308"/>
                  </a:cubicBezTo>
                  <a:cubicBezTo>
                    <a:pt x="64" y="305"/>
                    <a:pt x="63" y="305"/>
                    <a:pt x="62" y="302"/>
                  </a:cubicBezTo>
                  <a:cubicBezTo>
                    <a:pt x="63" y="302"/>
                    <a:pt x="63" y="302"/>
                    <a:pt x="62" y="301"/>
                  </a:cubicBezTo>
                  <a:cubicBezTo>
                    <a:pt x="61" y="299"/>
                    <a:pt x="62" y="297"/>
                    <a:pt x="60" y="297"/>
                  </a:cubicBezTo>
                  <a:cubicBezTo>
                    <a:pt x="60" y="295"/>
                    <a:pt x="60" y="294"/>
                    <a:pt x="60" y="293"/>
                  </a:cubicBezTo>
                  <a:cubicBezTo>
                    <a:pt x="60" y="293"/>
                    <a:pt x="59" y="293"/>
                    <a:pt x="59" y="293"/>
                  </a:cubicBezTo>
                  <a:cubicBezTo>
                    <a:pt x="59" y="296"/>
                    <a:pt x="60" y="299"/>
                    <a:pt x="59" y="299"/>
                  </a:cubicBezTo>
                  <a:cubicBezTo>
                    <a:pt x="60" y="300"/>
                    <a:pt x="62" y="304"/>
                    <a:pt x="62" y="306"/>
                  </a:cubicBezTo>
                  <a:cubicBezTo>
                    <a:pt x="61" y="305"/>
                    <a:pt x="59" y="301"/>
                    <a:pt x="58" y="297"/>
                  </a:cubicBezTo>
                  <a:cubicBezTo>
                    <a:pt x="57" y="293"/>
                    <a:pt x="57" y="290"/>
                    <a:pt x="59" y="293"/>
                  </a:cubicBezTo>
                  <a:cubicBezTo>
                    <a:pt x="58" y="291"/>
                    <a:pt x="58" y="290"/>
                    <a:pt x="58" y="289"/>
                  </a:cubicBezTo>
                  <a:cubicBezTo>
                    <a:pt x="57" y="289"/>
                    <a:pt x="57" y="289"/>
                    <a:pt x="56" y="289"/>
                  </a:cubicBezTo>
                  <a:cubicBezTo>
                    <a:pt x="57" y="291"/>
                    <a:pt x="56" y="292"/>
                    <a:pt x="56" y="293"/>
                  </a:cubicBezTo>
                  <a:cubicBezTo>
                    <a:pt x="57" y="295"/>
                    <a:pt x="57" y="294"/>
                    <a:pt x="58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5"/>
                    <a:pt x="56" y="294"/>
                    <a:pt x="55" y="294"/>
                  </a:cubicBezTo>
                  <a:cubicBezTo>
                    <a:pt x="55" y="297"/>
                    <a:pt x="59" y="298"/>
                    <a:pt x="60" y="303"/>
                  </a:cubicBezTo>
                  <a:cubicBezTo>
                    <a:pt x="58" y="299"/>
                    <a:pt x="59" y="303"/>
                    <a:pt x="58" y="302"/>
                  </a:cubicBezTo>
                  <a:cubicBezTo>
                    <a:pt x="59" y="306"/>
                    <a:pt x="60" y="316"/>
                    <a:pt x="57" y="308"/>
                  </a:cubicBezTo>
                  <a:cubicBezTo>
                    <a:pt x="56" y="308"/>
                    <a:pt x="56" y="310"/>
                    <a:pt x="57" y="311"/>
                  </a:cubicBezTo>
                  <a:cubicBezTo>
                    <a:pt x="58" y="310"/>
                    <a:pt x="58" y="311"/>
                    <a:pt x="59" y="313"/>
                  </a:cubicBezTo>
                  <a:cubicBezTo>
                    <a:pt x="59" y="313"/>
                    <a:pt x="60" y="311"/>
                    <a:pt x="61" y="312"/>
                  </a:cubicBezTo>
                  <a:cubicBezTo>
                    <a:pt x="61" y="314"/>
                    <a:pt x="62" y="317"/>
                    <a:pt x="63" y="318"/>
                  </a:cubicBezTo>
                  <a:cubicBezTo>
                    <a:pt x="65" y="324"/>
                    <a:pt x="68" y="330"/>
                    <a:pt x="71" y="336"/>
                  </a:cubicBezTo>
                  <a:cubicBezTo>
                    <a:pt x="73" y="339"/>
                    <a:pt x="75" y="341"/>
                    <a:pt x="76" y="344"/>
                  </a:cubicBezTo>
                  <a:cubicBezTo>
                    <a:pt x="78" y="347"/>
                    <a:pt x="80" y="350"/>
                    <a:pt x="81" y="353"/>
                  </a:cubicBezTo>
                  <a:cubicBezTo>
                    <a:pt x="80" y="351"/>
                    <a:pt x="80" y="351"/>
                    <a:pt x="78" y="348"/>
                  </a:cubicBezTo>
                  <a:cubicBezTo>
                    <a:pt x="77" y="349"/>
                    <a:pt x="76" y="345"/>
                    <a:pt x="75" y="345"/>
                  </a:cubicBezTo>
                  <a:cubicBezTo>
                    <a:pt x="76" y="347"/>
                    <a:pt x="74" y="343"/>
                    <a:pt x="75" y="346"/>
                  </a:cubicBezTo>
                  <a:cubicBezTo>
                    <a:pt x="73" y="343"/>
                    <a:pt x="72" y="341"/>
                    <a:pt x="71" y="339"/>
                  </a:cubicBezTo>
                  <a:cubicBezTo>
                    <a:pt x="69" y="337"/>
                    <a:pt x="68" y="335"/>
                    <a:pt x="67" y="334"/>
                  </a:cubicBezTo>
                  <a:cubicBezTo>
                    <a:pt x="70" y="339"/>
                    <a:pt x="64" y="333"/>
                    <a:pt x="66" y="336"/>
                  </a:cubicBezTo>
                  <a:cubicBezTo>
                    <a:pt x="69" y="338"/>
                    <a:pt x="71" y="342"/>
                    <a:pt x="72" y="346"/>
                  </a:cubicBezTo>
                  <a:cubicBezTo>
                    <a:pt x="73" y="346"/>
                    <a:pt x="73" y="346"/>
                    <a:pt x="73" y="346"/>
                  </a:cubicBezTo>
                  <a:cubicBezTo>
                    <a:pt x="74" y="349"/>
                    <a:pt x="71" y="345"/>
                    <a:pt x="70" y="344"/>
                  </a:cubicBezTo>
                  <a:cubicBezTo>
                    <a:pt x="71" y="346"/>
                    <a:pt x="72" y="349"/>
                    <a:pt x="73" y="351"/>
                  </a:cubicBezTo>
                  <a:cubicBezTo>
                    <a:pt x="73" y="351"/>
                    <a:pt x="72" y="351"/>
                    <a:pt x="71" y="349"/>
                  </a:cubicBezTo>
                  <a:cubicBezTo>
                    <a:pt x="70" y="347"/>
                    <a:pt x="70" y="347"/>
                    <a:pt x="68" y="345"/>
                  </a:cubicBezTo>
                  <a:cubicBezTo>
                    <a:pt x="69" y="344"/>
                    <a:pt x="69" y="345"/>
                    <a:pt x="70" y="345"/>
                  </a:cubicBezTo>
                  <a:cubicBezTo>
                    <a:pt x="69" y="343"/>
                    <a:pt x="68" y="343"/>
                    <a:pt x="67" y="341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6" y="339"/>
                    <a:pt x="64" y="337"/>
                    <a:pt x="62" y="334"/>
                  </a:cubicBezTo>
                  <a:cubicBezTo>
                    <a:pt x="63" y="336"/>
                    <a:pt x="63" y="339"/>
                    <a:pt x="64" y="341"/>
                  </a:cubicBezTo>
                  <a:cubicBezTo>
                    <a:pt x="65" y="344"/>
                    <a:pt x="66" y="346"/>
                    <a:pt x="67" y="348"/>
                  </a:cubicBezTo>
                  <a:cubicBezTo>
                    <a:pt x="67" y="348"/>
                    <a:pt x="67" y="351"/>
                    <a:pt x="66" y="350"/>
                  </a:cubicBezTo>
                  <a:cubicBezTo>
                    <a:pt x="65" y="346"/>
                    <a:pt x="65" y="346"/>
                    <a:pt x="63" y="343"/>
                  </a:cubicBezTo>
                  <a:cubicBezTo>
                    <a:pt x="63" y="343"/>
                    <a:pt x="64" y="344"/>
                    <a:pt x="64" y="344"/>
                  </a:cubicBezTo>
                  <a:cubicBezTo>
                    <a:pt x="61" y="338"/>
                    <a:pt x="64" y="340"/>
                    <a:pt x="61" y="334"/>
                  </a:cubicBezTo>
                  <a:cubicBezTo>
                    <a:pt x="60" y="333"/>
                    <a:pt x="59" y="333"/>
                    <a:pt x="58" y="332"/>
                  </a:cubicBezTo>
                  <a:cubicBezTo>
                    <a:pt x="59" y="334"/>
                    <a:pt x="57" y="333"/>
                    <a:pt x="57" y="332"/>
                  </a:cubicBezTo>
                  <a:cubicBezTo>
                    <a:pt x="57" y="330"/>
                    <a:pt x="56" y="329"/>
                    <a:pt x="56" y="331"/>
                  </a:cubicBezTo>
                  <a:cubicBezTo>
                    <a:pt x="55" y="328"/>
                    <a:pt x="52" y="323"/>
                    <a:pt x="52" y="320"/>
                  </a:cubicBezTo>
                  <a:cubicBezTo>
                    <a:pt x="53" y="320"/>
                    <a:pt x="54" y="321"/>
                    <a:pt x="54" y="320"/>
                  </a:cubicBezTo>
                  <a:cubicBezTo>
                    <a:pt x="55" y="322"/>
                    <a:pt x="57" y="324"/>
                    <a:pt x="58" y="327"/>
                  </a:cubicBezTo>
                  <a:cubicBezTo>
                    <a:pt x="59" y="329"/>
                    <a:pt x="60" y="332"/>
                    <a:pt x="62" y="334"/>
                  </a:cubicBezTo>
                  <a:cubicBezTo>
                    <a:pt x="62" y="334"/>
                    <a:pt x="62" y="333"/>
                    <a:pt x="62" y="332"/>
                  </a:cubicBezTo>
                  <a:cubicBezTo>
                    <a:pt x="61" y="333"/>
                    <a:pt x="61" y="332"/>
                    <a:pt x="60" y="331"/>
                  </a:cubicBezTo>
                  <a:cubicBezTo>
                    <a:pt x="60" y="330"/>
                    <a:pt x="60" y="330"/>
                    <a:pt x="61" y="330"/>
                  </a:cubicBezTo>
                  <a:cubicBezTo>
                    <a:pt x="60" y="328"/>
                    <a:pt x="59" y="327"/>
                    <a:pt x="60" y="326"/>
                  </a:cubicBezTo>
                  <a:cubicBezTo>
                    <a:pt x="60" y="327"/>
                    <a:pt x="61" y="328"/>
                    <a:pt x="61" y="329"/>
                  </a:cubicBezTo>
                  <a:cubicBezTo>
                    <a:pt x="62" y="328"/>
                    <a:pt x="62" y="327"/>
                    <a:pt x="61" y="325"/>
                  </a:cubicBezTo>
                  <a:cubicBezTo>
                    <a:pt x="61" y="324"/>
                    <a:pt x="60" y="322"/>
                    <a:pt x="60" y="321"/>
                  </a:cubicBezTo>
                  <a:cubicBezTo>
                    <a:pt x="60" y="322"/>
                    <a:pt x="60" y="323"/>
                    <a:pt x="60" y="324"/>
                  </a:cubicBezTo>
                  <a:cubicBezTo>
                    <a:pt x="59" y="323"/>
                    <a:pt x="59" y="323"/>
                    <a:pt x="58" y="322"/>
                  </a:cubicBezTo>
                  <a:cubicBezTo>
                    <a:pt x="57" y="319"/>
                    <a:pt x="59" y="320"/>
                    <a:pt x="59" y="319"/>
                  </a:cubicBezTo>
                  <a:cubicBezTo>
                    <a:pt x="57" y="318"/>
                    <a:pt x="59" y="318"/>
                    <a:pt x="59" y="317"/>
                  </a:cubicBezTo>
                  <a:cubicBezTo>
                    <a:pt x="58" y="317"/>
                    <a:pt x="57" y="317"/>
                    <a:pt x="57" y="315"/>
                  </a:cubicBezTo>
                  <a:cubicBezTo>
                    <a:pt x="57" y="315"/>
                    <a:pt x="58" y="315"/>
                    <a:pt x="57" y="314"/>
                  </a:cubicBezTo>
                  <a:cubicBezTo>
                    <a:pt x="55" y="311"/>
                    <a:pt x="54" y="308"/>
                    <a:pt x="53" y="305"/>
                  </a:cubicBezTo>
                  <a:cubicBezTo>
                    <a:pt x="53" y="302"/>
                    <a:pt x="52" y="299"/>
                    <a:pt x="49" y="295"/>
                  </a:cubicBezTo>
                  <a:cubicBezTo>
                    <a:pt x="50" y="295"/>
                    <a:pt x="49" y="293"/>
                    <a:pt x="49" y="291"/>
                  </a:cubicBezTo>
                  <a:cubicBezTo>
                    <a:pt x="48" y="292"/>
                    <a:pt x="48" y="294"/>
                    <a:pt x="48" y="295"/>
                  </a:cubicBezTo>
                  <a:cubicBezTo>
                    <a:pt x="49" y="298"/>
                    <a:pt x="51" y="304"/>
                    <a:pt x="51" y="306"/>
                  </a:cubicBezTo>
                  <a:cubicBezTo>
                    <a:pt x="50" y="305"/>
                    <a:pt x="49" y="302"/>
                    <a:pt x="49" y="301"/>
                  </a:cubicBezTo>
                  <a:cubicBezTo>
                    <a:pt x="48" y="301"/>
                    <a:pt x="48" y="302"/>
                    <a:pt x="48" y="301"/>
                  </a:cubicBezTo>
                  <a:cubicBezTo>
                    <a:pt x="46" y="297"/>
                    <a:pt x="45" y="292"/>
                    <a:pt x="43" y="288"/>
                  </a:cubicBezTo>
                  <a:cubicBezTo>
                    <a:pt x="41" y="283"/>
                    <a:pt x="40" y="279"/>
                    <a:pt x="40" y="275"/>
                  </a:cubicBezTo>
                  <a:cubicBezTo>
                    <a:pt x="40" y="277"/>
                    <a:pt x="39" y="276"/>
                    <a:pt x="39" y="277"/>
                  </a:cubicBezTo>
                  <a:cubicBezTo>
                    <a:pt x="41" y="280"/>
                    <a:pt x="41" y="283"/>
                    <a:pt x="41" y="286"/>
                  </a:cubicBezTo>
                  <a:cubicBezTo>
                    <a:pt x="42" y="288"/>
                    <a:pt x="44" y="291"/>
                    <a:pt x="45" y="295"/>
                  </a:cubicBezTo>
                  <a:cubicBezTo>
                    <a:pt x="45" y="296"/>
                    <a:pt x="46" y="298"/>
                    <a:pt x="46" y="299"/>
                  </a:cubicBezTo>
                  <a:cubicBezTo>
                    <a:pt x="47" y="301"/>
                    <a:pt x="47" y="302"/>
                    <a:pt x="48" y="303"/>
                  </a:cubicBezTo>
                  <a:cubicBezTo>
                    <a:pt x="47" y="304"/>
                    <a:pt x="49" y="311"/>
                    <a:pt x="47" y="310"/>
                  </a:cubicBezTo>
                  <a:cubicBezTo>
                    <a:pt x="48" y="312"/>
                    <a:pt x="50" y="316"/>
                    <a:pt x="50" y="317"/>
                  </a:cubicBezTo>
                  <a:cubicBezTo>
                    <a:pt x="49" y="315"/>
                    <a:pt x="48" y="315"/>
                    <a:pt x="47" y="314"/>
                  </a:cubicBezTo>
                  <a:cubicBezTo>
                    <a:pt x="48" y="316"/>
                    <a:pt x="48" y="317"/>
                    <a:pt x="49" y="320"/>
                  </a:cubicBezTo>
                  <a:cubicBezTo>
                    <a:pt x="49" y="320"/>
                    <a:pt x="48" y="319"/>
                    <a:pt x="48" y="321"/>
                  </a:cubicBezTo>
                  <a:cubicBezTo>
                    <a:pt x="50" y="324"/>
                    <a:pt x="51" y="327"/>
                    <a:pt x="53" y="330"/>
                  </a:cubicBezTo>
                  <a:cubicBezTo>
                    <a:pt x="54" y="333"/>
                    <a:pt x="56" y="337"/>
                    <a:pt x="56" y="340"/>
                  </a:cubicBezTo>
                  <a:cubicBezTo>
                    <a:pt x="54" y="340"/>
                    <a:pt x="53" y="335"/>
                    <a:pt x="51" y="333"/>
                  </a:cubicBezTo>
                  <a:cubicBezTo>
                    <a:pt x="52" y="335"/>
                    <a:pt x="49" y="329"/>
                    <a:pt x="49" y="330"/>
                  </a:cubicBezTo>
                  <a:cubicBezTo>
                    <a:pt x="50" y="332"/>
                    <a:pt x="48" y="333"/>
                    <a:pt x="47" y="331"/>
                  </a:cubicBezTo>
                  <a:cubicBezTo>
                    <a:pt x="47" y="330"/>
                    <a:pt x="47" y="328"/>
                    <a:pt x="48" y="328"/>
                  </a:cubicBezTo>
                  <a:cubicBezTo>
                    <a:pt x="47" y="326"/>
                    <a:pt x="46" y="325"/>
                    <a:pt x="45" y="325"/>
                  </a:cubicBezTo>
                  <a:cubicBezTo>
                    <a:pt x="48" y="329"/>
                    <a:pt x="44" y="327"/>
                    <a:pt x="45" y="328"/>
                  </a:cubicBezTo>
                  <a:cubicBezTo>
                    <a:pt x="46" y="328"/>
                    <a:pt x="46" y="329"/>
                    <a:pt x="47" y="330"/>
                  </a:cubicBezTo>
                  <a:cubicBezTo>
                    <a:pt x="46" y="330"/>
                    <a:pt x="47" y="331"/>
                    <a:pt x="47" y="332"/>
                  </a:cubicBezTo>
                  <a:cubicBezTo>
                    <a:pt x="48" y="333"/>
                    <a:pt x="49" y="334"/>
                    <a:pt x="50" y="334"/>
                  </a:cubicBezTo>
                  <a:cubicBezTo>
                    <a:pt x="50" y="337"/>
                    <a:pt x="55" y="344"/>
                    <a:pt x="56" y="348"/>
                  </a:cubicBezTo>
                  <a:cubicBezTo>
                    <a:pt x="54" y="346"/>
                    <a:pt x="53" y="345"/>
                    <a:pt x="53" y="343"/>
                  </a:cubicBezTo>
                  <a:cubicBezTo>
                    <a:pt x="51" y="343"/>
                    <a:pt x="50" y="341"/>
                    <a:pt x="48" y="339"/>
                  </a:cubicBezTo>
                  <a:cubicBezTo>
                    <a:pt x="48" y="337"/>
                    <a:pt x="49" y="338"/>
                    <a:pt x="49" y="339"/>
                  </a:cubicBezTo>
                  <a:cubicBezTo>
                    <a:pt x="48" y="337"/>
                    <a:pt x="45" y="335"/>
                    <a:pt x="46" y="332"/>
                  </a:cubicBezTo>
                  <a:cubicBezTo>
                    <a:pt x="46" y="334"/>
                    <a:pt x="49" y="336"/>
                    <a:pt x="48" y="335"/>
                  </a:cubicBezTo>
                  <a:cubicBezTo>
                    <a:pt x="45" y="331"/>
                    <a:pt x="42" y="329"/>
                    <a:pt x="40" y="325"/>
                  </a:cubicBezTo>
                  <a:cubicBezTo>
                    <a:pt x="40" y="325"/>
                    <a:pt x="40" y="326"/>
                    <a:pt x="40" y="326"/>
                  </a:cubicBezTo>
                  <a:cubicBezTo>
                    <a:pt x="36" y="320"/>
                    <a:pt x="32" y="314"/>
                    <a:pt x="32" y="310"/>
                  </a:cubicBezTo>
                  <a:cubicBezTo>
                    <a:pt x="32" y="308"/>
                    <a:pt x="31" y="307"/>
                    <a:pt x="30" y="305"/>
                  </a:cubicBezTo>
                  <a:cubicBezTo>
                    <a:pt x="30" y="303"/>
                    <a:pt x="29" y="302"/>
                    <a:pt x="29" y="301"/>
                  </a:cubicBezTo>
                  <a:cubicBezTo>
                    <a:pt x="29" y="304"/>
                    <a:pt x="28" y="305"/>
                    <a:pt x="29" y="307"/>
                  </a:cubicBezTo>
                  <a:cubicBezTo>
                    <a:pt x="28" y="304"/>
                    <a:pt x="27" y="303"/>
                    <a:pt x="25" y="302"/>
                  </a:cubicBezTo>
                  <a:cubicBezTo>
                    <a:pt x="26" y="300"/>
                    <a:pt x="24" y="296"/>
                    <a:pt x="24" y="294"/>
                  </a:cubicBezTo>
                  <a:cubicBezTo>
                    <a:pt x="24" y="293"/>
                    <a:pt x="25" y="298"/>
                    <a:pt x="25" y="297"/>
                  </a:cubicBezTo>
                  <a:cubicBezTo>
                    <a:pt x="25" y="295"/>
                    <a:pt x="25" y="292"/>
                    <a:pt x="24" y="290"/>
                  </a:cubicBezTo>
                  <a:cubicBezTo>
                    <a:pt x="23" y="287"/>
                    <a:pt x="23" y="284"/>
                    <a:pt x="22" y="282"/>
                  </a:cubicBezTo>
                  <a:cubicBezTo>
                    <a:pt x="21" y="279"/>
                    <a:pt x="20" y="276"/>
                    <a:pt x="20" y="273"/>
                  </a:cubicBezTo>
                  <a:cubicBezTo>
                    <a:pt x="19" y="271"/>
                    <a:pt x="19" y="268"/>
                    <a:pt x="19" y="266"/>
                  </a:cubicBezTo>
                  <a:cubicBezTo>
                    <a:pt x="20" y="267"/>
                    <a:pt x="20" y="273"/>
                    <a:pt x="21" y="274"/>
                  </a:cubicBezTo>
                  <a:cubicBezTo>
                    <a:pt x="21" y="270"/>
                    <a:pt x="20" y="267"/>
                    <a:pt x="20" y="262"/>
                  </a:cubicBezTo>
                  <a:cubicBezTo>
                    <a:pt x="21" y="261"/>
                    <a:pt x="21" y="263"/>
                    <a:pt x="22" y="266"/>
                  </a:cubicBezTo>
                  <a:cubicBezTo>
                    <a:pt x="20" y="266"/>
                    <a:pt x="24" y="276"/>
                    <a:pt x="21" y="274"/>
                  </a:cubicBezTo>
                  <a:cubicBezTo>
                    <a:pt x="22" y="277"/>
                    <a:pt x="24" y="282"/>
                    <a:pt x="24" y="285"/>
                  </a:cubicBezTo>
                  <a:cubicBezTo>
                    <a:pt x="24" y="286"/>
                    <a:pt x="25" y="285"/>
                    <a:pt x="25" y="287"/>
                  </a:cubicBezTo>
                  <a:cubicBezTo>
                    <a:pt x="25" y="288"/>
                    <a:pt x="24" y="287"/>
                    <a:pt x="24" y="286"/>
                  </a:cubicBezTo>
                  <a:cubicBezTo>
                    <a:pt x="25" y="288"/>
                    <a:pt x="27" y="293"/>
                    <a:pt x="28" y="297"/>
                  </a:cubicBezTo>
                  <a:cubicBezTo>
                    <a:pt x="29" y="299"/>
                    <a:pt x="30" y="302"/>
                    <a:pt x="31" y="304"/>
                  </a:cubicBezTo>
                  <a:cubicBezTo>
                    <a:pt x="32" y="306"/>
                    <a:pt x="33" y="308"/>
                    <a:pt x="33" y="309"/>
                  </a:cubicBezTo>
                  <a:cubicBezTo>
                    <a:pt x="33" y="309"/>
                    <a:pt x="33" y="310"/>
                    <a:pt x="33" y="311"/>
                  </a:cubicBezTo>
                  <a:cubicBezTo>
                    <a:pt x="34" y="311"/>
                    <a:pt x="35" y="313"/>
                    <a:pt x="35" y="313"/>
                  </a:cubicBezTo>
                  <a:cubicBezTo>
                    <a:pt x="34" y="310"/>
                    <a:pt x="35" y="310"/>
                    <a:pt x="35" y="309"/>
                  </a:cubicBezTo>
                  <a:cubicBezTo>
                    <a:pt x="34" y="309"/>
                    <a:pt x="32" y="306"/>
                    <a:pt x="33" y="305"/>
                  </a:cubicBezTo>
                  <a:cubicBezTo>
                    <a:pt x="33" y="304"/>
                    <a:pt x="34" y="307"/>
                    <a:pt x="34" y="306"/>
                  </a:cubicBezTo>
                  <a:cubicBezTo>
                    <a:pt x="34" y="306"/>
                    <a:pt x="34" y="305"/>
                    <a:pt x="34" y="305"/>
                  </a:cubicBezTo>
                  <a:cubicBezTo>
                    <a:pt x="34" y="305"/>
                    <a:pt x="35" y="306"/>
                    <a:pt x="35" y="306"/>
                  </a:cubicBezTo>
                  <a:cubicBezTo>
                    <a:pt x="34" y="303"/>
                    <a:pt x="31" y="299"/>
                    <a:pt x="31" y="297"/>
                  </a:cubicBezTo>
                  <a:cubicBezTo>
                    <a:pt x="32" y="300"/>
                    <a:pt x="33" y="298"/>
                    <a:pt x="33" y="299"/>
                  </a:cubicBezTo>
                  <a:cubicBezTo>
                    <a:pt x="34" y="303"/>
                    <a:pt x="37" y="308"/>
                    <a:pt x="38" y="309"/>
                  </a:cubicBezTo>
                  <a:cubicBezTo>
                    <a:pt x="36" y="304"/>
                    <a:pt x="38" y="304"/>
                    <a:pt x="37" y="301"/>
                  </a:cubicBezTo>
                  <a:cubicBezTo>
                    <a:pt x="38" y="304"/>
                    <a:pt x="37" y="303"/>
                    <a:pt x="38" y="305"/>
                  </a:cubicBezTo>
                  <a:cubicBezTo>
                    <a:pt x="40" y="305"/>
                    <a:pt x="39" y="303"/>
                    <a:pt x="39" y="300"/>
                  </a:cubicBezTo>
                  <a:cubicBezTo>
                    <a:pt x="40" y="302"/>
                    <a:pt x="40" y="301"/>
                    <a:pt x="41" y="302"/>
                  </a:cubicBezTo>
                  <a:cubicBezTo>
                    <a:pt x="40" y="300"/>
                    <a:pt x="39" y="296"/>
                    <a:pt x="41" y="298"/>
                  </a:cubicBezTo>
                  <a:cubicBezTo>
                    <a:pt x="40" y="295"/>
                    <a:pt x="38" y="292"/>
                    <a:pt x="39" y="291"/>
                  </a:cubicBezTo>
                  <a:cubicBezTo>
                    <a:pt x="40" y="293"/>
                    <a:pt x="41" y="298"/>
                    <a:pt x="42" y="297"/>
                  </a:cubicBezTo>
                  <a:cubicBezTo>
                    <a:pt x="39" y="291"/>
                    <a:pt x="38" y="286"/>
                    <a:pt x="38" y="281"/>
                  </a:cubicBezTo>
                  <a:cubicBezTo>
                    <a:pt x="38" y="276"/>
                    <a:pt x="38" y="272"/>
                    <a:pt x="35" y="266"/>
                  </a:cubicBezTo>
                  <a:cubicBezTo>
                    <a:pt x="37" y="266"/>
                    <a:pt x="36" y="264"/>
                    <a:pt x="36" y="262"/>
                  </a:cubicBezTo>
                  <a:cubicBezTo>
                    <a:pt x="37" y="263"/>
                    <a:pt x="39" y="265"/>
                    <a:pt x="40" y="266"/>
                  </a:cubicBezTo>
                  <a:cubicBezTo>
                    <a:pt x="40" y="268"/>
                    <a:pt x="40" y="268"/>
                    <a:pt x="41" y="270"/>
                  </a:cubicBezTo>
                  <a:cubicBezTo>
                    <a:pt x="41" y="272"/>
                    <a:pt x="40" y="270"/>
                    <a:pt x="40" y="273"/>
                  </a:cubicBezTo>
                  <a:cubicBezTo>
                    <a:pt x="41" y="272"/>
                    <a:pt x="41" y="272"/>
                    <a:pt x="41" y="271"/>
                  </a:cubicBezTo>
                  <a:cubicBezTo>
                    <a:pt x="42" y="275"/>
                    <a:pt x="42" y="276"/>
                    <a:pt x="43" y="281"/>
                  </a:cubicBezTo>
                  <a:cubicBezTo>
                    <a:pt x="45" y="282"/>
                    <a:pt x="45" y="284"/>
                    <a:pt x="46" y="282"/>
                  </a:cubicBezTo>
                  <a:cubicBezTo>
                    <a:pt x="44" y="278"/>
                    <a:pt x="45" y="275"/>
                    <a:pt x="42" y="271"/>
                  </a:cubicBezTo>
                  <a:cubicBezTo>
                    <a:pt x="43" y="273"/>
                    <a:pt x="44" y="268"/>
                    <a:pt x="42" y="267"/>
                  </a:cubicBezTo>
                  <a:cubicBezTo>
                    <a:pt x="43" y="268"/>
                    <a:pt x="43" y="270"/>
                    <a:pt x="43" y="270"/>
                  </a:cubicBezTo>
                  <a:cubicBezTo>
                    <a:pt x="42" y="270"/>
                    <a:pt x="42" y="271"/>
                    <a:pt x="42" y="270"/>
                  </a:cubicBezTo>
                  <a:cubicBezTo>
                    <a:pt x="41" y="267"/>
                    <a:pt x="40" y="265"/>
                    <a:pt x="41" y="264"/>
                  </a:cubicBezTo>
                  <a:cubicBezTo>
                    <a:pt x="41" y="265"/>
                    <a:pt x="41" y="267"/>
                    <a:pt x="42" y="267"/>
                  </a:cubicBezTo>
                  <a:cubicBezTo>
                    <a:pt x="41" y="265"/>
                    <a:pt x="42" y="267"/>
                    <a:pt x="42" y="265"/>
                  </a:cubicBezTo>
                  <a:cubicBezTo>
                    <a:pt x="41" y="263"/>
                    <a:pt x="40" y="257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8"/>
                    <a:pt x="44" y="259"/>
                    <a:pt x="42" y="258"/>
                  </a:cubicBezTo>
                  <a:cubicBezTo>
                    <a:pt x="42" y="253"/>
                    <a:pt x="39" y="251"/>
                    <a:pt x="38" y="251"/>
                  </a:cubicBezTo>
                  <a:cubicBezTo>
                    <a:pt x="37" y="249"/>
                    <a:pt x="39" y="249"/>
                    <a:pt x="39" y="248"/>
                  </a:cubicBezTo>
                  <a:cubicBezTo>
                    <a:pt x="37" y="248"/>
                    <a:pt x="37" y="244"/>
                    <a:pt x="35" y="243"/>
                  </a:cubicBezTo>
                  <a:cubicBezTo>
                    <a:pt x="36" y="244"/>
                    <a:pt x="35" y="246"/>
                    <a:pt x="34" y="244"/>
                  </a:cubicBezTo>
                  <a:cubicBezTo>
                    <a:pt x="34" y="242"/>
                    <a:pt x="34" y="238"/>
                    <a:pt x="33" y="235"/>
                  </a:cubicBezTo>
                  <a:cubicBezTo>
                    <a:pt x="33" y="232"/>
                    <a:pt x="33" y="228"/>
                    <a:pt x="33" y="227"/>
                  </a:cubicBezTo>
                  <a:cubicBezTo>
                    <a:pt x="34" y="227"/>
                    <a:pt x="34" y="229"/>
                    <a:pt x="34" y="226"/>
                  </a:cubicBezTo>
                  <a:cubicBezTo>
                    <a:pt x="32" y="226"/>
                    <a:pt x="34" y="220"/>
                    <a:pt x="33" y="218"/>
                  </a:cubicBezTo>
                  <a:cubicBezTo>
                    <a:pt x="32" y="218"/>
                    <a:pt x="33" y="221"/>
                    <a:pt x="32" y="221"/>
                  </a:cubicBezTo>
                  <a:cubicBezTo>
                    <a:pt x="32" y="217"/>
                    <a:pt x="30" y="218"/>
                    <a:pt x="30" y="216"/>
                  </a:cubicBezTo>
                  <a:cubicBezTo>
                    <a:pt x="31" y="212"/>
                    <a:pt x="30" y="203"/>
                    <a:pt x="30" y="200"/>
                  </a:cubicBezTo>
                  <a:cubicBezTo>
                    <a:pt x="29" y="201"/>
                    <a:pt x="30" y="204"/>
                    <a:pt x="29" y="205"/>
                  </a:cubicBezTo>
                  <a:cubicBezTo>
                    <a:pt x="28" y="204"/>
                    <a:pt x="27" y="205"/>
                    <a:pt x="26" y="204"/>
                  </a:cubicBezTo>
                  <a:cubicBezTo>
                    <a:pt x="27" y="202"/>
                    <a:pt x="26" y="198"/>
                    <a:pt x="26" y="197"/>
                  </a:cubicBezTo>
                  <a:cubicBezTo>
                    <a:pt x="25" y="200"/>
                    <a:pt x="25" y="201"/>
                    <a:pt x="24" y="198"/>
                  </a:cubicBezTo>
                  <a:cubicBezTo>
                    <a:pt x="24" y="201"/>
                    <a:pt x="24" y="204"/>
                    <a:pt x="25" y="206"/>
                  </a:cubicBezTo>
                  <a:cubicBezTo>
                    <a:pt x="25" y="209"/>
                    <a:pt x="25" y="211"/>
                    <a:pt x="25" y="215"/>
                  </a:cubicBezTo>
                  <a:cubicBezTo>
                    <a:pt x="26" y="215"/>
                    <a:pt x="26" y="215"/>
                    <a:pt x="26" y="216"/>
                  </a:cubicBezTo>
                  <a:cubicBezTo>
                    <a:pt x="26" y="216"/>
                    <a:pt x="27" y="219"/>
                    <a:pt x="26" y="220"/>
                  </a:cubicBezTo>
                  <a:cubicBezTo>
                    <a:pt x="25" y="220"/>
                    <a:pt x="25" y="215"/>
                    <a:pt x="24" y="216"/>
                  </a:cubicBezTo>
                  <a:cubicBezTo>
                    <a:pt x="24" y="218"/>
                    <a:pt x="26" y="225"/>
                    <a:pt x="24" y="224"/>
                  </a:cubicBezTo>
                  <a:cubicBezTo>
                    <a:pt x="25" y="225"/>
                    <a:pt x="25" y="227"/>
                    <a:pt x="25" y="228"/>
                  </a:cubicBezTo>
                  <a:cubicBezTo>
                    <a:pt x="27" y="227"/>
                    <a:pt x="27" y="237"/>
                    <a:pt x="25" y="235"/>
                  </a:cubicBezTo>
                  <a:cubicBezTo>
                    <a:pt x="25" y="237"/>
                    <a:pt x="26" y="239"/>
                    <a:pt x="26" y="241"/>
                  </a:cubicBezTo>
                  <a:cubicBezTo>
                    <a:pt x="26" y="243"/>
                    <a:pt x="26" y="244"/>
                    <a:pt x="25" y="245"/>
                  </a:cubicBezTo>
                  <a:cubicBezTo>
                    <a:pt x="25" y="240"/>
                    <a:pt x="24" y="236"/>
                    <a:pt x="23" y="232"/>
                  </a:cubicBezTo>
                  <a:cubicBezTo>
                    <a:pt x="23" y="234"/>
                    <a:pt x="22" y="234"/>
                    <a:pt x="23" y="236"/>
                  </a:cubicBezTo>
                  <a:cubicBezTo>
                    <a:pt x="24" y="236"/>
                    <a:pt x="24" y="238"/>
                    <a:pt x="24" y="239"/>
                  </a:cubicBezTo>
                  <a:cubicBezTo>
                    <a:pt x="24" y="239"/>
                    <a:pt x="24" y="242"/>
                    <a:pt x="24" y="243"/>
                  </a:cubicBezTo>
                  <a:cubicBezTo>
                    <a:pt x="23" y="242"/>
                    <a:pt x="23" y="244"/>
                    <a:pt x="23" y="245"/>
                  </a:cubicBezTo>
                  <a:cubicBezTo>
                    <a:pt x="21" y="241"/>
                    <a:pt x="22" y="237"/>
                    <a:pt x="22" y="234"/>
                  </a:cubicBezTo>
                  <a:cubicBezTo>
                    <a:pt x="21" y="234"/>
                    <a:pt x="22" y="238"/>
                    <a:pt x="21" y="239"/>
                  </a:cubicBezTo>
                  <a:cubicBezTo>
                    <a:pt x="21" y="239"/>
                    <a:pt x="21" y="237"/>
                    <a:pt x="20" y="237"/>
                  </a:cubicBezTo>
                  <a:cubicBezTo>
                    <a:pt x="20" y="238"/>
                    <a:pt x="21" y="242"/>
                    <a:pt x="21" y="243"/>
                  </a:cubicBezTo>
                  <a:cubicBezTo>
                    <a:pt x="20" y="241"/>
                    <a:pt x="20" y="238"/>
                    <a:pt x="19" y="238"/>
                  </a:cubicBezTo>
                  <a:cubicBezTo>
                    <a:pt x="19" y="235"/>
                    <a:pt x="19" y="233"/>
                    <a:pt x="19" y="230"/>
                  </a:cubicBezTo>
                  <a:cubicBezTo>
                    <a:pt x="18" y="232"/>
                    <a:pt x="17" y="227"/>
                    <a:pt x="16" y="227"/>
                  </a:cubicBezTo>
                  <a:cubicBezTo>
                    <a:pt x="17" y="230"/>
                    <a:pt x="19" y="235"/>
                    <a:pt x="18" y="239"/>
                  </a:cubicBezTo>
                  <a:cubicBezTo>
                    <a:pt x="18" y="243"/>
                    <a:pt x="20" y="249"/>
                    <a:pt x="19" y="252"/>
                  </a:cubicBezTo>
                  <a:cubicBezTo>
                    <a:pt x="19" y="250"/>
                    <a:pt x="18" y="248"/>
                    <a:pt x="17" y="247"/>
                  </a:cubicBezTo>
                  <a:cubicBezTo>
                    <a:pt x="16" y="250"/>
                    <a:pt x="19" y="253"/>
                    <a:pt x="18" y="256"/>
                  </a:cubicBezTo>
                  <a:cubicBezTo>
                    <a:pt x="18" y="255"/>
                    <a:pt x="18" y="254"/>
                    <a:pt x="18" y="255"/>
                  </a:cubicBezTo>
                  <a:cubicBezTo>
                    <a:pt x="18" y="257"/>
                    <a:pt x="19" y="257"/>
                    <a:pt x="19" y="258"/>
                  </a:cubicBezTo>
                  <a:cubicBezTo>
                    <a:pt x="19" y="260"/>
                    <a:pt x="19" y="263"/>
                    <a:pt x="18" y="261"/>
                  </a:cubicBezTo>
                  <a:cubicBezTo>
                    <a:pt x="17" y="251"/>
                    <a:pt x="14" y="242"/>
                    <a:pt x="15" y="232"/>
                  </a:cubicBezTo>
                  <a:cubicBezTo>
                    <a:pt x="16" y="238"/>
                    <a:pt x="15" y="245"/>
                    <a:pt x="17" y="247"/>
                  </a:cubicBezTo>
                  <a:cubicBezTo>
                    <a:pt x="16" y="244"/>
                    <a:pt x="17" y="242"/>
                    <a:pt x="16" y="240"/>
                  </a:cubicBezTo>
                  <a:cubicBezTo>
                    <a:pt x="16" y="237"/>
                    <a:pt x="17" y="236"/>
                    <a:pt x="16" y="233"/>
                  </a:cubicBezTo>
                  <a:cubicBezTo>
                    <a:pt x="17" y="236"/>
                    <a:pt x="16" y="234"/>
                    <a:pt x="15" y="233"/>
                  </a:cubicBezTo>
                  <a:cubicBezTo>
                    <a:pt x="15" y="231"/>
                    <a:pt x="15" y="231"/>
                    <a:pt x="15" y="227"/>
                  </a:cubicBezTo>
                  <a:cubicBezTo>
                    <a:pt x="14" y="227"/>
                    <a:pt x="14" y="220"/>
                    <a:pt x="12" y="220"/>
                  </a:cubicBezTo>
                  <a:cubicBezTo>
                    <a:pt x="14" y="228"/>
                    <a:pt x="14" y="236"/>
                    <a:pt x="13" y="243"/>
                  </a:cubicBezTo>
                  <a:cubicBezTo>
                    <a:pt x="14" y="245"/>
                    <a:pt x="14" y="241"/>
                    <a:pt x="15" y="243"/>
                  </a:cubicBezTo>
                  <a:cubicBezTo>
                    <a:pt x="15" y="244"/>
                    <a:pt x="15" y="245"/>
                    <a:pt x="14" y="246"/>
                  </a:cubicBezTo>
                  <a:cubicBezTo>
                    <a:pt x="12" y="244"/>
                    <a:pt x="13" y="247"/>
                    <a:pt x="12" y="249"/>
                  </a:cubicBezTo>
                  <a:cubicBezTo>
                    <a:pt x="11" y="245"/>
                    <a:pt x="13" y="246"/>
                    <a:pt x="12" y="243"/>
                  </a:cubicBezTo>
                  <a:cubicBezTo>
                    <a:pt x="12" y="241"/>
                    <a:pt x="10" y="238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2" y="237"/>
                    <a:pt x="12" y="236"/>
                    <a:pt x="12" y="235"/>
                  </a:cubicBezTo>
                  <a:cubicBezTo>
                    <a:pt x="11" y="236"/>
                    <a:pt x="11" y="235"/>
                    <a:pt x="10" y="234"/>
                  </a:cubicBezTo>
                  <a:cubicBezTo>
                    <a:pt x="12" y="233"/>
                    <a:pt x="12" y="231"/>
                    <a:pt x="12" y="227"/>
                  </a:cubicBezTo>
                  <a:cubicBezTo>
                    <a:pt x="12" y="227"/>
                    <a:pt x="11" y="228"/>
                    <a:pt x="11" y="227"/>
                  </a:cubicBezTo>
                  <a:cubicBezTo>
                    <a:pt x="12" y="224"/>
                    <a:pt x="11" y="220"/>
                    <a:pt x="12" y="217"/>
                  </a:cubicBezTo>
                  <a:cubicBezTo>
                    <a:pt x="11" y="216"/>
                    <a:pt x="12" y="213"/>
                    <a:pt x="11" y="211"/>
                  </a:cubicBezTo>
                  <a:cubicBezTo>
                    <a:pt x="12" y="211"/>
                    <a:pt x="10" y="204"/>
                    <a:pt x="12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8" y="201"/>
                    <a:pt x="11" y="213"/>
                    <a:pt x="9" y="215"/>
                  </a:cubicBezTo>
                  <a:cubicBezTo>
                    <a:pt x="9" y="211"/>
                    <a:pt x="8" y="212"/>
                    <a:pt x="8" y="215"/>
                  </a:cubicBezTo>
                  <a:cubicBezTo>
                    <a:pt x="7" y="212"/>
                    <a:pt x="8" y="208"/>
                    <a:pt x="8" y="206"/>
                  </a:cubicBezTo>
                  <a:cubicBezTo>
                    <a:pt x="9" y="203"/>
                    <a:pt x="9" y="201"/>
                    <a:pt x="8" y="201"/>
                  </a:cubicBezTo>
                  <a:cubicBezTo>
                    <a:pt x="8" y="199"/>
                    <a:pt x="10" y="193"/>
                    <a:pt x="9" y="194"/>
                  </a:cubicBezTo>
                  <a:cubicBezTo>
                    <a:pt x="9" y="198"/>
                    <a:pt x="9" y="195"/>
                    <a:pt x="8" y="195"/>
                  </a:cubicBezTo>
                  <a:cubicBezTo>
                    <a:pt x="7" y="196"/>
                    <a:pt x="8" y="200"/>
                    <a:pt x="7" y="202"/>
                  </a:cubicBezTo>
                  <a:cubicBezTo>
                    <a:pt x="7" y="202"/>
                    <a:pt x="7" y="196"/>
                    <a:pt x="7" y="199"/>
                  </a:cubicBezTo>
                  <a:cubicBezTo>
                    <a:pt x="7" y="202"/>
                    <a:pt x="7" y="202"/>
                    <a:pt x="8" y="204"/>
                  </a:cubicBezTo>
                  <a:cubicBezTo>
                    <a:pt x="7" y="205"/>
                    <a:pt x="6" y="206"/>
                    <a:pt x="6" y="207"/>
                  </a:cubicBezTo>
                  <a:cubicBezTo>
                    <a:pt x="6" y="208"/>
                    <a:pt x="8" y="206"/>
                    <a:pt x="7" y="209"/>
                  </a:cubicBezTo>
                  <a:cubicBezTo>
                    <a:pt x="4" y="211"/>
                    <a:pt x="7" y="221"/>
                    <a:pt x="6" y="226"/>
                  </a:cubicBezTo>
                  <a:cubicBezTo>
                    <a:pt x="5" y="220"/>
                    <a:pt x="4" y="215"/>
                    <a:pt x="4" y="210"/>
                  </a:cubicBezTo>
                  <a:cubicBezTo>
                    <a:pt x="4" y="205"/>
                    <a:pt x="4" y="200"/>
                    <a:pt x="4" y="196"/>
                  </a:cubicBezTo>
                  <a:cubicBezTo>
                    <a:pt x="4" y="197"/>
                    <a:pt x="3" y="197"/>
                    <a:pt x="3" y="196"/>
                  </a:cubicBezTo>
                  <a:cubicBezTo>
                    <a:pt x="3" y="195"/>
                    <a:pt x="3" y="194"/>
                    <a:pt x="3" y="194"/>
                  </a:cubicBezTo>
                  <a:cubicBezTo>
                    <a:pt x="4" y="194"/>
                    <a:pt x="5" y="193"/>
                    <a:pt x="5" y="192"/>
                  </a:cubicBezTo>
                  <a:cubicBezTo>
                    <a:pt x="4" y="189"/>
                    <a:pt x="6" y="189"/>
                    <a:pt x="6" y="186"/>
                  </a:cubicBezTo>
                  <a:cubicBezTo>
                    <a:pt x="5" y="180"/>
                    <a:pt x="7" y="164"/>
                    <a:pt x="8" y="159"/>
                  </a:cubicBezTo>
                  <a:cubicBezTo>
                    <a:pt x="9" y="157"/>
                    <a:pt x="9" y="153"/>
                    <a:pt x="10" y="148"/>
                  </a:cubicBezTo>
                  <a:cubicBezTo>
                    <a:pt x="10" y="144"/>
                    <a:pt x="12" y="139"/>
                    <a:pt x="13" y="137"/>
                  </a:cubicBezTo>
                  <a:cubicBezTo>
                    <a:pt x="13" y="137"/>
                    <a:pt x="12" y="138"/>
                    <a:pt x="12" y="137"/>
                  </a:cubicBezTo>
                  <a:cubicBezTo>
                    <a:pt x="12" y="135"/>
                    <a:pt x="13" y="131"/>
                    <a:pt x="14" y="127"/>
                  </a:cubicBezTo>
                  <a:cubicBezTo>
                    <a:pt x="16" y="124"/>
                    <a:pt x="16" y="121"/>
                    <a:pt x="16" y="121"/>
                  </a:cubicBezTo>
                  <a:cubicBezTo>
                    <a:pt x="16" y="120"/>
                    <a:pt x="15" y="121"/>
                    <a:pt x="15" y="120"/>
                  </a:cubicBezTo>
                  <a:cubicBezTo>
                    <a:pt x="16" y="118"/>
                    <a:pt x="17" y="118"/>
                    <a:pt x="18" y="117"/>
                  </a:cubicBezTo>
                  <a:cubicBezTo>
                    <a:pt x="16" y="113"/>
                    <a:pt x="21" y="108"/>
                    <a:pt x="21" y="103"/>
                  </a:cubicBezTo>
                  <a:cubicBezTo>
                    <a:pt x="19" y="103"/>
                    <a:pt x="20" y="106"/>
                    <a:pt x="20" y="106"/>
                  </a:cubicBezTo>
                  <a:close/>
                  <a:moveTo>
                    <a:pt x="24" y="291"/>
                  </a:moveTo>
                  <a:cubicBezTo>
                    <a:pt x="23" y="293"/>
                    <a:pt x="21" y="285"/>
                    <a:pt x="21" y="288"/>
                  </a:cubicBezTo>
                  <a:cubicBezTo>
                    <a:pt x="20" y="287"/>
                    <a:pt x="21" y="286"/>
                    <a:pt x="21" y="285"/>
                  </a:cubicBezTo>
                  <a:cubicBezTo>
                    <a:pt x="22" y="285"/>
                    <a:pt x="23" y="289"/>
                    <a:pt x="24" y="291"/>
                  </a:cubicBezTo>
                  <a:close/>
                  <a:moveTo>
                    <a:pt x="78" y="356"/>
                  </a:moveTo>
                  <a:cubicBezTo>
                    <a:pt x="79" y="358"/>
                    <a:pt x="80" y="360"/>
                    <a:pt x="81" y="361"/>
                  </a:cubicBezTo>
                  <a:cubicBezTo>
                    <a:pt x="81" y="362"/>
                    <a:pt x="78" y="359"/>
                    <a:pt x="76" y="356"/>
                  </a:cubicBezTo>
                  <a:cubicBezTo>
                    <a:pt x="77" y="360"/>
                    <a:pt x="82" y="364"/>
                    <a:pt x="84" y="367"/>
                  </a:cubicBezTo>
                  <a:cubicBezTo>
                    <a:pt x="84" y="368"/>
                    <a:pt x="83" y="367"/>
                    <a:pt x="83" y="368"/>
                  </a:cubicBezTo>
                  <a:cubicBezTo>
                    <a:pt x="82" y="368"/>
                    <a:pt x="82" y="365"/>
                    <a:pt x="83" y="366"/>
                  </a:cubicBezTo>
                  <a:cubicBezTo>
                    <a:pt x="81" y="366"/>
                    <a:pt x="78" y="359"/>
                    <a:pt x="76" y="361"/>
                  </a:cubicBezTo>
                  <a:cubicBezTo>
                    <a:pt x="76" y="359"/>
                    <a:pt x="74" y="357"/>
                    <a:pt x="73" y="354"/>
                  </a:cubicBezTo>
                  <a:cubicBezTo>
                    <a:pt x="72" y="354"/>
                    <a:pt x="70" y="351"/>
                    <a:pt x="69" y="349"/>
                  </a:cubicBezTo>
                  <a:cubicBezTo>
                    <a:pt x="72" y="351"/>
                    <a:pt x="74" y="355"/>
                    <a:pt x="78" y="356"/>
                  </a:cubicBezTo>
                  <a:close/>
                  <a:moveTo>
                    <a:pt x="61" y="305"/>
                  </a:moveTo>
                  <a:cubicBezTo>
                    <a:pt x="62" y="308"/>
                    <a:pt x="62" y="308"/>
                    <a:pt x="64" y="312"/>
                  </a:cubicBezTo>
                  <a:cubicBezTo>
                    <a:pt x="62" y="311"/>
                    <a:pt x="62" y="310"/>
                    <a:pt x="62" y="313"/>
                  </a:cubicBezTo>
                  <a:cubicBezTo>
                    <a:pt x="61" y="313"/>
                    <a:pt x="62" y="312"/>
                    <a:pt x="60" y="310"/>
                  </a:cubicBezTo>
                  <a:cubicBezTo>
                    <a:pt x="61" y="309"/>
                    <a:pt x="61" y="308"/>
                    <a:pt x="60" y="305"/>
                  </a:cubicBezTo>
                  <a:cubicBezTo>
                    <a:pt x="60" y="305"/>
                    <a:pt x="61" y="305"/>
                    <a:pt x="61" y="305"/>
                  </a:cubicBezTo>
                  <a:close/>
                  <a:moveTo>
                    <a:pt x="98" y="374"/>
                  </a:moveTo>
                  <a:cubicBezTo>
                    <a:pt x="96" y="372"/>
                    <a:pt x="95" y="371"/>
                    <a:pt x="93" y="368"/>
                  </a:cubicBezTo>
                  <a:cubicBezTo>
                    <a:pt x="95" y="369"/>
                    <a:pt x="99" y="373"/>
                    <a:pt x="98" y="374"/>
                  </a:cubicBezTo>
                  <a:close/>
                  <a:moveTo>
                    <a:pt x="241" y="468"/>
                  </a:moveTo>
                  <a:cubicBezTo>
                    <a:pt x="240" y="469"/>
                    <a:pt x="239" y="468"/>
                    <a:pt x="236" y="468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38" y="467"/>
                    <a:pt x="239" y="467"/>
                    <a:pt x="241" y="468"/>
                  </a:cubicBezTo>
                  <a:close/>
                  <a:moveTo>
                    <a:pt x="258" y="467"/>
                  </a:moveTo>
                  <a:cubicBezTo>
                    <a:pt x="260" y="467"/>
                    <a:pt x="260" y="467"/>
                    <a:pt x="261" y="467"/>
                  </a:cubicBezTo>
                  <a:cubicBezTo>
                    <a:pt x="262" y="469"/>
                    <a:pt x="265" y="469"/>
                    <a:pt x="268" y="469"/>
                  </a:cubicBezTo>
                  <a:cubicBezTo>
                    <a:pt x="267" y="470"/>
                    <a:pt x="266" y="470"/>
                    <a:pt x="264" y="469"/>
                  </a:cubicBezTo>
                  <a:cubicBezTo>
                    <a:pt x="263" y="469"/>
                    <a:pt x="261" y="469"/>
                    <a:pt x="260" y="468"/>
                  </a:cubicBezTo>
                  <a:cubicBezTo>
                    <a:pt x="259" y="468"/>
                    <a:pt x="258" y="467"/>
                    <a:pt x="258" y="467"/>
                  </a:cubicBezTo>
                  <a:close/>
                  <a:moveTo>
                    <a:pt x="233" y="455"/>
                  </a:moveTo>
                  <a:cubicBezTo>
                    <a:pt x="237" y="456"/>
                    <a:pt x="235" y="457"/>
                    <a:pt x="238" y="458"/>
                  </a:cubicBezTo>
                  <a:cubicBezTo>
                    <a:pt x="236" y="458"/>
                    <a:pt x="233" y="456"/>
                    <a:pt x="233" y="455"/>
                  </a:cubicBezTo>
                  <a:close/>
                  <a:moveTo>
                    <a:pt x="165" y="402"/>
                  </a:moveTo>
                  <a:cubicBezTo>
                    <a:pt x="165" y="401"/>
                    <a:pt x="167" y="403"/>
                    <a:pt x="168" y="403"/>
                  </a:cubicBezTo>
                  <a:cubicBezTo>
                    <a:pt x="169" y="404"/>
                    <a:pt x="167" y="403"/>
                    <a:pt x="168" y="405"/>
                  </a:cubicBezTo>
                  <a:cubicBezTo>
                    <a:pt x="167" y="403"/>
                    <a:pt x="166" y="404"/>
                    <a:pt x="165" y="402"/>
                  </a:cubicBezTo>
                  <a:close/>
                  <a:moveTo>
                    <a:pt x="163" y="378"/>
                  </a:moveTo>
                  <a:cubicBezTo>
                    <a:pt x="164" y="378"/>
                    <a:pt x="165" y="380"/>
                    <a:pt x="164" y="379"/>
                  </a:cubicBezTo>
                  <a:cubicBezTo>
                    <a:pt x="165" y="380"/>
                    <a:pt x="167" y="381"/>
                    <a:pt x="166" y="382"/>
                  </a:cubicBezTo>
                  <a:cubicBezTo>
                    <a:pt x="167" y="382"/>
                    <a:pt x="167" y="382"/>
                    <a:pt x="167" y="381"/>
                  </a:cubicBezTo>
                  <a:cubicBezTo>
                    <a:pt x="169" y="383"/>
                    <a:pt x="169" y="383"/>
                    <a:pt x="170" y="384"/>
                  </a:cubicBezTo>
                  <a:cubicBezTo>
                    <a:pt x="170" y="385"/>
                    <a:pt x="168" y="385"/>
                    <a:pt x="167" y="384"/>
                  </a:cubicBezTo>
                  <a:cubicBezTo>
                    <a:pt x="169" y="386"/>
                    <a:pt x="170" y="387"/>
                    <a:pt x="171" y="389"/>
                  </a:cubicBezTo>
                  <a:cubicBezTo>
                    <a:pt x="173" y="390"/>
                    <a:pt x="171" y="388"/>
                    <a:pt x="172" y="388"/>
                  </a:cubicBezTo>
                  <a:cubicBezTo>
                    <a:pt x="174" y="389"/>
                    <a:pt x="174" y="390"/>
                    <a:pt x="175" y="391"/>
                  </a:cubicBezTo>
                  <a:cubicBezTo>
                    <a:pt x="173" y="390"/>
                    <a:pt x="170" y="390"/>
                    <a:pt x="170" y="388"/>
                  </a:cubicBezTo>
                  <a:cubicBezTo>
                    <a:pt x="169" y="387"/>
                    <a:pt x="167" y="387"/>
                    <a:pt x="167" y="386"/>
                  </a:cubicBezTo>
                  <a:cubicBezTo>
                    <a:pt x="166" y="387"/>
                    <a:pt x="163" y="382"/>
                    <a:pt x="163" y="385"/>
                  </a:cubicBezTo>
                  <a:cubicBezTo>
                    <a:pt x="164" y="386"/>
                    <a:pt x="162" y="383"/>
                    <a:pt x="164" y="385"/>
                  </a:cubicBezTo>
                  <a:cubicBezTo>
                    <a:pt x="163" y="386"/>
                    <a:pt x="164" y="387"/>
                    <a:pt x="164" y="387"/>
                  </a:cubicBezTo>
                  <a:cubicBezTo>
                    <a:pt x="167" y="389"/>
                    <a:pt x="171" y="392"/>
                    <a:pt x="172" y="395"/>
                  </a:cubicBezTo>
                  <a:cubicBezTo>
                    <a:pt x="173" y="395"/>
                    <a:pt x="173" y="394"/>
                    <a:pt x="173" y="394"/>
                  </a:cubicBezTo>
                  <a:cubicBezTo>
                    <a:pt x="176" y="397"/>
                    <a:pt x="178" y="398"/>
                    <a:pt x="180" y="399"/>
                  </a:cubicBezTo>
                  <a:cubicBezTo>
                    <a:pt x="182" y="401"/>
                    <a:pt x="183" y="402"/>
                    <a:pt x="185" y="404"/>
                  </a:cubicBezTo>
                  <a:cubicBezTo>
                    <a:pt x="185" y="406"/>
                    <a:pt x="182" y="404"/>
                    <a:pt x="181" y="404"/>
                  </a:cubicBezTo>
                  <a:cubicBezTo>
                    <a:pt x="180" y="402"/>
                    <a:pt x="183" y="404"/>
                    <a:pt x="184" y="405"/>
                  </a:cubicBezTo>
                  <a:cubicBezTo>
                    <a:pt x="183" y="403"/>
                    <a:pt x="179" y="402"/>
                    <a:pt x="180" y="401"/>
                  </a:cubicBezTo>
                  <a:cubicBezTo>
                    <a:pt x="179" y="400"/>
                    <a:pt x="179" y="400"/>
                    <a:pt x="178" y="399"/>
                  </a:cubicBezTo>
                  <a:cubicBezTo>
                    <a:pt x="176" y="398"/>
                    <a:pt x="178" y="400"/>
                    <a:pt x="177" y="400"/>
                  </a:cubicBezTo>
                  <a:cubicBezTo>
                    <a:pt x="176" y="398"/>
                    <a:pt x="175" y="397"/>
                    <a:pt x="172" y="395"/>
                  </a:cubicBezTo>
                  <a:cubicBezTo>
                    <a:pt x="172" y="396"/>
                    <a:pt x="173" y="397"/>
                    <a:pt x="174" y="399"/>
                  </a:cubicBezTo>
                  <a:cubicBezTo>
                    <a:pt x="172" y="398"/>
                    <a:pt x="170" y="397"/>
                    <a:pt x="170" y="395"/>
                  </a:cubicBezTo>
                  <a:cubicBezTo>
                    <a:pt x="169" y="395"/>
                    <a:pt x="170" y="397"/>
                    <a:pt x="168" y="396"/>
                  </a:cubicBezTo>
                  <a:cubicBezTo>
                    <a:pt x="167" y="394"/>
                    <a:pt x="165" y="393"/>
                    <a:pt x="164" y="391"/>
                  </a:cubicBezTo>
                  <a:cubicBezTo>
                    <a:pt x="162" y="390"/>
                    <a:pt x="165" y="392"/>
                    <a:pt x="164" y="393"/>
                  </a:cubicBezTo>
                  <a:cubicBezTo>
                    <a:pt x="163" y="393"/>
                    <a:pt x="164" y="391"/>
                    <a:pt x="161" y="389"/>
                  </a:cubicBezTo>
                  <a:cubicBezTo>
                    <a:pt x="162" y="389"/>
                    <a:pt x="163" y="390"/>
                    <a:pt x="163" y="389"/>
                  </a:cubicBezTo>
                  <a:cubicBezTo>
                    <a:pt x="163" y="388"/>
                    <a:pt x="160" y="389"/>
                    <a:pt x="160" y="387"/>
                  </a:cubicBezTo>
                  <a:cubicBezTo>
                    <a:pt x="162" y="387"/>
                    <a:pt x="163" y="388"/>
                    <a:pt x="165" y="389"/>
                  </a:cubicBezTo>
                  <a:cubicBezTo>
                    <a:pt x="164" y="388"/>
                    <a:pt x="162" y="387"/>
                    <a:pt x="161" y="385"/>
                  </a:cubicBezTo>
                  <a:cubicBezTo>
                    <a:pt x="160" y="386"/>
                    <a:pt x="161" y="388"/>
                    <a:pt x="160" y="385"/>
                  </a:cubicBezTo>
                  <a:cubicBezTo>
                    <a:pt x="159" y="386"/>
                    <a:pt x="159" y="387"/>
                    <a:pt x="160" y="387"/>
                  </a:cubicBezTo>
                  <a:cubicBezTo>
                    <a:pt x="158" y="385"/>
                    <a:pt x="155" y="384"/>
                    <a:pt x="153" y="382"/>
                  </a:cubicBezTo>
                  <a:cubicBezTo>
                    <a:pt x="154" y="381"/>
                    <a:pt x="157" y="385"/>
                    <a:pt x="158" y="385"/>
                  </a:cubicBezTo>
                  <a:cubicBezTo>
                    <a:pt x="158" y="384"/>
                    <a:pt x="156" y="383"/>
                    <a:pt x="156" y="383"/>
                  </a:cubicBezTo>
                  <a:cubicBezTo>
                    <a:pt x="155" y="383"/>
                    <a:pt x="155" y="383"/>
                    <a:pt x="155" y="383"/>
                  </a:cubicBezTo>
                  <a:cubicBezTo>
                    <a:pt x="156" y="382"/>
                    <a:pt x="155" y="382"/>
                    <a:pt x="155" y="382"/>
                  </a:cubicBezTo>
                  <a:cubicBezTo>
                    <a:pt x="156" y="382"/>
                    <a:pt x="157" y="383"/>
                    <a:pt x="159" y="384"/>
                  </a:cubicBezTo>
                  <a:cubicBezTo>
                    <a:pt x="159" y="384"/>
                    <a:pt x="159" y="383"/>
                    <a:pt x="159" y="382"/>
                  </a:cubicBezTo>
                  <a:cubicBezTo>
                    <a:pt x="157" y="383"/>
                    <a:pt x="155" y="381"/>
                    <a:pt x="152" y="379"/>
                  </a:cubicBezTo>
                  <a:cubicBezTo>
                    <a:pt x="152" y="380"/>
                    <a:pt x="155" y="381"/>
                    <a:pt x="154" y="382"/>
                  </a:cubicBezTo>
                  <a:cubicBezTo>
                    <a:pt x="152" y="381"/>
                    <a:pt x="153" y="380"/>
                    <a:pt x="152" y="379"/>
                  </a:cubicBezTo>
                  <a:cubicBezTo>
                    <a:pt x="151" y="380"/>
                    <a:pt x="153" y="381"/>
                    <a:pt x="152" y="381"/>
                  </a:cubicBezTo>
                  <a:cubicBezTo>
                    <a:pt x="151" y="380"/>
                    <a:pt x="151" y="380"/>
                    <a:pt x="150" y="379"/>
                  </a:cubicBezTo>
                  <a:cubicBezTo>
                    <a:pt x="151" y="379"/>
                    <a:pt x="152" y="379"/>
                    <a:pt x="152" y="378"/>
                  </a:cubicBezTo>
                  <a:cubicBezTo>
                    <a:pt x="151" y="377"/>
                    <a:pt x="150" y="378"/>
                    <a:pt x="150" y="379"/>
                  </a:cubicBezTo>
                  <a:cubicBezTo>
                    <a:pt x="148" y="377"/>
                    <a:pt x="148" y="378"/>
                    <a:pt x="147" y="376"/>
                  </a:cubicBezTo>
                  <a:cubicBezTo>
                    <a:pt x="147" y="376"/>
                    <a:pt x="148" y="376"/>
                    <a:pt x="147" y="375"/>
                  </a:cubicBezTo>
                  <a:cubicBezTo>
                    <a:pt x="148" y="375"/>
                    <a:pt x="149" y="377"/>
                    <a:pt x="149" y="377"/>
                  </a:cubicBezTo>
                  <a:cubicBezTo>
                    <a:pt x="149" y="376"/>
                    <a:pt x="149" y="377"/>
                    <a:pt x="150" y="375"/>
                  </a:cubicBezTo>
                  <a:cubicBezTo>
                    <a:pt x="151" y="378"/>
                    <a:pt x="153" y="378"/>
                    <a:pt x="155" y="377"/>
                  </a:cubicBezTo>
                  <a:cubicBezTo>
                    <a:pt x="155" y="378"/>
                    <a:pt x="155" y="379"/>
                    <a:pt x="155" y="380"/>
                  </a:cubicBezTo>
                  <a:cubicBezTo>
                    <a:pt x="157" y="383"/>
                    <a:pt x="158" y="380"/>
                    <a:pt x="160" y="383"/>
                  </a:cubicBezTo>
                  <a:cubicBezTo>
                    <a:pt x="160" y="382"/>
                    <a:pt x="161" y="382"/>
                    <a:pt x="159" y="381"/>
                  </a:cubicBezTo>
                  <a:cubicBezTo>
                    <a:pt x="162" y="381"/>
                    <a:pt x="160" y="385"/>
                    <a:pt x="163" y="386"/>
                  </a:cubicBezTo>
                  <a:cubicBezTo>
                    <a:pt x="163" y="384"/>
                    <a:pt x="160" y="379"/>
                    <a:pt x="156" y="378"/>
                  </a:cubicBezTo>
                  <a:cubicBezTo>
                    <a:pt x="155" y="377"/>
                    <a:pt x="155" y="375"/>
                    <a:pt x="155" y="374"/>
                  </a:cubicBezTo>
                  <a:cubicBezTo>
                    <a:pt x="157" y="378"/>
                    <a:pt x="162" y="380"/>
                    <a:pt x="163" y="379"/>
                  </a:cubicBezTo>
                  <a:cubicBezTo>
                    <a:pt x="164" y="381"/>
                    <a:pt x="165" y="382"/>
                    <a:pt x="166" y="384"/>
                  </a:cubicBezTo>
                  <a:cubicBezTo>
                    <a:pt x="166" y="382"/>
                    <a:pt x="164" y="380"/>
                    <a:pt x="163" y="378"/>
                  </a:cubicBezTo>
                  <a:close/>
                  <a:moveTo>
                    <a:pt x="180" y="403"/>
                  </a:moveTo>
                  <a:cubicBezTo>
                    <a:pt x="180" y="403"/>
                    <a:pt x="179" y="403"/>
                    <a:pt x="178" y="402"/>
                  </a:cubicBezTo>
                  <a:cubicBezTo>
                    <a:pt x="179" y="402"/>
                    <a:pt x="179" y="401"/>
                    <a:pt x="179" y="401"/>
                  </a:cubicBezTo>
                  <a:cubicBezTo>
                    <a:pt x="181" y="402"/>
                    <a:pt x="180" y="403"/>
                    <a:pt x="180" y="403"/>
                  </a:cubicBezTo>
                  <a:close/>
                  <a:moveTo>
                    <a:pt x="119" y="324"/>
                  </a:moveTo>
                  <a:cubicBezTo>
                    <a:pt x="119" y="324"/>
                    <a:pt x="119" y="324"/>
                    <a:pt x="119" y="323"/>
                  </a:cubicBezTo>
                  <a:cubicBezTo>
                    <a:pt x="119" y="323"/>
                    <a:pt x="120" y="324"/>
                    <a:pt x="120" y="324"/>
                  </a:cubicBezTo>
                  <a:cubicBezTo>
                    <a:pt x="121" y="326"/>
                    <a:pt x="120" y="326"/>
                    <a:pt x="119" y="324"/>
                  </a:cubicBezTo>
                  <a:close/>
                  <a:moveTo>
                    <a:pt x="550" y="219"/>
                  </a:moveTo>
                  <a:cubicBezTo>
                    <a:pt x="550" y="220"/>
                    <a:pt x="550" y="221"/>
                    <a:pt x="550" y="222"/>
                  </a:cubicBezTo>
                  <a:cubicBezTo>
                    <a:pt x="549" y="222"/>
                    <a:pt x="550" y="221"/>
                    <a:pt x="549" y="221"/>
                  </a:cubicBezTo>
                  <a:cubicBezTo>
                    <a:pt x="549" y="220"/>
                    <a:pt x="550" y="221"/>
                    <a:pt x="550" y="219"/>
                  </a:cubicBezTo>
                  <a:close/>
                  <a:moveTo>
                    <a:pt x="590" y="178"/>
                  </a:moveTo>
                  <a:cubicBezTo>
                    <a:pt x="591" y="178"/>
                    <a:pt x="590" y="183"/>
                    <a:pt x="591" y="181"/>
                  </a:cubicBezTo>
                  <a:cubicBezTo>
                    <a:pt x="592" y="182"/>
                    <a:pt x="590" y="184"/>
                    <a:pt x="590" y="184"/>
                  </a:cubicBezTo>
                  <a:cubicBezTo>
                    <a:pt x="590" y="183"/>
                    <a:pt x="590" y="181"/>
                    <a:pt x="590" y="181"/>
                  </a:cubicBezTo>
                  <a:cubicBezTo>
                    <a:pt x="590" y="180"/>
                    <a:pt x="590" y="181"/>
                    <a:pt x="590" y="180"/>
                  </a:cubicBezTo>
                  <a:cubicBezTo>
                    <a:pt x="590" y="179"/>
                    <a:pt x="590" y="179"/>
                    <a:pt x="590" y="178"/>
                  </a:cubicBezTo>
                  <a:close/>
                  <a:moveTo>
                    <a:pt x="599" y="180"/>
                  </a:moveTo>
                  <a:cubicBezTo>
                    <a:pt x="599" y="180"/>
                    <a:pt x="599" y="183"/>
                    <a:pt x="598" y="183"/>
                  </a:cubicBezTo>
                  <a:cubicBezTo>
                    <a:pt x="598" y="181"/>
                    <a:pt x="598" y="181"/>
                    <a:pt x="599" y="180"/>
                  </a:cubicBezTo>
                  <a:close/>
                  <a:moveTo>
                    <a:pt x="618" y="141"/>
                  </a:moveTo>
                  <a:cubicBezTo>
                    <a:pt x="618" y="142"/>
                    <a:pt x="618" y="142"/>
                    <a:pt x="618" y="144"/>
                  </a:cubicBezTo>
                  <a:cubicBezTo>
                    <a:pt x="618" y="144"/>
                    <a:pt x="617" y="143"/>
                    <a:pt x="617" y="142"/>
                  </a:cubicBezTo>
                  <a:cubicBezTo>
                    <a:pt x="617" y="142"/>
                    <a:pt x="617" y="142"/>
                    <a:pt x="617" y="143"/>
                  </a:cubicBezTo>
                  <a:cubicBezTo>
                    <a:pt x="617" y="143"/>
                    <a:pt x="617" y="143"/>
                    <a:pt x="617" y="142"/>
                  </a:cubicBezTo>
                  <a:cubicBezTo>
                    <a:pt x="616" y="141"/>
                    <a:pt x="616" y="141"/>
                    <a:pt x="616" y="141"/>
                  </a:cubicBezTo>
                  <a:cubicBezTo>
                    <a:pt x="617" y="142"/>
                    <a:pt x="617" y="141"/>
                    <a:pt x="618" y="141"/>
                  </a:cubicBezTo>
                  <a:close/>
                  <a:moveTo>
                    <a:pt x="708" y="170"/>
                  </a:moveTo>
                  <a:cubicBezTo>
                    <a:pt x="708" y="173"/>
                    <a:pt x="708" y="175"/>
                    <a:pt x="708" y="179"/>
                  </a:cubicBezTo>
                  <a:cubicBezTo>
                    <a:pt x="707" y="179"/>
                    <a:pt x="706" y="182"/>
                    <a:pt x="706" y="179"/>
                  </a:cubicBezTo>
                  <a:cubicBezTo>
                    <a:pt x="706" y="177"/>
                    <a:pt x="707" y="177"/>
                    <a:pt x="707" y="176"/>
                  </a:cubicBezTo>
                  <a:cubicBezTo>
                    <a:pt x="707" y="174"/>
                    <a:pt x="707" y="173"/>
                    <a:pt x="707" y="171"/>
                  </a:cubicBezTo>
                  <a:cubicBezTo>
                    <a:pt x="708" y="171"/>
                    <a:pt x="708" y="170"/>
                    <a:pt x="708" y="170"/>
                  </a:cubicBezTo>
                  <a:close/>
                  <a:moveTo>
                    <a:pt x="683" y="394"/>
                  </a:moveTo>
                  <a:cubicBezTo>
                    <a:pt x="682" y="395"/>
                    <a:pt x="681" y="396"/>
                    <a:pt x="680" y="397"/>
                  </a:cubicBezTo>
                  <a:cubicBezTo>
                    <a:pt x="680" y="396"/>
                    <a:pt x="678" y="399"/>
                    <a:pt x="678" y="400"/>
                  </a:cubicBezTo>
                  <a:cubicBezTo>
                    <a:pt x="679" y="397"/>
                    <a:pt x="678" y="398"/>
                    <a:pt x="680" y="394"/>
                  </a:cubicBezTo>
                  <a:cubicBezTo>
                    <a:pt x="681" y="395"/>
                    <a:pt x="682" y="394"/>
                    <a:pt x="683" y="394"/>
                  </a:cubicBezTo>
                  <a:close/>
                  <a:moveTo>
                    <a:pt x="50" y="377"/>
                  </a:moveTo>
                  <a:cubicBezTo>
                    <a:pt x="48" y="377"/>
                    <a:pt x="47" y="373"/>
                    <a:pt x="48" y="373"/>
                  </a:cubicBezTo>
                  <a:cubicBezTo>
                    <a:pt x="50" y="375"/>
                    <a:pt x="48" y="375"/>
                    <a:pt x="50" y="377"/>
                  </a:cubicBezTo>
                  <a:close/>
                  <a:moveTo>
                    <a:pt x="7" y="152"/>
                  </a:moveTo>
                  <a:cubicBezTo>
                    <a:pt x="8" y="152"/>
                    <a:pt x="7" y="155"/>
                    <a:pt x="7" y="157"/>
                  </a:cubicBezTo>
                  <a:cubicBezTo>
                    <a:pt x="6" y="157"/>
                    <a:pt x="7" y="154"/>
                    <a:pt x="7" y="152"/>
                  </a:cubicBezTo>
                  <a:close/>
                  <a:moveTo>
                    <a:pt x="3" y="183"/>
                  </a:moveTo>
                  <a:cubicBezTo>
                    <a:pt x="4" y="185"/>
                    <a:pt x="3" y="187"/>
                    <a:pt x="3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86"/>
                    <a:pt x="2" y="184"/>
                    <a:pt x="3" y="183"/>
                  </a:cubicBezTo>
                  <a:close/>
                  <a:moveTo>
                    <a:pt x="11" y="216"/>
                  </a:moveTo>
                  <a:cubicBezTo>
                    <a:pt x="11" y="220"/>
                    <a:pt x="10" y="219"/>
                    <a:pt x="11" y="223"/>
                  </a:cubicBezTo>
                  <a:cubicBezTo>
                    <a:pt x="10" y="224"/>
                    <a:pt x="11" y="220"/>
                    <a:pt x="10" y="221"/>
                  </a:cubicBezTo>
                  <a:cubicBezTo>
                    <a:pt x="9" y="221"/>
                    <a:pt x="11" y="226"/>
                    <a:pt x="10" y="225"/>
                  </a:cubicBezTo>
                  <a:cubicBezTo>
                    <a:pt x="9" y="222"/>
                    <a:pt x="10" y="220"/>
                    <a:pt x="9" y="217"/>
                  </a:cubicBezTo>
                  <a:cubicBezTo>
                    <a:pt x="9" y="215"/>
                    <a:pt x="10" y="217"/>
                    <a:pt x="11" y="216"/>
                  </a:cubicBezTo>
                  <a:close/>
                  <a:moveTo>
                    <a:pt x="11" y="227"/>
                  </a:moveTo>
                  <a:cubicBezTo>
                    <a:pt x="10" y="228"/>
                    <a:pt x="11" y="230"/>
                    <a:pt x="11" y="232"/>
                  </a:cubicBezTo>
                  <a:cubicBezTo>
                    <a:pt x="10" y="232"/>
                    <a:pt x="9" y="227"/>
                    <a:pt x="11" y="227"/>
                  </a:cubicBezTo>
                  <a:close/>
                  <a:moveTo>
                    <a:pt x="6" y="234"/>
                  </a:moveTo>
                  <a:cubicBezTo>
                    <a:pt x="6" y="233"/>
                    <a:pt x="7" y="240"/>
                    <a:pt x="7" y="239"/>
                  </a:cubicBezTo>
                  <a:cubicBezTo>
                    <a:pt x="6" y="240"/>
                    <a:pt x="6" y="236"/>
                    <a:pt x="6" y="234"/>
                  </a:cubicBezTo>
                  <a:close/>
                  <a:moveTo>
                    <a:pt x="5" y="248"/>
                  </a:moveTo>
                  <a:cubicBezTo>
                    <a:pt x="6" y="249"/>
                    <a:pt x="6" y="254"/>
                    <a:pt x="6" y="256"/>
                  </a:cubicBezTo>
                  <a:cubicBezTo>
                    <a:pt x="4" y="256"/>
                    <a:pt x="5" y="250"/>
                    <a:pt x="5" y="248"/>
                  </a:cubicBezTo>
                  <a:close/>
                  <a:moveTo>
                    <a:pt x="20" y="245"/>
                  </a:moveTo>
                  <a:cubicBezTo>
                    <a:pt x="21" y="247"/>
                    <a:pt x="21" y="251"/>
                    <a:pt x="20" y="252"/>
                  </a:cubicBezTo>
                  <a:cubicBezTo>
                    <a:pt x="21" y="250"/>
                    <a:pt x="19" y="247"/>
                    <a:pt x="20" y="245"/>
                  </a:cubicBezTo>
                  <a:close/>
                  <a:moveTo>
                    <a:pt x="34" y="250"/>
                  </a:moveTo>
                  <a:cubicBezTo>
                    <a:pt x="35" y="252"/>
                    <a:pt x="36" y="251"/>
                    <a:pt x="37" y="250"/>
                  </a:cubicBezTo>
                  <a:cubicBezTo>
                    <a:pt x="37" y="254"/>
                    <a:pt x="36" y="255"/>
                    <a:pt x="38" y="257"/>
                  </a:cubicBezTo>
                  <a:cubicBezTo>
                    <a:pt x="38" y="260"/>
                    <a:pt x="36" y="264"/>
                    <a:pt x="35" y="259"/>
                  </a:cubicBezTo>
                  <a:cubicBezTo>
                    <a:pt x="36" y="259"/>
                    <a:pt x="35" y="257"/>
                    <a:pt x="35" y="256"/>
                  </a:cubicBezTo>
                  <a:cubicBezTo>
                    <a:pt x="35" y="254"/>
                    <a:pt x="34" y="251"/>
                    <a:pt x="34" y="250"/>
                  </a:cubicBezTo>
                  <a:close/>
                  <a:moveTo>
                    <a:pt x="22" y="259"/>
                  </a:moveTo>
                  <a:cubicBezTo>
                    <a:pt x="23" y="259"/>
                    <a:pt x="23" y="263"/>
                    <a:pt x="24" y="264"/>
                  </a:cubicBezTo>
                  <a:cubicBezTo>
                    <a:pt x="22" y="264"/>
                    <a:pt x="22" y="260"/>
                    <a:pt x="22" y="259"/>
                  </a:cubicBezTo>
                  <a:close/>
                  <a:moveTo>
                    <a:pt x="32" y="255"/>
                  </a:moveTo>
                  <a:cubicBezTo>
                    <a:pt x="33" y="254"/>
                    <a:pt x="33" y="258"/>
                    <a:pt x="34" y="257"/>
                  </a:cubicBezTo>
                  <a:cubicBezTo>
                    <a:pt x="34" y="258"/>
                    <a:pt x="34" y="259"/>
                    <a:pt x="34" y="261"/>
                  </a:cubicBezTo>
                  <a:cubicBezTo>
                    <a:pt x="33" y="262"/>
                    <a:pt x="32" y="257"/>
                    <a:pt x="32" y="255"/>
                  </a:cubicBezTo>
                  <a:close/>
                  <a:moveTo>
                    <a:pt x="16" y="267"/>
                  </a:moveTo>
                  <a:cubicBezTo>
                    <a:pt x="16" y="265"/>
                    <a:pt x="17" y="272"/>
                    <a:pt x="18" y="268"/>
                  </a:cubicBezTo>
                  <a:cubicBezTo>
                    <a:pt x="18" y="271"/>
                    <a:pt x="18" y="272"/>
                    <a:pt x="19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9" y="278"/>
                    <a:pt x="20" y="279"/>
                    <a:pt x="20" y="282"/>
                  </a:cubicBezTo>
                  <a:cubicBezTo>
                    <a:pt x="20" y="283"/>
                    <a:pt x="20" y="282"/>
                    <a:pt x="21" y="283"/>
                  </a:cubicBezTo>
                  <a:cubicBezTo>
                    <a:pt x="21" y="285"/>
                    <a:pt x="20" y="282"/>
                    <a:pt x="20" y="283"/>
                  </a:cubicBezTo>
                  <a:cubicBezTo>
                    <a:pt x="19" y="279"/>
                    <a:pt x="17" y="276"/>
                    <a:pt x="17" y="272"/>
                  </a:cubicBezTo>
                  <a:cubicBezTo>
                    <a:pt x="18" y="272"/>
                    <a:pt x="17" y="270"/>
                    <a:pt x="16" y="267"/>
                  </a:cubicBezTo>
                  <a:close/>
                  <a:moveTo>
                    <a:pt x="24" y="266"/>
                  </a:moveTo>
                  <a:cubicBezTo>
                    <a:pt x="25" y="268"/>
                    <a:pt x="25" y="269"/>
                    <a:pt x="25" y="270"/>
                  </a:cubicBezTo>
                  <a:cubicBezTo>
                    <a:pt x="24" y="271"/>
                    <a:pt x="23" y="270"/>
                    <a:pt x="23" y="268"/>
                  </a:cubicBezTo>
                  <a:cubicBezTo>
                    <a:pt x="23" y="267"/>
                    <a:pt x="23" y="266"/>
                    <a:pt x="24" y="266"/>
                  </a:cubicBezTo>
                  <a:close/>
                  <a:moveTo>
                    <a:pt x="25" y="273"/>
                  </a:moveTo>
                  <a:cubicBezTo>
                    <a:pt x="27" y="275"/>
                    <a:pt x="28" y="284"/>
                    <a:pt x="30" y="287"/>
                  </a:cubicBezTo>
                  <a:cubicBezTo>
                    <a:pt x="31" y="291"/>
                    <a:pt x="31" y="291"/>
                    <a:pt x="31" y="294"/>
                  </a:cubicBezTo>
                  <a:cubicBezTo>
                    <a:pt x="30" y="294"/>
                    <a:pt x="30" y="291"/>
                    <a:pt x="30" y="290"/>
                  </a:cubicBezTo>
                  <a:cubicBezTo>
                    <a:pt x="27" y="287"/>
                    <a:pt x="27" y="282"/>
                    <a:pt x="26" y="278"/>
                  </a:cubicBezTo>
                  <a:cubicBezTo>
                    <a:pt x="27" y="277"/>
                    <a:pt x="25" y="275"/>
                    <a:pt x="25" y="273"/>
                  </a:cubicBezTo>
                  <a:close/>
                  <a:moveTo>
                    <a:pt x="30" y="283"/>
                  </a:moveTo>
                  <a:cubicBezTo>
                    <a:pt x="31" y="282"/>
                    <a:pt x="32" y="288"/>
                    <a:pt x="32" y="289"/>
                  </a:cubicBezTo>
                  <a:cubicBezTo>
                    <a:pt x="30" y="289"/>
                    <a:pt x="31" y="286"/>
                    <a:pt x="30" y="283"/>
                  </a:cubicBezTo>
                  <a:close/>
                  <a:moveTo>
                    <a:pt x="37" y="291"/>
                  </a:moveTo>
                  <a:cubicBezTo>
                    <a:pt x="39" y="294"/>
                    <a:pt x="37" y="292"/>
                    <a:pt x="37" y="294"/>
                  </a:cubicBezTo>
                  <a:cubicBezTo>
                    <a:pt x="37" y="293"/>
                    <a:pt x="36" y="291"/>
                    <a:pt x="36" y="290"/>
                  </a:cubicBezTo>
                  <a:cubicBezTo>
                    <a:pt x="36" y="290"/>
                    <a:pt x="37" y="291"/>
                    <a:pt x="37" y="291"/>
                  </a:cubicBezTo>
                  <a:cubicBezTo>
                    <a:pt x="37" y="292"/>
                    <a:pt x="38" y="292"/>
                    <a:pt x="37" y="291"/>
                  </a:cubicBezTo>
                  <a:close/>
                  <a:moveTo>
                    <a:pt x="36" y="295"/>
                  </a:moveTo>
                  <a:cubicBezTo>
                    <a:pt x="37" y="294"/>
                    <a:pt x="37" y="297"/>
                    <a:pt x="38" y="298"/>
                  </a:cubicBezTo>
                  <a:cubicBezTo>
                    <a:pt x="38" y="298"/>
                    <a:pt x="38" y="298"/>
                    <a:pt x="38" y="297"/>
                  </a:cubicBezTo>
                  <a:cubicBezTo>
                    <a:pt x="40" y="301"/>
                    <a:pt x="36" y="298"/>
                    <a:pt x="36" y="295"/>
                  </a:cubicBezTo>
                  <a:close/>
                  <a:moveTo>
                    <a:pt x="36" y="303"/>
                  </a:moveTo>
                  <a:cubicBezTo>
                    <a:pt x="36" y="306"/>
                    <a:pt x="35" y="299"/>
                    <a:pt x="35" y="302"/>
                  </a:cubicBezTo>
                  <a:cubicBezTo>
                    <a:pt x="35" y="301"/>
                    <a:pt x="35" y="299"/>
                    <a:pt x="34" y="297"/>
                  </a:cubicBezTo>
                  <a:cubicBezTo>
                    <a:pt x="34" y="297"/>
                    <a:pt x="35" y="298"/>
                    <a:pt x="35" y="299"/>
                  </a:cubicBezTo>
                  <a:cubicBezTo>
                    <a:pt x="35" y="300"/>
                    <a:pt x="36" y="299"/>
                    <a:pt x="36" y="300"/>
                  </a:cubicBezTo>
                  <a:cubicBezTo>
                    <a:pt x="37" y="300"/>
                    <a:pt x="35" y="300"/>
                    <a:pt x="36" y="303"/>
                  </a:cubicBezTo>
                  <a:close/>
                  <a:moveTo>
                    <a:pt x="26" y="306"/>
                  </a:moveTo>
                  <a:cubicBezTo>
                    <a:pt x="27" y="305"/>
                    <a:pt x="28" y="307"/>
                    <a:pt x="29" y="307"/>
                  </a:cubicBezTo>
                  <a:cubicBezTo>
                    <a:pt x="29" y="309"/>
                    <a:pt x="30" y="311"/>
                    <a:pt x="29" y="312"/>
                  </a:cubicBezTo>
                  <a:cubicBezTo>
                    <a:pt x="28" y="310"/>
                    <a:pt x="27" y="308"/>
                    <a:pt x="26" y="306"/>
                  </a:cubicBezTo>
                  <a:close/>
                  <a:moveTo>
                    <a:pt x="31" y="310"/>
                  </a:moveTo>
                  <a:cubicBezTo>
                    <a:pt x="31" y="316"/>
                    <a:pt x="33" y="322"/>
                    <a:pt x="35" y="327"/>
                  </a:cubicBezTo>
                  <a:cubicBezTo>
                    <a:pt x="34" y="326"/>
                    <a:pt x="33" y="323"/>
                    <a:pt x="32" y="320"/>
                  </a:cubicBezTo>
                  <a:cubicBezTo>
                    <a:pt x="31" y="318"/>
                    <a:pt x="30" y="315"/>
                    <a:pt x="29" y="313"/>
                  </a:cubicBezTo>
                  <a:cubicBezTo>
                    <a:pt x="31" y="315"/>
                    <a:pt x="29" y="310"/>
                    <a:pt x="31" y="310"/>
                  </a:cubicBezTo>
                  <a:close/>
                  <a:moveTo>
                    <a:pt x="62" y="307"/>
                  </a:moveTo>
                  <a:cubicBezTo>
                    <a:pt x="62" y="307"/>
                    <a:pt x="63" y="307"/>
                    <a:pt x="63" y="307"/>
                  </a:cubicBezTo>
                  <a:cubicBezTo>
                    <a:pt x="64" y="309"/>
                    <a:pt x="65" y="311"/>
                    <a:pt x="63" y="311"/>
                  </a:cubicBezTo>
                  <a:cubicBezTo>
                    <a:pt x="63" y="310"/>
                    <a:pt x="63" y="308"/>
                    <a:pt x="62" y="307"/>
                  </a:cubicBezTo>
                  <a:close/>
                  <a:moveTo>
                    <a:pt x="37" y="328"/>
                  </a:moveTo>
                  <a:cubicBezTo>
                    <a:pt x="37" y="331"/>
                    <a:pt x="37" y="330"/>
                    <a:pt x="38" y="333"/>
                  </a:cubicBezTo>
                  <a:cubicBezTo>
                    <a:pt x="38" y="334"/>
                    <a:pt x="36" y="328"/>
                    <a:pt x="37" y="328"/>
                  </a:cubicBezTo>
                  <a:close/>
                  <a:moveTo>
                    <a:pt x="40" y="327"/>
                  </a:moveTo>
                  <a:cubicBezTo>
                    <a:pt x="40" y="327"/>
                    <a:pt x="42" y="330"/>
                    <a:pt x="42" y="331"/>
                  </a:cubicBezTo>
                  <a:cubicBezTo>
                    <a:pt x="41" y="331"/>
                    <a:pt x="41" y="329"/>
                    <a:pt x="40" y="327"/>
                  </a:cubicBezTo>
                  <a:close/>
                  <a:moveTo>
                    <a:pt x="64" y="311"/>
                  </a:moveTo>
                  <a:cubicBezTo>
                    <a:pt x="66" y="313"/>
                    <a:pt x="65" y="314"/>
                    <a:pt x="66" y="316"/>
                  </a:cubicBezTo>
                  <a:cubicBezTo>
                    <a:pt x="66" y="316"/>
                    <a:pt x="66" y="315"/>
                    <a:pt x="65" y="315"/>
                  </a:cubicBezTo>
                  <a:cubicBezTo>
                    <a:pt x="66" y="318"/>
                    <a:pt x="68" y="322"/>
                    <a:pt x="66" y="321"/>
                  </a:cubicBezTo>
                  <a:cubicBezTo>
                    <a:pt x="65" y="320"/>
                    <a:pt x="66" y="319"/>
                    <a:pt x="66" y="318"/>
                  </a:cubicBezTo>
                  <a:cubicBezTo>
                    <a:pt x="65" y="317"/>
                    <a:pt x="65" y="316"/>
                    <a:pt x="63" y="313"/>
                  </a:cubicBezTo>
                  <a:cubicBezTo>
                    <a:pt x="64" y="312"/>
                    <a:pt x="65" y="314"/>
                    <a:pt x="65" y="315"/>
                  </a:cubicBezTo>
                  <a:cubicBezTo>
                    <a:pt x="66" y="315"/>
                    <a:pt x="63" y="311"/>
                    <a:pt x="64" y="311"/>
                  </a:cubicBezTo>
                  <a:close/>
                  <a:moveTo>
                    <a:pt x="66" y="313"/>
                  </a:moveTo>
                  <a:cubicBezTo>
                    <a:pt x="67" y="313"/>
                    <a:pt x="67" y="313"/>
                    <a:pt x="67" y="314"/>
                  </a:cubicBezTo>
                  <a:cubicBezTo>
                    <a:pt x="69" y="317"/>
                    <a:pt x="67" y="318"/>
                    <a:pt x="69" y="321"/>
                  </a:cubicBezTo>
                  <a:cubicBezTo>
                    <a:pt x="68" y="321"/>
                    <a:pt x="68" y="319"/>
                    <a:pt x="67" y="319"/>
                  </a:cubicBezTo>
                  <a:cubicBezTo>
                    <a:pt x="66" y="316"/>
                    <a:pt x="68" y="318"/>
                    <a:pt x="66" y="313"/>
                  </a:cubicBezTo>
                  <a:close/>
                  <a:moveTo>
                    <a:pt x="94" y="299"/>
                  </a:moveTo>
                  <a:cubicBezTo>
                    <a:pt x="95" y="299"/>
                    <a:pt x="96" y="301"/>
                    <a:pt x="96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6" y="300"/>
                    <a:pt x="96" y="301"/>
                    <a:pt x="97" y="301"/>
                  </a:cubicBezTo>
                  <a:cubicBezTo>
                    <a:pt x="96" y="300"/>
                    <a:pt x="95" y="301"/>
                    <a:pt x="94" y="299"/>
                  </a:cubicBezTo>
                  <a:close/>
                  <a:moveTo>
                    <a:pt x="68" y="323"/>
                  </a:moveTo>
                  <a:cubicBezTo>
                    <a:pt x="70" y="324"/>
                    <a:pt x="72" y="331"/>
                    <a:pt x="73" y="334"/>
                  </a:cubicBezTo>
                  <a:cubicBezTo>
                    <a:pt x="71" y="332"/>
                    <a:pt x="70" y="328"/>
                    <a:pt x="68" y="323"/>
                  </a:cubicBezTo>
                  <a:close/>
                  <a:moveTo>
                    <a:pt x="49" y="342"/>
                  </a:moveTo>
                  <a:cubicBezTo>
                    <a:pt x="50" y="342"/>
                    <a:pt x="52" y="343"/>
                    <a:pt x="53" y="346"/>
                  </a:cubicBezTo>
                  <a:cubicBezTo>
                    <a:pt x="55" y="348"/>
                    <a:pt x="56" y="351"/>
                    <a:pt x="57" y="353"/>
                  </a:cubicBezTo>
                  <a:cubicBezTo>
                    <a:pt x="56" y="354"/>
                    <a:pt x="55" y="352"/>
                    <a:pt x="53" y="351"/>
                  </a:cubicBezTo>
                  <a:cubicBezTo>
                    <a:pt x="51" y="347"/>
                    <a:pt x="50" y="344"/>
                    <a:pt x="49" y="342"/>
                  </a:cubicBezTo>
                  <a:close/>
                  <a:moveTo>
                    <a:pt x="98" y="309"/>
                  </a:moveTo>
                  <a:cubicBezTo>
                    <a:pt x="99" y="309"/>
                    <a:pt x="102" y="315"/>
                    <a:pt x="102" y="317"/>
                  </a:cubicBezTo>
                  <a:cubicBezTo>
                    <a:pt x="100" y="316"/>
                    <a:pt x="98" y="310"/>
                    <a:pt x="98" y="309"/>
                  </a:cubicBezTo>
                  <a:close/>
                  <a:moveTo>
                    <a:pt x="74" y="337"/>
                  </a:moveTo>
                  <a:cubicBezTo>
                    <a:pt x="75" y="336"/>
                    <a:pt x="74" y="336"/>
                    <a:pt x="73" y="334"/>
                  </a:cubicBezTo>
                  <a:cubicBezTo>
                    <a:pt x="75" y="335"/>
                    <a:pt x="75" y="338"/>
                    <a:pt x="76" y="338"/>
                  </a:cubicBezTo>
                  <a:cubicBezTo>
                    <a:pt x="77" y="340"/>
                    <a:pt x="75" y="338"/>
                    <a:pt x="74" y="337"/>
                  </a:cubicBezTo>
                  <a:close/>
                  <a:moveTo>
                    <a:pt x="57" y="355"/>
                  </a:moveTo>
                  <a:cubicBezTo>
                    <a:pt x="58" y="354"/>
                    <a:pt x="58" y="354"/>
                    <a:pt x="58" y="354"/>
                  </a:cubicBezTo>
                  <a:cubicBezTo>
                    <a:pt x="59" y="356"/>
                    <a:pt x="58" y="356"/>
                    <a:pt x="58" y="357"/>
                  </a:cubicBezTo>
                  <a:cubicBezTo>
                    <a:pt x="58" y="357"/>
                    <a:pt x="57" y="356"/>
                    <a:pt x="57" y="355"/>
                  </a:cubicBezTo>
                  <a:close/>
                  <a:moveTo>
                    <a:pt x="76" y="340"/>
                  </a:moveTo>
                  <a:cubicBezTo>
                    <a:pt x="77" y="340"/>
                    <a:pt x="80" y="343"/>
                    <a:pt x="80" y="345"/>
                  </a:cubicBezTo>
                  <a:cubicBezTo>
                    <a:pt x="78" y="344"/>
                    <a:pt x="78" y="342"/>
                    <a:pt x="76" y="340"/>
                  </a:cubicBezTo>
                  <a:close/>
                  <a:moveTo>
                    <a:pt x="103" y="320"/>
                  </a:moveTo>
                  <a:cubicBezTo>
                    <a:pt x="103" y="320"/>
                    <a:pt x="104" y="322"/>
                    <a:pt x="105" y="323"/>
                  </a:cubicBezTo>
                  <a:cubicBezTo>
                    <a:pt x="104" y="324"/>
                    <a:pt x="103" y="321"/>
                    <a:pt x="103" y="320"/>
                  </a:cubicBezTo>
                  <a:close/>
                  <a:moveTo>
                    <a:pt x="68" y="351"/>
                  </a:moveTo>
                  <a:cubicBezTo>
                    <a:pt x="68" y="351"/>
                    <a:pt x="69" y="351"/>
                    <a:pt x="69" y="352"/>
                  </a:cubicBezTo>
                  <a:cubicBezTo>
                    <a:pt x="72" y="355"/>
                    <a:pt x="69" y="355"/>
                    <a:pt x="68" y="351"/>
                  </a:cubicBezTo>
                  <a:close/>
                  <a:moveTo>
                    <a:pt x="79" y="357"/>
                  </a:moveTo>
                  <a:cubicBezTo>
                    <a:pt x="77" y="356"/>
                    <a:pt x="76" y="353"/>
                    <a:pt x="74" y="352"/>
                  </a:cubicBezTo>
                  <a:cubicBezTo>
                    <a:pt x="73" y="350"/>
                    <a:pt x="75" y="350"/>
                    <a:pt x="74" y="348"/>
                  </a:cubicBezTo>
                  <a:cubicBezTo>
                    <a:pt x="76" y="350"/>
                    <a:pt x="78" y="352"/>
                    <a:pt x="79" y="352"/>
                  </a:cubicBezTo>
                  <a:cubicBezTo>
                    <a:pt x="77" y="350"/>
                    <a:pt x="76" y="350"/>
                    <a:pt x="74" y="346"/>
                  </a:cubicBezTo>
                  <a:cubicBezTo>
                    <a:pt x="74" y="346"/>
                    <a:pt x="75" y="347"/>
                    <a:pt x="76" y="347"/>
                  </a:cubicBezTo>
                  <a:cubicBezTo>
                    <a:pt x="77" y="348"/>
                    <a:pt x="76" y="348"/>
                    <a:pt x="77" y="350"/>
                  </a:cubicBezTo>
                  <a:cubicBezTo>
                    <a:pt x="77" y="348"/>
                    <a:pt x="78" y="350"/>
                    <a:pt x="80" y="352"/>
                  </a:cubicBezTo>
                  <a:cubicBezTo>
                    <a:pt x="81" y="354"/>
                    <a:pt x="82" y="356"/>
                    <a:pt x="83" y="358"/>
                  </a:cubicBezTo>
                  <a:cubicBezTo>
                    <a:pt x="82" y="358"/>
                    <a:pt x="81" y="356"/>
                    <a:pt x="80" y="354"/>
                  </a:cubicBezTo>
                  <a:cubicBezTo>
                    <a:pt x="79" y="353"/>
                    <a:pt x="79" y="355"/>
                    <a:pt x="79" y="354"/>
                  </a:cubicBezTo>
                  <a:cubicBezTo>
                    <a:pt x="78" y="354"/>
                    <a:pt x="80" y="356"/>
                    <a:pt x="81" y="358"/>
                  </a:cubicBezTo>
                  <a:cubicBezTo>
                    <a:pt x="82" y="360"/>
                    <a:pt x="80" y="358"/>
                    <a:pt x="81" y="360"/>
                  </a:cubicBezTo>
                  <a:cubicBezTo>
                    <a:pt x="81" y="360"/>
                    <a:pt x="79" y="357"/>
                    <a:pt x="79" y="357"/>
                  </a:cubicBezTo>
                  <a:close/>
                  <a:moveTo>
                    <a:pt x="138" y="308"/>
                  </a:moveTo>
                  <a:cubicBezTo>
                    <a:pt x="138" y="308"/>
                    <a:pt x="139" y="309"/>
                    <a:pt x="138" y="308"/>
                  </a:cubicBezTo>
                  <a:cubicBezTo>
                    <a:pt x="139" y="308"/>
                    <a:pt x="140" y="309"/>
                    <a:pt x="141" y="310"/>
                  </a:cubicBezTo>
                  <a:cubicBezTo>
                    <a:pt x="140" y="312"/>
                    <a:pt x="138" y="308"/>
                    <a:pt x="139" y="309"/>
                  </a:cubicBezTo>
                  <a:cubicBezTo>
                    <a:pt x="138" y="310"/>
                    <a:pt x="138" y="308"/>
                    <a:pt x="138" y="308"/>
                  </a:cubicBezTo>
                  <a:close/>
                  <a:moveTo>
                    <a:pt x="85" y="360"/>
                  </a:moveTo>
                  <a:cubicBezTo>
                    <a:pt x="85" y="360"/>
                    <a:pt x="85" y="360"/>
                    <a:pt x="84" y="359"/>
                  </a:cubicBezTo>
                  <a:cubicBezTo>
                    <a:pt x="84" y="360"/>
                    <a:pt x="85" y="361"/>
                    <a:pt x="84" y="361"/>
                  </a:cubicBezTo>
                  <a:cubicBezTo>
                    <a:pt x="82" y="358"/>
                    <a:pt x="85" y="358"/>
                    <a:pt x="82" y="355"/>
                  </a:cubicBezTo>
                  <a:cubicBezTo>
                    <a:pt x="84" y="357"/>
                    <a:pt x="86" y="360"/>
                    <a:pt x="88" y="364"/>
                  </a:cubicBezTo>
                  <a:cubicBezTo>
                    <a:pt x="90" y="367"/>
                    <a:pt x="93" y="371"/>
                    <a:pt x="96" y="374"/>
                  </a:cubicBezTo>
                  <a:cubicBezTo>
                    <a:pt x="95" y="374"/>
                    <a:pt x="96" y="374"/>
                    <a:pt x="96" y="375"/>
                  </a:cubicBezTo>
                  <a:cubicBezTo>
                    <a:pt x="95" y="374"/>
                    <a:pt x="94" y="373"/>
                    <a:pt x="93" y="374"/>
                  </a:cubicBezTo>
                  <a:cubicBezTo>
                    <a:pt x="92" y="373"/>
                    <a:pt x="93" y="372"/>
                    <a:pt x="93" y="372"/>
                  </a:cubicBezTo>
                  <a:cubicBezTo>
                    <a:pt x="92" y="371"/>
                    <a:pt x="91" y="371"/>
                    <a:pt x="89" y="369"/>
                  </a:cubicBezTo>
                  <a:cubicBezTo>
                    <a:pt x="90" y="365"/>
                    <a:pt x="85" y="363"/>
                    <a:pt x="85" y="360"/>
                  </a:cubicBezTo>
                  <a:close/>
                  <a:moveTo>
                    <a:pt x="82" y="362"/>
                  </a:moveTo>
                  <a:cubicBezTo>
                    <a:pt x="83" y="363"/>
                    <a:pt x="82" y="362"/>
                    <a:pt x="83" y="362"/>
                  </a:cubicBezTo>
                  <a:cubicBezTo>
                    <a:pt x="83" y="365"/>
                    <a:pt x="90" y="371"/>
                    <a:pt x="90" y="373"/>
                  </a:cubicBezTo>
                  <a:cubicBezTo>
                    <a:pt x="87" y="371"/>
                    <a:pt x="84" y="365"/>
                    <a:pt x="82" y="362"/>
                  </a:cubicBezTo>
                  <a:close/>
                  <a:moveTo>
                    <a:pt x="80" y="373"/>
                  </a:moveTo>
                  <a:cubicBezTo>
                    <a:pt x="80" y="372"/>
                    <a:pt x="82" y="376"/>
                    <a:pt x="84" y="378"/>
                  </a:cubicBezTo>
                  <a:cubicBezTo>
                    <a:pt x="83" y="379"/>
                    <a:pt x="81" y="375"/>
                    <a:pt x="80" y="373"/>
                  </a:cubicBezTo>
                  <a:close/>
                  <a:moveTo>
                    <a:pt x="84" y="369"/>
                  </a:moveTo>
                  <a:cubicBezTo>
                    <a:pt x="85" y="368"/>
                    <a:pt x="85" y="368"/>
                    <a:pt x="85" y="368"/>
                  </a:cubicBezTo>
                  <a:cubicBezTo>
                    <a:pt x="87" y="371"/>
                    <a:pt x="86" y="373"/>
                    <a:pt x="84" y="369"/>
                  </a:cubicBezTo>
                  <a:close/>
                  <a:moveTo>
                    <a:pt x="142" y="319"/>
                  </a:moveTo>
                  <a:cubicBezTo>
                    <a:pt x="143" y="319"/>
                    <a:pt x="144" y="320"/>
                    <a:pt x="146" y="321"/>
                  </a:cubicBezTo>
                  <a:cubicBezTo>
                    <a:pt x="146" y="323"/>
                    <a:pt x="145" y="322"/>
                    <a:pt x="144" y="322"/>
                  </a:cubicBezTo>
                  <a:lnTo>
                    <a:pt x="142" y="319"/>
                  </a:lnTo>
                  <a:close/>
                  <a:moveTo>
                    <a:pt x="89" y="374"/>
                  </a:moveTo>
                  <a:cubicBezTo>
                    <a:pt x="88" y="373"/>
                    <a:pt x="89" y="375"/>
                    <a:pt x="88" y="374"/>
                  </a:cubicBezTo>
                  <a:cubicBezTo>
                    <a:pt x="86" y="373"/>
                    <a:pt x="88" y="371"/>
                    <a:pt x="89" y="374"/>
                  </a:cubicBezTo>
                  <a:close/>
                  <a:moveTo>
                    <a:pt x="83" y="379"/>
                  </a:moveTo>
                  <a:cubicBezTo>
                    <a:pt x="84" y="379"/>
                    <a:pt x="87" y="383"/>
                    <a:pt x="86" y="383"/>
                  </a:cubicBezTo>
                  <a:cubicBezTo>
                    <a:pt x="84" y="382"/>
                    <a:pt x="83" y="380"/>
                    <a:pt x="83" y="379"/>
                  </a:cubicBezTo>
                  <a:close/>
                  <a:moveTo>
                    <a:pt x="146" y="324"/>
                  </a:moveTo>
                  <a:cubicBezTo>
                    <a:pt x="145" y="323"/>
                    <a:pt x="147" y="324"/>
                    <a:pt x="146" y="323"/>
                  </a:cubicBezTo>
                  <a:cubicBezTo>
                    <a:pt x="147" y="323"/>
                    <a:pt x="148" y="326"/>
                    <a:pt x="148" y="325"/>
                  </a:cubicBezTo>
                  <a:cubicBezTo>
                    <a:pt x="149" y="326"/>
                    <a:pt x="148" y="326"/>
                    <a:pt x="149" y="327"/>
                  </a:cubicBezTo>
                  <a:cubicBezTo>
                    <a:pt x="150" y="328"/>
                    <a:pt x="149" y="326"/>
                    <a:pt x="150" y="327"/>
                  </a:cubicBezTo>
                  <a:cubicBezTo>
                    <a:pt x="150" y="327"/>
                    <a:pt x="150" y="328"/>
                    <a:pt x="151" y="329"/>
                  </a:cubicBezTo>
                  <a:cubicBezTo>
                    <a:pt x="150" y="328"/>
                    <a:pt x="150" y="329"/>
                    <a:pt x="150" y="329"/>
                  </a:cubicBezTo>
                  <a:cubicBezTo>
                    <a:pt x="152" y="330"/>
                    <a:pt x="151" y="329"/>
                    <a:pt x="152" y="332"/>
                  </a:cubicBezTo>
                  <a:cubicBezTo>
                    <a:pt x="152" y="332"/>
                    <a:pt x="151" y="331"/>
                    <a:pt x="150" y="330"/>
                  </a:cubicBezTo>
                  <a:cubicBezTo>
                    <a:pt x="150" y="330"/>
                    <a:pt x="150" y="331"/>
                    <a:pt x="150" y="331"/>
                  </a:cubicBezTo>
                  <a:cubicBezTo>
                    <a:pt x="149" y="331"/>
                    <a:pt x="150" y="329"/>
                    <a:pt x="148" y="327"/>
                  </a:cubicBezTo>
                  <a:cubicBezTo>
                    <a:pt x="149" y="327"/>
                    <a:pt x="147" y="326"/>
                    <a:pt x="146" y="324"/>
                  </a:cubicBezTo>
                  <a:close/>
                  <a:moveTo>
                    <a:pt x="119" y="351"/>
                  </a:moveTo>
                  <a:cubicBezTo>
                    <a:pt x="120" y="350"/>
                    <a:pt x="120" y="352"/>
                    <a:pt x="122" y="353"/>
                  </a:cubicBezTo>
                  <a:cubicBezTo>
                    <a:pt x="122" y="355"/>
                    <a:pt x="120" y="352"/>
                    <a:pt x="119" y="351"/>
                  </a:cubicBezTo>
                  <a:close/>
                  <a:moveTo>
                    <a:pt x="94" y="377"/>
                  </a:moveTo>
                  <a:cubicBezTo>
                    <a:pt x="95" y="376"/>
                    <a:pt x="96" y="378"/>
                    <a:pt x="97" y="379"/>
                  </a:cubicBezTo>
                  <a:cubicBezTo>
                    <a:pt x="97" y="380"/>
                    <a:pt x="95" y="379"/>
                    <a:pt x="94" y="377"/>
                  </a:cubicBezTo>
                  <a:close/>
                  <a:moveTo>
                    <a:pt x="99" y="375"/>
                  </a:moveTo>
                  <a:cubicBezTo>
                    <a:pt x="100" y="377"/>
                    <a:pt x="100" y="377"/>
                    <a:pt x="102" y="380"/>
                  </a:cubicBezTo>
                  <a:cubicBezTo>
                    <a:pt x="100" y="381"/>
                    <a:pt x="98" y="375"/>
                    <a:pt x="99" y="375"/>
                  </a:cubicBezTo>
                  <a:close/>
                  <a:moveTo>
                    <a:pt x="130" y="344"/>
                  </a:moveTo>
                  <a:cubicBezTo>
                    <a:pt x="130" y="344"/>
                    <a:pt x="130" y="344"/>
                    <a:pt x="131" y="345"/>
                  </a:cubicBezTo>
                  <a:cubicBezTo>
                    <a:pt x="131" y="344"/>
                    <a:pt x="131" y="344"/>
                    <a:pt x="131" y="344"/>
                  </a:cubicBezTo>
                  <a:cubicBezTo>
                    <a:pt x="132" y="343"/>
                    <a:pt x="132" y="345"/>
                    <a:pt x="132" y="346"/>
                  </a:cubicBezTo>
                  <a:cubicBezTo>
                    <a:pt x="131" y="346"/>
                    <a:pt x="131" y="345"/>
                    <a:pt x="130" y="344"/>
                  </a:cubicBezTo>
                  <a:close/>
                  <a:moveTo>
                    <a:pt x="106" y="408"/>
                  </a:moveTo>
                  <a:cubicBezTo>
                    <a:pt x="104" y="407"/>
                    <a:pt x="111" y="414"/>
                    <a:pt x="107" y="411"/>
                  </a:cubicBezTo>
                  <a:cubicBezTo>
                    <a:pt x="108" y="412"/>
                    <a:pt x="108" y="412"/>
                    <a:pt x="109" y="413"/>
                  </a:cubicBezTo>
                  <a:cubicBezTo>
                    <a:pt x="109" y="413"/>
                    <a:pt x="109" y="412"/>
                    <a:pt x="109" y="412"/>
                  </a:cubicBezTo>
                  <a:cubicBezTo>
                    <a:pt x="111" y="414"/>
                    <a:pt x="113" y="417"/>
                    <a:pt x="114" y="416"/>
                  </a:cubicBezTo>
                  <a:cubicBezTo>
                    <a:pt x="115" y="418"/>
                    <a:pt x="115" y="418"/>
                    <a:pt x="118" y="420"/>
                  </a:cubicBezTo>
                  <a:cubicBezTo>
                    <a:pt x="117" y="420"/>
                    <a:pt x="117" y="420"/>
                    <a:pt x="116" y="419"/>
                  </a:cubicBezTo>
                  <a:cubicBezTo>
                    <a:pt x="115" y="418"/>
                    <a:pt x="114" y="417"/>
                    <a:pt x="114" y="417"/>
                  </a:cubicBezTo>
                  <a:cubicBezTo>
                    <a:pt x="115" y="420"/>
                    <a:pt x="117" y="420"/>
                    <a:pt x="118" y="422"/>
                  </a:cubicBezTo>
                  <a:cubicBezTo>
                    <a:pt x="119" y="422"/>
                    <a:pt x="116" y="420"/>
                    <a:pt x="117" y="420"/>
                  </a:cubicBezTo>
                  <a:cubicBezTo>
                    <a:pt x="119" y="422"/>
                    <a:pt x="119" y="423"/>
                    <a:pt x="121" y="425"/>
                  </a:cubicBezTo>
                  <a:cubicBezTo>
                    <a:pt x="122" y="427"/>
                    <a:pt x="119" y="424"/>
                    <a:pt x="119" y="424"/>
                  </a:cubicBezTo>
                  <a:cubicBezTo>
                    <a:pt x="119" y="425"/>
                    <a:pt x="121" y="426"/>
                    <a:pt x="122" y="427"/>
                  </a:cubicBezTo>
                  <a:cubicBezTo>
                    <a:pt x="123" y="428"/>
                    <a:pt x="120" y="425"/>
                    <a:pt x="123" y="426"/>
                  </a:cubicBezTo>
                  <a:cubicBezTo>
                    <a:pt x="124" y="428"/>
                    <a:pt x="123" y="428"/>
                    <a:pt x="127" y="431"/>
                  </a:cubicBezTo>
                  <a:cubicBezTo>
                    <a:pt x="126" y="430"/>
                    <a:pt x="126" y="431"/>
                    <a:pt x="126" y="431"/>
                  </a:cubicBezTo>
                  <a:cubicBezTo>
                    <a:pt x="128" y="433"/>
                    <a:pt x="127" y="431"/>
                    <a:pt x="129" y="432"/>
                  </a:cubicBezTo>
                  <a:cubicBezTo>
                    <a:pt x="133" y="438"/>
                    <a:pt x="140" y="442"/>
                    <a:pt x="146" y="447"/>
                  </a:cubicBezTo>
                  <a:cubicBezTo>
                    <a:pt x="146" y="447"/>
                    <a:pt x="151" y="450"/>
                    <a:pt x="150" y="451"/>
                  </a:cubicBezTo>
                  <a:cubicBezTo>
                    <a:pt x="153" y="452"/>
                    <a:pt x="152" y="451"/>
                    <a:pt x="155" y="453"/>
                  </a:cubicBezTo>
                  <a:cubicBezTo>
                    <a:pt x="156" y="455"/>
                    <a:pt x="159" y="457"/>
                    <a:pt x="163" y="460"/>
                  </a:cubicBezTo>
                  <a:cubicBezTo>
                    <a:pt x="167" y="462"/>
                    <a:pt x="172" y="464"/>
                    <a:pt x="174" y="466"/>
                  </a:cubicBezTo>
                  <a:cubicBezTo>
                    <a:pt x="174" y="467"/>
                    <a:pt x="173" y="467"/>
                    <a:pt x="172" y="466"/>
                  </a:cubicBezTo>
                  <a:cubicBezTo>
                    <a:pt x="172" y="466"/>
                    <a:pt x="172" y="466"/>
                    <a:pt x="172" y="467"/>
                  </a:cubicBezTo>
                  <a:cubicBezTo>
                    <a:pt x="174" y="467"/>
                    <a:pt x="182" y="470"/>
                    <a:pt x="184" y="473"/>
                  </a:cubicBezTo>
                  <a:cubicBezTo>
                    <a:pt x="188" y="473"/>
                    <a:pt x="191" y="476"/>
                    <a:pt x="195" y="478"/>
                  </a:cubicBezTo>
                  <a:cubicBezTo>
                    <a:pt x="195" y="478"/>
                    <a:pt x="193" y="478"/>
                    <a:pt x="193" y="478"/>
                  </a:cubicBezTo>
                  <a:cubicBezTo>
                    <a:pt x="192" y="477"/>
                    <a:pt x="190" y="476"/>
                    <a:pt x="188" y="476"/>
                  </a:cubicBezTo>
                  <a:cubicBezTo>
                    <a:pt x="188" y="476"/>
                    <a:pt x="189" y="477"/>
                    <a:pt x="191" y="478"/>
                  </a:cubicBezTo>
                  <a:cubicBezTo>
                    <a:pt x="188" y="477"/>
                    <a:pt x="184" y="475"/>
                    <a:pt x="180" y="473"/>
                  </a:cubicBezTo>
                  <a:cubicBezTo>
                    <a:pt x="181" y="473"/>
                    <a:pt x="180" y="472"/>
                    <a:pt x="180" y="472"/>
                  </a:cubicBezTo>
                  <a:cubicBezTo>
                    <a:pt x="179" y="472"/>
                    <a:pt x="177" y="470"/>
                    <a:pt x="177" y="470"/>
                  </a:cubicBezTo>
                  <a:cubicBezTo>
                    <a:pt x="175" y="469"/>
                    <a:pt x="171" y="467"/>
                    <a:pt x="167" y="465"/>
                  </a:cubicBezTo>
                  <a:cubicBezTo>
                    <a:pt x="164" y="463"/>
                    <a:pt x="161" y="461"/>
                    <a:pt x="161" y="464"/>
                  </a:cubicBezTo>
                  <a:cubicBezTo>
                    <a:pt x="156" y="460"/>
                    <a:pt x="154" y="459"/>
                    <a:pt x="149" y="457"/>
                  </a:cubicBezTo>
                  <a:cubicBezTo>
                    <a:pt x="148" y="456"/>
                    <a:pt x="146" y="455"/>
                    <a:pt x="146" y="454"/>
                  </a:cubicBezTo>
                  <a:cubicBezTo>
                    <a:pt x="144" y="454"/>
                    <a:pt x="137" y="449"/>
                    <a:pt x="134" y="445"/>
                  </a:cubicBezTo>
                  <a:cubicBezTo>
                    <a:pt x="133" y="444"/>
                    <a:pt x="133" y="445"/>
                    <a:pt x="132" y="444"/>
                  </a:cubicBezTo>
                  <a:cubicBezTo>
                    <a:pt x="129" y="442"/>
                    <a:pt x="126" y="439"/>
                    <a:pt x="123" y="436"/>
                  </a:cubicBezTo>
                  <a:cubicBezTo>
                    <a:pt x="120" y="434"/>
                    <a:pt x="117" y="431"/>
                    <a:pt x="115" y="429"/>
                  </a:cubicBezTo>
                  <a:cubicBezTo>
                    <a:pt x="115" y="428"/>
                    <a:pt x="112" y="424"/>
                    <a:pt x="109" y="422"/>
                  </a:cubicBezTo>
                  <a:cubicBezTo>
                    <a:pt x="107" y="419"/>
                    <a:pt x="100" y="411"/>
                    <a:pt x="97" y="409"/>
                  </a:cubicBezTo>
                  <a:cubicBezTo>
                    <a:pt x="94" y="407"/>
                    <a:pt x="97" y="409"/>
                    <a:pt x="97" y="408"/>
                  </a:cubicBezTo>
                  <a:cubicBezTo>
                    <a:pt x="95" y="406"/>
                    <a:pt x="90" y="402"/>
                    <a:pt x="89" y="399"/>
                  </a:cubicBezTo>
                  <a:cubicBezTo>
                    <a:pt x="92" y="401"/>
                    <a:pt x="88" y="395"/>
                    <a:pt x="86" y="392"/>
                  </a:cubicBezTo>
                  <a:cubicBezTo>
                    <a:pt x="89" y="394"/>
                    <a:pt x="90" y="398"/>
                    <a:pt x="91" y="400"/>
                  </a:cubicBezTo>
                  <a:cubicBezTo>
                    <a:pt x="92" y="400"/>
                    <a:pt x="93" y="400"/>
                    <a:pt x="95" y="402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102" y="410"/>
                    <a:pt x="109" y="417"/>
                    <a:pt x="115" y="424"/>
                  </a:cubicBezTo>
                  <a:cubicBezTo>
                    <a:pt x="117" y="425"/>
                    <a:pt x="120" y="428"/>
                    <a:pt x="121" y="428"/>
                  </a:cubicBezTo>
                  <a:cubicBezTo>
                    <a:pt x="119" y="425"/>
                    <a:pt x="116" y="423"/>
                    <a:pt x="113" y="420"/>
                  </a:cubicBezTo>
                  <a:cubicBezTo>
                    <a:pt x="110" y="417"/>
                    <a:pt x="108" y="414"/>
                    <a:pt x="105" y="412"/>
                  </a:cubicBezTo>
                  <a:cubicBezTo>
                    <a:pt x="105" y="412"/>
                    <a:pt x="106" y="413"/>
                    <a:pt x="106" y="412"/>
                  </a:cubicBezTo>
                  <a:cubicBezTo>
                    <a:pt x="106" y="412"/>
                    <a:pt x="105" y="411"/>
                    <a:pt x="103" y="410"/>
                  </a:cubicBezTo>
                  <a:cubicBezTo>
                    <a:pt x="102" y="408"/>
                    <a:pt x="101" y="407"/>
                    <a:pt x="102" y="407"/>
                  </a:cubicBezTo>
                  <a:cubicBezTo>
                    <a:pt x="99" y="406"/>
                    <a:pt x="99" y="403"/>
                    <a:pt x="97" y="403"/>
                  </a:cubicBezTo>
                  <a:cubicBezTo>
                    <a:pt x="94" y="401"/>
                    <a:pt x="92" y="398"/>
                    <a:pt x="93" y="397"/>
                  </a:cubicBezTo>
                  <a:cubicBezTo>
                    <a:pt x="94" y="399"/>
                    <a:pt x="94" y="400"/>
                    <a:pt x="96" y="400"/>
                  </a:cubicBezTo>
                  <a:cubicBezTo>
                    <a:pt x="94" y="398"/>
                    <a:pt x="94" y="397"/>
                    <a:pt x="93" y="395"/>
                  </a:cubicBezTo>
                  <a:cubicBezTo>
                    <a:pt x="93" y="395"/>
                    <a:pt x="93" y="397"/>
                    <a:pt x="91" y="396"/>
                  </a:cubicBezTo>
                  <a:cubicBezTo>
                    <a:pt x="89" y="393"/>
                    <a:pt x="89" y="391"/>
                    <a:pt x="88" y="389"/>
                  </a:cubicBezTo>
                  <a:cubicBezTo>
                    <a:pt x="89" y="390"/>
                    <a:pt x="91" y="392"/>
                    <a:pt x="93" y="392"/>
                  </a:cubicBezTo>
                  <a:cubicBezTo>
                    <a:pt x="94" y="394"/>
                    <a:pt x="93" y="394"/>
                    <a:pt x="93" y="394"/>
                  </a:cubicBezTo>
                  <a:cubicBezTo>
                    <a:pt x="97" y="397"/>
                    <a:pt x="96" y="398"/>
                    <a:pt x="100" y="402"/>
                  </a:cubicBezTo>
                  <a:cubicBezTo>
                    <a:pt x="101" y="401"/>
                    <a:pt x="100" y="400"/>
                    <a:pt x="102" y="400"/>
                  </a:cubicBezTo>
                  <a:cubicBezTo>
                    <a:pt x="104" y="403"/>
                    <a:pt x="103" y="403"/>
                    <a:pt x="104" y="406"/>
                  </a:cubicBezTo>
                  <a:cubicBezTo>
                    <a:pt x="102" y="404"/>
                    <a:pt x="104" y="404"/>
                    <a:pt x="102" y="403"/>
                  </a:cubicBezTo>
                  <a:cubicBezTo>
                    <a:pt x="101" y="402"/>
                    <a:pt x="102" y="404"/>
                    <a:pt x="101" y="403"/>
                  </a:cubicBezTo>
                  <a:cubicBezTo>
                    <a:pt x="103" y="406"/>
                    <a:pt x="106" y="406"/>
                    <a:pt x="108" y="410"/>
                  </a:cubicBezTo>
                  <a:cubicBezTo>
                    <a:pt x="109" y="411"/>
                    <a:pt x="106" y="408"/>
                    <a:pt x="106" y="408"/>
                  </a:cubicBezTo>
                  <a:close/>
                  <a:moveTo>
                    <a:pt x="93" y="389"/>
                  </a:moveTo>
                  <a:cubicBezTo>
                    <a:pt x="94" y="390"/>
                    <a:pt x="95" y="391"/>
                    <a:pt x="96" y="393"/>
                  </a:cubicBezTo>
                  <a:cubicBezTo>
                    <a:pt x="95" y="392"/>
                    <a:pt x="93" y="391"/>
                    <a:pt x="93" y="389"/>
                  </a:cubicBezTo>
                  <a:close/>
                  <a:moveTo>
                    <a:pt x="104" y="379"/>
                  </a:moveTo>
                  <a:cubicBezTo>
                    <a:pt x="104" y="380"/>
                    <a:pt x="104" y="381"/>
                    <a:pt x="103" y="381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105" y="383"/>
                    <a:pt x="104" y="382"/>
                    <a:pt x="105" y="381"/>
                  </a:cubicBezTo>
                  <a:cubicBezTo>
                    <a:pt x="106" y="383"/>
                    <a:pt x="105" y="383"/>
                    <a:pt x="107" y="385"/>
                  </a:cubicBezTo>
                  <a:cubicBezTo>
                    <a:pt x="107" y="385"/>
                    <a:pt x="106" y="384"/>
                    <a:pt x="106" y="384"/>
                  </a:cubicBezTo>
                  <a:cubicBezTo>
                    <a:pt x="106" y="385"/>
                    <a:pt x="108" y="385"/>
                    <a:pt x="109" y="388"/>
                  </a:cubicBezTo>
                  <a:cubicBezTo>
                    <a:pt x="106" y="387"/>
                    <a:pt x="104" y="383"/>
                    <a:pt x="102" y="380"/>
                  </a:cubicBezTo>
                  <a:cubicBezTo>
                    <a:pt x="104" y="381"/>
                    <a:pt x="102" y="378"/>
                    <a:pt x="104" y="379"/>
                  </a:cubicBezTo>
                  <a:close/>
                  <a:moveTo>
                    <a:pt x="101" y="383"/>
                  </a:moveTo>
                  <a:cubicBezTo>
                    <a:pt x="102" y="382"/>
                    <a:pt x="106" y="388"/>
                    <a:pt x="106" y="389"/>
                  </a:cubicBezTo>
                  <a:cubicBezTo>
                    <a:pt x="104" y="387"/>
                    <a:pt x="103" y="385"/>
                    <a:pt x="101" y="383"/>
                  </a:cubicBezTo>
                  <a:close/>
                  <a:moveTo>
                    <a:pt x="94" y="393"/>
                  </a:moveTo>
                  <a:cubicBezTo>
                    <a:pt x="95" y="392"/>
                    <a:pt x="98" y="395"/>
                    <a:pt x="97" y="396"/>
                  </a:cubicBezTo>
                  <a:cubicBezTo>
                    <a:pt x="94" y="394"/>
                    <a:pt x="96" y="394"/>
                    <a:pt x="94" y="393"/>
                  </a:cubicBezTo>
                  <a:close/>
                  <a:moveTo>
                    <a:pt x="152" y="334"/>
                  </a:moveTo>
                  <a:cubicBezTo>
                    <a:pt x="151" y="334"/>
                    <a:pt x="151" y="333"/>
                    <a:pt x="151" y="332"/>
                  </a:cubicBezTo>
                  <a:cubicBezTo>
                    <a:pt x="151" y="332"/>
                    <a:pt x="152" y="333"/>
                    <a:pt x="152" y="333"/>
                  </a:cubicBezTo>
                  <a:cubicBezTo>
                    <a:pt x="153" y="334"/>
                    <a:pt x="153" y="333"/>
                    <a:pt x="154" y="335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3" y="334"/>
                    <a:pt x="152" y="334"/>
                    <a:pt x="152" y="334"/>
                  </a:cubicBezTo>
                  <a:close/>
                  <a:moveTo>
                    <a:pt x="97" y="393"/>
                  </a:moveTo>
                  <a:cubicBezTo>
                    <a:pt x="97" y="392"/>
                    <a:pt x="99" y="396"/>
                    <a:pt x="100" y="397"/>
                  </a:cubicBezTo>
                  <a:cubicBezTo>
                    <a:pt x="100" y="398"/>
                    <a:pt x="99" y="397"/>
                    <a:pt x="98" y="398"/>
                  </a:cubicBezTo>
                  <a:cubicBezTo>
                    <a:pt x="97" y="396"/>
                    <a:pt x="99" y="396"/>
                    <a:pt x="97" y="393"/>
                  </a:cubicBezTo>
                  <a:close/>
                  <a:moveTo>
                    <a:pt x="132" y="367"/>
                  </a:moveTo>
                  <a:cubicBezTo>
                    <a:pt x="132" y="366"/>
                    <a:pt x="130" y="364"/>
                    <a:pt x="130" y="363"/>
                  </a:cubicBezTo>
                  <a:cubicBezTo>
                    <a:pt x="130" y="362"/>
                    <a:pt x="132" y="365"/>
                    <a:pt x="133" y="365"/>
                  </a:cubicBezTo>
                  <a:cubicBezTo>
                    <a:pt x="132" y="366"/>
                    <a:pt x="133" y="367"/>
                    <a:pt x="132" y="368"/>
                  </a:cubicBezTo>
                  <a:cubicBezTo>
                    <a:pt x="134" y="368"/>
                    <a:pt x="135" y="368"/>
                    <a:pt x="136" y="370"/>
                  </a:cubicBezTo>
                  <a:cubicBezTo>
                    <a:pt x="135" y="371"/>
                    <a:pt x="133" y="368"/>
                    <a:pt x="134" y="371"/>
                  </a:cubicBezTo>
                  <a:cubicBezTo>
                    <a:pt x="133" y="371"/>
                    <a:pt x="133" y="371"/>
                    <a:pt x="132" y="369"/>
                  </a:cubicBezTo>
                  <a:cubicBezTo>
                    <a:pt x="132" y="369"/>
                    <a:pt x="133" y="369"/>
                    <a:pt x="133" y="369"/>
                  </a:cubicBezTo>
                  <a:cubicBezTo>
                    <a:pt x="132" y="368"/>
                    <a:pt x="130" y="368"/>
                    <a:pt x="129" y="366"/>
                  </a:cubicBezTo>
                  <a:cubicBezTo>
                    <a:pt x="131" y="368"/>
                    <a:pt x="130" y="365"/>
                    <a:pt x="132" y="367"/>
                  </a:cubicBezTo>
                  <a:close/>
                  <a:moveTo>
                    <a:pt x="104" y="404"/>
                  </a:moveTo>
                  <a:cubicBezTo>
                    <a:pt x="104" y="402"/>
                    <a:pt x="107" y="406"/>
                    <a:pt x="108" y="407"/>
                  </a:cubicBezTo>
                  <a:cubicBezTo>
                    <a:pt x="108" y="408"/>
                    <a:pt x="107" y="407"/>
                    <a:pt x="106" y="406"/>
                  </a:cubicBezTo>
                  <a:cubicBezTo>
                    <a:pt x="105" y="406"/>
                    <a:pt x="105" y="404"/>
                    <a:pt x="104" y="404"/>
                  </a:cubicBezTo>
                  <a:close/>
                  <a:moveTo>
                    <a:pt x="135" y="371"/>
                  </a:moveTo>
                  <a:cubicBezTo>
                    <a:pt x="136" y="371"/>
                    <a:pt x="137" y="371"/>
                    <a:pt x="137" y="371"/>
                  </a:cubicBezTo>
                  <a:cubicBezTo>
                    <a:pt x="139" y="372"/>
                    <a:pt x="138" y="373"/>
                    <a:pt x="139" y="374"/>
                  </a:cubicBezTo>
                  <a:cubicBezTo>
                    <a:pt x="139" y="374"/>
                    <a:pt x="136" y="371"/>
                    <a:pt x="137" y="373"/>
                  </a:cubicBezTo>
                  <a:cubicBezTo>
                    <a:pt x="137" y="373"/>
                    <a:pt x="136" y="372"/>
                    <a:pt x="135" y="371"/>
                  </a:cubicBezTo>
                  <a:close/>
                  <a:moveTo>
                    <a:pt x="139" y="375"/>
                  </a:moveTo>
                  <a:cubicBezTo>
                    <a:pt x="140" y="375"/>
                    <a:pt x="141" y="377"/>
                    <a:pt x="142" y="376"/>
                  </a:cubicBezTo>
                  <a:cubicBezTo>
                    <a:pt x="142" y="377"/>
                    <a:pt x="141" y="377"/>
                    <a:pt x="143" y="378"/>
                  </a:cubicBezTo>
                  <a:cubicBezTo>
                    <a:pt x="142" y="376"/>
                    <a:pt x="144" y="378"/>
                    <a:pt x="144" y="379"/>
                  </a:cubicBezTo>
                  <a:cubicBezTo>
                    <a:pt x="142" y="379"/>
                    <a:pt x="140" y="377"/>
                    <a:pt x="139" y="375"/>
                  </a:cubicBezTo>
                  <a:close/>
                  <a:moveTo>
                    <a:pt x="142" y="380"/>
                  </a:moveTo>
                  <a:cubicBezTo>
                    <a:pt x="142" y="380"/>
                    <a:pt x="141" y="379"/>
                    <a:pt x="140" y="378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1" y="378"/>
                    <a:pt x="141" y="378"/>
                    <a:pt x="142" y="379"/>
                  </a:cubicBezTo>
                  <a:cubicBezTo>
                    <a:pt x="140" y="379"/>
                    <a:pt x="141" y="379"/>
                    <a:pt x="142" y="380"/>
                  </a:cubicBezTo>
                  <a:close/>
                  <a:moveTo>
                    <a:pt x="114" y="415"/>
                  </a:moveTo>
                  <a:cubicBezTo>
                    <a:pt x="114" y="414"/>
                    <a:pt x="117" y="417"/>
                    <a:pt x="118" y="418"/>
                  </a:cubicBezTo>
                  <a:cubicBezTo>
                    <a:pt x="117" y="419"/>
                    <a:pt x="115" y="417"/>
                    <a:pt x="114" y="415"/>
                  </a:cubicBezTo>
                  <a:close/>
                  <a:moveTo>
                    <a:pt x="167" y="348"/>
                  </a:moveTo>
                  <a:cubicBezTo>
                    <a:pt x="168" y="347"/>
                    <a:pt x="168" y="348"/>
                    <a:pt x="169" y="347"/>
                  </a:cubicBezTo>
                  <a:cubicBezTo>
                    <a:pt x="170" y="348"/>
                    <a:pt x="172" y="350"/>
                    <a:pt x="172" y="351"/>
                  </a:cubicBezTo>
                  <a:cubicBezTo>
                    <a:pt x="169" y="347"/>
                    <a:pt x="169" y="349"/>
                    <a:pt x="167" y="348"/>
                  </a:cubicBezTo>
                  <a:close/>
                  <a:moveTo>
                    <a:pt x="150" y="371"/>
                  </a:moveTo>
                  <a:cubicBezTo>
                    <a:pt x="151" y="372"/>
                    <a:pt x="152" y="371"/>
                    <a:pt x="151" y="371"/>
                  </a:cubicBezTo>
                  <a:cubicBezTo>
                    <a:pt x="153" y="372"/>
                    <a:pt x="152" y="372"/>
                    <a:pt x="153" y="374"/>
                  </a:cubicBezTo>
                  <a:cubicBezTo>
                    <a:pt x="152" y="374"/>
                    <a:pt x="152" y="372"/>
                    <a:pt x="150" y="371"/>
                  </a:cubicBezTo>
                  <a:close/>
                  <a:moveTo>
                    <a:pt x="146" y="383"/>
                  </a:moveTo>
                  <a:cubicBezTo>
                    <a:pt x="147" y="382"/>
                    <a:pt x="149" y="385"/>
                    <a:pt x="149" y="384"/>
                  </a:cubicBezTo>
                  <a:cubicBezTo>
                    <a:pt x="151" y="386"/>
                    <a:pt x="149" y="385"/>
                    <a:pt x="150" y="386"/>
                  </a:cubicBezTo>
                  <a:cubicBezTo>
                    <a:pt x="151" y="387"/>
                    <a:pt x="153" y="389"/>
                    <a:pt x="154" y="390"/>
                  </a:cubicBezTo>
                  <a:cubicBezTo>
                    <a:pt x="151" y="389"/>
                    <a:pt x="149" y="386"/>
                    <a:pt x="146" y="383"/>
                  </a:cubicBezTo>
                  <a:close/>
                  <a:moveTo>
                    <a:pt x="149" y="384"/>
                  </a:moveTo>
                  <a:cubicBezTo>
                    <a:pt x="152" y="385"/>
                    <a:pt x="153" y="388"/>
                    <a:pt x="156" y="389"/>
                  </a:cubicBezTo>
                  <a:cubicBezTo>
                    <a:pt x="154" y="390"/>
                    <a:pt x="151" y="385"/>
                    <a:pt x="149" y="384"/>
                  </a:cubicBezTo>
                  <a:close/>
                  <a:moveTo>
                    <a:pt x="174" y="352"/>
                  </a:moveTo>
                  <a:cubicBezTo>
                    <a:pt x="175" y="353"/>
                    <a:pt x="174" y="354"/>
                    <a:pt x="175" y="355"/>
                  </a:cubicBezTo>
                  <a:cubicBezTo>
                    <a:pt x="174" y="355"/>
                    <a:pt x="173" y="351"/>
                    <a:pt x="174" y="352"/>
                  </a:cubicBezTo>
                  <a:close/>
                  <a:moveTo>
                    <a:pt x="166" y="373"/>
                  </a:moveTo>
                  <a:cubicBezTo>
                    <a:pt x="168" y="377"/>
                    <a:pt x="167" y="375"/>
                    <a:pt x="169" y="379"/>
                  </a:cubicBezTo>
                  <a:cubicBezTo>
                    <a:pt x="167" y="377"/>
                    <a:pt x="165" y="375"/>
                    <a:pt x="166" y="373"/>
                  </a:cubicBezTo>
                  <a:close/>
                  <a:moveTo>
                    <a:pt x="156" y="393"/>
                  </a:moveTo>
                  <a:cubicBezTo>
                    <a:pt x="157" y="393"/>
                    <a:pt x="160" y="395"/>
                    <a:pt x="162" y="396"/>
                  </a:cubicBezTo>
                  <a:cubicBezTo>
                    <a:pt x="161" y="396"/>
                    <a:pt x="164" y="399"/>
                    <a:pt x="167" y="401"/>
                  </a:cubicBezTo>
                  <a:cubicBezTo>
                    <a:pt x="167" y="401"/>
                    <a:pt x="166" y="401"/>
                    <a:pt x="166" y="402"/>
                  </a:cubicBezTo>
                  <a:cubicBezTo>
                    <a:pt x="164" y="401"/>
                    <a:pt x="165" y="400"/>
                    <a:pt x="164" y="399"/>
                  </a:cubicBezTo>
                  <a:cubicBezTo>
                    <a:pt x="163" y="400"/>
                    <a:pt x="161" y="397"/>
                    <a:pt x="160" y="398"/>
                  </a:cubicBezTo>
                  <a:cubicBezTo>
                    <a:pt x="160" y="397"/>
                    <a:pt x="159" y="394"/>
                    <a:pt x="158" y="395"/>
                  </a:cubicBezTo>
                  <a:cubicBezTo>
                    <a:pt x="157" y="394"/>
                    <a:pt x="157" y="394"/>
                    <a:pt x="156" y="393"/>
                  </a:cubicBezTo>
                  <a:close/>
                  <a:moveTo>
                    <a:pt x="165" y="385"/>
                  </a:moveTo>
                  <a:cubicBezTo>
                    <a:pt x="165" y="386"/>
                    <a:pt x="166" y="387"/>
                    <a:pt x="167" y="387"/>
                  </a:cubicBezTo>
                  <a:cubicBezTo>
                    <a:pt x="166" y="388"/>
                    <a:pt x="164" y="386"/>
                    <a:pt x="165" y="385"/>
                  </a:cubicBezTo>
                  <a:close/>
                  <a:moveTo>
                    <a:pt x="170" y="385"/>
                  </a:moveTo>
                  <a:cubicBezTo>
                    <a:pt x="171" y="384"/>
                    <a:pt x="173" y="387"/>
                    <a:pt x="176" y="389"/>
                  </a:cubicBezTo>
                  <a:cubicBezTo>
                    <a:pt x="174" y="389"/>
                    <a:pt x="173" y="387"/>
                    <a:pt x="170" y="385"/>
                  </a:cubicBezTo>
                  <a:close/>
                  <a:moveTo>
                    <a:pt x="168" y="389"/>
                  </a:moveTo>
                  <a:cubicBezTo>
                    <a:pt x="169" y="388"/>
                    <a:pt x="171" y="390"/>
                    <a:pt x="172" y="391"/>
                  </a:cubicBezTo>
                  <a:cubicBezTo>
                    <a:pt x="171" y="391"/>
                    <a:pt x="170" y="390"/>
                    <a:pt x="168" y="389"/>
                  </a:cubicBezTo>
                  <a:close/>
                  <a:moveTo>
                    <a:pt x="169" y="403"/>
                  </a:moveTo>
                  <a:cubicBezTo>
                    <a:pt x="170" y="404"/>
                    <a:pt x="171" y="404"/>
                    <a:pt x="171" y="404"/>
                  </a:cubicBezTo>
                  <a:cubicBezTo>
                    <a:pt x="173" y="406"/>
                    <a:pt x="168" y="405"/>
                    <a:pt x="169" y="403"/>
                  </a:cubicBezTo>
                  <a:close/>
                  <a:moveTo>
                    <a:pt x="174" y="398"/>
                  </a:moveTo>
                  <a:cubicBezTo>
                    <a:pt x="175" y="398"/>
                    <a:pt x="176" y="400"/>
                    <a:pt x="176" y="401"/>
                  </a:cubicBezTo>
                  <a:cubicBezTo>
                    <a:pt x="175" y="400"/>
                    <a:pt x="175" y="399"/>
                    <a:pt x="174" y="398"/>
                  </a:cubicBezTo>
                  <a:close/>
                  <a:moveTo>
                    <a:pt x="180" y="388"/>
                  </a:moveTo>
                  <a:cubicBezTo>
                    <a:pt x="182" y="389"/>
                    <a:pt x="185" y="391"/>
                    <a:pt x="188" y="392"/>
                  </a:cubicBezTo>
                  <a:cubicBezTo>
                    <a:pt x="187" y="393"/>
                    <a:pt x="184" y="390"/>
                    <a:pt x="184" y="392"/>
                  </a:cubicBezTo>
                  <a:cubicBezTo>
                    <a:pt x="183" y="391"/>
                    <a:pt x="181" y="390"/>
                    <a:pt x="180" y="388"/>
                  </a:cubicBezTo>
                  <a:close/>
                  <a:moveTo>
                    <a:pt x="185" y="392"/>
                  </a:moveTo>
                  <a:cubicBezTo>
                    <a:pt x="186" y="393"/>
                    <a:pt x="190" y="394"/>
                    <a:pt x="189" y="396"/>
                  </a:cubicBezTo>
                  <a:cubicBezTo>
                    <a:pt x="187" y="394"/>
                    <a:pt x="187" y="394"/>
                    <a:pt x="185" y="392"/>
                  </a:cubicBezTo>
                  <a:close/>
                  <a:moveTo>
                    <a:pt x="187" y="405"/>
                  </a:moveTo>
                  <a:cubicBezTo>
                    <a:pt x="188" y="406"/>
                    <a:pt x="188" y="407"/>
                    <a:pt x="190" y="408"/>
                  </a:cubicBezTo>
                  <a:cubicBezTo>
                    <a:pt x="190" y="409"/>
                    <a:pt x="189" y="408"/>
                    <a:pt x="188" y="408"/>
                  </a:cubicBezTo>
                  <a:cubicBezTo>
                    <a:pt x="186" y="407"/>
                    <a:pt x="186" y="407"/>
                    <a:pt x="186" y="407"/>
                  </a:cubicBezTo>
                  <a:cubicBezTo>
                    <a:pt x="185" y="406"/>
                    <a:pt x="186" y="405"/>
                    <a:pt x="187" y="405"/>
                  </a:cubicBezTo>
                  <a:close/>
                  <a:moveTo>
                    <a:pt x="170" y="441"/>
                  </a:moveTo>
                  <a:cubicBezTo>
                    <a:pt x="169" y="440"/>
                    <a:pt x="172" y="442"/>
                    <a:pt x="171" y="441"/>
                  </a:cubicBezTo>
                  <a:cubicBezTo>
                    <a:pt x="173" y="442"/>
                    <a:pt x="171" y="443"/>
                    <a:pt x="170" y="441"/>
                  </a:cubicBezTo>
                  <a:close/>
                  <a:moveTo>
                    <a:pt x="173" y="442"/>
                  </a:moveTo>
                  <a:cubicBezTo>
                    <a:pt x="177" y="445"/>
                    <a:pt x="176" y="444"/>
                    <a:pt x="181" y="446"/>
                  </a:cubicBezTo>
                  <a:cubicBezTo>
                    <a:pt x="181" y="447"/>
                    <a:pt x="181" y="447"/>
                    <a:pt x="181" y="448"/>
                  </a:cubicBezTo>
                  <a:cubicBezTo>
                    <a:pt x="180" y="447"/>
                    <a:pt x="178" y="446"/>
                    <a:pt x="176" y="445"/>
                  </a:cubicBezTo>
                  <a:cubicBezTo>
                    <a:pt x="175" y="445"/>
                    <a:pt x="173" y="444"/>
                    <a:pt x="172" y="443"/>
                  </a:cubicBezTo>
                  <a:cubicBezTo>
                    <a:pt x="173" y="442"/>
                    <a:pt x="173" y="441"/>
                    <a:pt x="175" y="443"/>
                  </a:cubicBezTo>
                  <a:cubicBezTo>
                    <a:pt x="175" y="443"/>
                    <a:pt x="174" y="443"/>
                    <a:pt x="173" y="442"/>
                  </a:cubicBezTo>
                  <a:close/>
                  <a:moveTo>
                    <a:pt x="193" y="410"/>
                  </a:moveTo>
                  <a:cubicBezTo>
                    <a:pt x="192" y="409"/>
                    <a:pt x="192" y="409"/>
                    <a:pt x="193" y="409"/>
                  </a:cubicBezTo>
                  <a:cubicBezTo>
                    <a:pt x="194" y="409"/>
                    <a:pt x="195" y="410"/>
                    <a:pt x="195" y="410"/>
                  </a:cubicBezTo>
                  <a:cubicBezTo>
                    <a:pt x="195" y="411"/>
                    <a:pt x="193" y="409"/>
                    <a:pt x="193" y="410"/>
                  </a:cubicBezTo>
                  <a:close/>
                  <a:moveTo>
                    <a:pt x="189" y="418"/>
                  </a:moveTo>
                  <a:cubicBezTo>
                    <a:pt x="188" y="417"/>
                    <a:pt x="191" y="419"/>
                    <a:pt x="191" y="419"/>
                  </a:cubicBezTo>
                  <a:cubicBezTo>
                    <a:pt x="192" y="420"/>
                    <a:pt x="190" y="418"/>
                    <a:pt x="192" y="418"/>
                  </a:cubicBezTo>
                  <a:cubicBezTo>
                    <a:pt x="193" y="419"/>
                    <a:pt x="193" y="420"/>
                    <a:pt x="193" y="421"/>
                  </a:cubicBezTo>
                  <a:cubicBezTo>
                    <a:pt x="191" y="420"/>
                    <a:pt x="190" y="419"/>
                    <a:pt x="189" y="418"/>
                  </a:cubicBezTo>
                  <a:close/>
                  <a:moveTo>
                    <a:pt x="194" y="420"/>
                  </a:moveTo>
                  <a:cubicBezTo>
                    <a:pt x="193" y="419"/>
                    <a:pt x="196" y="420"/>
                    <a:pt x="196" y="421"/>
                  </a:cubicBezTo>
                  <a:cubicBezTo>
                    <a:pt x="196" y="422"/>
                    <a:pt x="196" y="422"/>
                    <a:pt x="195" y="421"/>
                  </a:cubicBezTo>
                  <a:cubicBezTo>
                    <a:pt x="195" y="422"/>
                    <a:pt x="196" y="423"/>
                    <a:pt x="197" y="423"/>
                  </a:cubicBezTo>
                  <a:cubicBezTo>
                    <a:pt x="197" y="422"/>
                    <a:pt x="197" y="422"/>
                    <a:pt x="196" y="422"/>
                  </a:cubicBezTo>
                  <a:cubicBezTo>
                    <a:pt x="197" y="421"/>
                    <a:pt x="201" y="425"/>
                    <a:pt x="199" y="423"/>
                  </a:cubicBezTo>
                  <a:cubicBezTo>
                    <a:pt x="199" y="424"/>
                    <a:pt x="202" y="425"/>
                    <a:pt x="201" y="424"/>
                  </a:cubicBezTo>
                  <a:cubicBezTo>
                    <a:pt x="202" y="424"/>
                    <a:pt x="202" y="425"/>
                    <a:pt x="203" y="425"/>
                  </a:cubicBezTo>
                  <a:cubicBezTo>
                    <a:pt x="202" y="427"/>
                    <a:pt x="202" y="425"/>
                    <a:pt x="201" y="427"/>
                  </a:cubicBezTo>
                  <a:cubicBezTo>
                    <a:pt x="198" y="425"/>
                    <a:pt x="196" y="423"/>
                    <a:pt x="193" y="421"/>
                  </a:cubicBezTo>
                  <a:cubicBezTo>
                    <a:pt x="193" y="421"/>
                    <a:pt x="196" y="420"/>
                    <a:pt x="194" y="420"/>
                  </a:cubicBezTo>
                  <a:close/>
                  <a:moveTo>
                    <a:pt x="177" y="472"/>
                  </a:moveTo>
                  <a:cubicBezTo>
                    <a:pt x="177" y="473"/>
                    <a:pt x="177" y="473"/>
                    <a:pt x="177" y="473"/>
                  </a:cubicBezTo>
                  <a:cubicBezTo>
                    <a:pt x="174" y="472"/>
                    <a:pt x="174" y="470"/>
                    <a:pt x="177" y="472"/>
                  </a:cubicBezTo>
                  <a:close/>
                  <a:moveTo>
                    <a:pt x="177" y="473"/>
                  </a:moveTo>
                  <a:cubicBezTo>
                    <a:pt x="178" y="475"/>
                    <a:pt x="180" y="474"/>
                    <a:pt x="182" y="476"/>
                  </a:cubicBezTo>
                  <a:cubicBezTo>
                    <a:pt x="181" y="476"/>
                    <a:pt x="182" y="476"/>
                    <a:pt x="182" y="477"/>
                  </a:cubicBezTo>
                  <a:cubicBezTo>
                    <a:pt x="179" y="476"/>
                    <a:pt x="177" y="474"/>
                    <a:pt x="177" y="473"/>
                  </a:cubicBezTo>
                  <a:close/>
                  <a:moveTo>
                    <a:pt x="198" y="427"/>
                  </a:moveTo>
                  <a:cubicBezTo>
                    <a:pt x="199" y="427"/>
                    <a:pt x="199" y="427"/>
                    <a:pt x="199" y="427"/>
                  </a:cubicBezTo>
                  <a:cubicBezTo>
                    <a:pt x="201" y="427"/>
                    <a:pt x="200" y="428"/>
                    <a:pt x="201" y="428"/>
                  </a:cubicBezTo>
                  <a:cubicBezTo>
                    <a:pt x="201" y="429"/>
                    <a:pt x="199" y="428"/>
                    <a:pt x="198" y="427"/>
                  </a:cubicBezTo>
                  <a:close/>
                  <a:moveTo>
                    <a:pt x="213" y="433"/>
                  </a:moveTo>
                  <a:cubicBezTo>
                    <a:pt x="213" y="432"/>
                    <a:pt x="216" y="434"/>
                    <a:pt x="216" y="435"/>
                  </a:cubicBezTo>
                  <a:cubicBezTo>
                    <a:pt x="214" y="434"/>
                    <a:pt x="214" y="433"/>
                    <a:pt x="213" y="433"/>
                  </a:cubicBezTo>
                  <a:close/>
                  <a:moveTo>
                    <a:pt x="217" y="439"/>
                  </a:moveTo>
                  <a:cubicBezTo>
                    <a:pt x="218" y="440"/>
                    <a:pt x="221" y="441"/>
                    <a:pt x="221" y="442"/>
                  </a:cubicBezTo>
                  <a:cubicBezTo>
                    <a:pt x="218" y="441"/>
                    <a:pt x="217" y="440"/>
                    <a:pt x="217" y="439"/>
                  </a:cubicBezTo>
                  <a:close/>
                  <a:moveTo>
                    <a:pt x="222" y="441"/>
                  </a:moveTo>
                  <a:cubicBezTo>
                    <a:pt x="223" y="442"/>
                    <a:pt x="223" y="442"/>
                    <a:pt x="225" y="443"/>
                  </a:cubicBezTo>
                  <a:cubicBezTo>
                    <a:pt x="224" y="443"/>
                    <a:pt x="223" y="443"/>
                    <a:pt x="222" y="443"/>
                  </a:cubicBezTo>
                  <a:cubicBezTo>
                    <a:pt x="221" y="442"/>
                    <a:pt x="222" y="442"/>
                    <a:pt x="222" y="441"/>
                  </a:cubicBezTo>
                  <a:close/>
                  <a:moveTo>
                    <a:pt x="211" y="512"/>
                  </a:moveTo>
                  <a:cubicBezTo>
                    <a:pt x="212" y="512"/>
                    <a:pt x="212" y="513"/>
                    <a:pt x="212" y="513"/>
                  </a:cubicBezTo>
                  <a:cubicBezTo>
                    <a:pt x="214" y="514"/>
                    <a:pt x="214" y="513"/>
                    <a:pt x="216" y="514"/>
                  </a:cubicBezTo>
                  <a:cubicBezTo>
                    <a:pt x="215" y="515"/>
                    <a:pt x="210" y="513"/>
                    <a:pt x="211" y="512"/>
                  </a:cubicBezTo>
                  <a:close/>
                  <a:moveTo>
                    <a:pt x="234" y="441"/>
                  </a:moveTo>
                  <a:cubicBezTo>
                    <a:pt x="235" y="440"/>
                    <a:pt x="238" y="443"/>
                    <a:pt x="236" y="444"/>
                  </a:cubicBezTo>
                  <a:cubicBezTo>
                    <a:pt x="235" y="443"/>
                    <a:pt x="237" y="442"/>
                    <a:pt x="234" y="441"/>
                  </a:cubicBezTo>
                  <a:close/>
                  <a:moveTo>
                    <a:pt x="234" y="446"/>
                  </a:moveTo>
                  <a:cubicBezTo>
                    <a:pt x="236" y="448"/>
                    <a:pt x="237" y="447"/>
                    <a:pt x="239" y="449"/>
                  </a:cubicBezTo>
                  <a:cubicBezTo>
                    <a:pt x="239" y="450"/>
                    <a:pt x="236" y="448"/>
                    <a:pt x="237" y="449"/>
                  </a:cubicBezTo>
                  <a:cubicBezTo>
                    <a:pt x="236" y="448"/>
                    <a:pt x="234" y="447"/>
                    <a:pt x="234" y="446"/>
                  </a:cubicBezTo>
                  <a:close/>
                  <a:moveTo>
                    <a:pt x="227" y="521"/>
                  </a:moveTo>
                  <a:cubicBezTo>
                    <a:pt x="227" y="520"/>
                    <a:pt x="232" y="522"/>
                    <a:pt x="231" y="522"/>
                  </a:cubicBezTo>
                  <a:cubicBezTo>
                    <a:pt x="229" y="522"/>
                    <a:pt x="229" y="521"/>
                    <a:pt x="227" y="521"/>
                  </a:cubicBezTo>
                  <a:close/>
                  <a:moveTo>
                    <a:pt x="238" y="452"/>
                  </a:moveTo>
                  <a:cubicBezTo>
                    <a:pt x="239" y="452"/>
                    <a:pt x="239" y="452"/>
                    <a:pt x="239" y="451"/>
                  </a:cubicBezTo>
                  <a:cubicBezTo>
                    <a:pt x="242" y="452"/>
                    <a:pt x="241" y="454"/>
                    <a:pt x="238" y="452"/>
                  </a:cubicBezTo>
                  <a:close/>
                  <a:moveTo>
                    <a:pt x="239" y="455"/>
                  </a:moveTo>
                  <a:cubicBezTo>
                    <a:pt x="239" y="455"/>
                    <a:pt x="241" y="456"/>
                    <a:pt x="242" y="456"/>
                  </a:cubicBezTo>
                  <a:cubicBezTo>
                    <a:pt x="242" y="457"/>
                    <a:pt x="239" y="456"/>
                    <a:pt x="239" y="455"/>
                  </a:cubicBezTo>
                  <a:close/>
                  <a:moveTo>
                    <a:pt x="241" y="468"/>
                  </a:moveTo>
                  <a:cubicBezTo>
                    <a:pt x="243" y="470"/>
                    <a:pt x="247" y="470"/>
                    <a:pt x="246" y="472"/>
                  </a:cubicBezTo>
                  <a:cubicBezTo>
                    <a:pt x="245" y="470"/>
                    <a:pt x="241" y="470"/>
                    <a:pt x="241" y="468"/>
                  </a:cubicBezTo>
                  <a:close/>
                  <a:moveTo>
                    <a:pt x="235" y="520"/>
                  </a:moveTo>
                  <a:cubicBezTo>
                    <a:pt x="237" y="521"/>
                    <a:pt x="241" y="522"/>
                    <a:pt x="240" y="523"/>
                  </a:cubicBezTo>
                  <a:cubicBezTo>
                    <a:pt x="237" y="522"/>
                    <a:pt x="235" y="521"/>
                    <a:pt x="235" y="520"/>
                  </a:cubicBezTo>
                  <a:close/>
                  <a:moveTo>
                    <a:pt x="246" y="455"/>
                  </a:moveTo>
                  <a:cubicBezTo>
                    <a:pt x="249" y="455"/>
                    <a:pt x="248" y="456"/>
                    <a:pt x="249" y="457"/>
                  </a:cubicBezTo>
                  <a:cubicBezTo>
                    <a:pt x="249" y="457"/>
                    <a:pt x="247" y="456"/>
                    <a:pt x="246" y="456"/>
                  </a:cubicBezTo>
                  <a:cubicBezTo>
                    <a:pt x="245" y="455"/>
                    <a:pt x="247" y="456"/>
                    <a:pt x="246" y="455"/>
                  </a:cubicBezTo>
                  <a:close/>
                  <a:moveTo>
                    <a:pt x="251" y="457"/>
                  </a:moveTo>
                  <a:cubicBezTo>
                    <a:pt x="252" y="456"/>
                    <a:pt x="255" y="457"/>
                    <a:pt x="257" y="458"/>
                  </a:cubicBezTo>
                  <a:cubicBezTo>
                    <a:pt x="256" y="459"/>
                    <a:pt x="253" y="458"/>
                    <a:pt x="251" y="457"/>
                  </a:cubicBezTo>
                  <a:close/>
                  <a:moveTo>
                    <a:pt x="251" y="473"/>
                  </a:moveTo>
                  <a:cubicBezTo>
                    <a:pt x="251" y="472"/>
                    <a:pt x="251" y="471"/>
                    <a:pt x="254" y="472"/>
                  </a:cubicBezTo>
                  <a:cubicBezTo>
                    <a:pt x="253" y="473"/>
                    <a:pt x="253" y="473"/>
                    <a:pt x="251" y="473"/>
                  </a:cubicBezTo>
                  <a:close/>
                  <a:moveTo>
                    <a:pt x="252" y="465"/>
                  </a:moveTo>
                  <a:cubicBezTo>
                    <a:pt x="253" y="465"/>
                    <a:pt x="256" y="466"/>
                    <a:pt x="256" y="466"/>
                  </a:cubicBezTo>
                  <a:cubicBezTo>
                    <a:pt x="256" y="467"/>
                    <a:pt x="256" y="467"/>
                    <a:pt x="254" y="467"/>
                  </a:cubicBezTo>
                  <a:cubicBezTo>
                    <a:pt x="255" y="466"/>
                    <a:pt x="254" y="466"/>
                    <a:pt x="252" y="465"/>
                  </a:cubicBezTo>
                  <a:close/>
                  <a:moveTo>
                    <a:pt x="268" y="472"/>
                  </a:moveTo>
                  <a:cubicBezTo>
                    <a:pt x="265" y="472"/>
                    <a:pt x="265" y="472"/>
                    <a:pt x="265" y="472"/>
                  </a:cubicBezTo>
                  <a:cubicBezTo>
                    <a:pt x="265" y="471"/>
                    <a:pt x="267" y="471"/>
                    <a:pt x="268" y="471"/>
                  </a:cubicBezTo>
                  <a:cubicBezTo>
                    <a:pt x="269" y="472"/>
                    <a:pt x="266" y="471"/>
                    <a:pt x="268" y="472"/>
                  </a:cubicBezTo>
                  <a:close/>
                  <a:moveTo>
                    <a:pt x="277" y="532"/>
                  </a:moveTo>
                  <a:cubicBezTo>
                    <a:pt x="278" y="531"/>
                    <a:pt x="279" y="531"/>
                    <a:pt x="281" y="532"/>
                  </a:cubicBezTo>
                  <a:cubicBezTo>
                    <a:pt x="283" y="533"/>
                    <a:pt x="278" y="532"/>
                    <a:pt x="277" y="532"/>
                  </a:cubicBezTo>
                  <a:close/>
                  <a:moveTo>
                    <a:pt x="293" y="477"/>
                  </a:moveTo>
                  <a:cubicBezTo>
                    <a:pt x="293" y="475"/>
                    <a:pt x="298" y="477"/>
                    <a:pt x="297" y="478"/>
                  </a:cubicBezTo>
                  <a:cubicBezTo>
                    <a:pt x="295" y="478"/>
                    <a:pt x="295" y="477"/>
                    <a:pt x="293" y="477"/>
                  </a:cubicBezTo>
                  <a:close/>
                  <a:moveTo>
                    <a:pt x="296" y="511"/>
                  </a:moveTo>
                  <a:cubicBezTo>
                    <a:pt x="296" y="510"/>
                    <a:pt x="297" y="510"/>
                    <a:pt x="297" y="510"/>
                  </a:cubicBezTo>
                  <a:cubicBezTo>
                    <a:pt x="298" y="510"/>
                    <a:pt x="300" y="511"/>
                    <a:pt x="302" y="511"/>
                  </a:cubicBezTo>
                  <a:cubicBezTo>
                    <a:pt x="301" y="513"/>
                    <a:pt x="298" y="511"/>
                    <a:pt x="296" y="511"/>
                  </a:cubicBezTo>
                  <a:close/>
                  <a:moveTo>
                    <a:pt x="331" y="514"/>
                  </a:moveTo>
                  <a:cubicBezTo>
                    <a:pt x="332" y="514"/>
                    <a:pt x="333" y="513"/>
                    <a:pt x="334" y="513"/>
                  </a:cubicBezTo>
                  <a:cubicBezTo>
                    <a:pt x="334" y="514"/>
                    <a:pt x="334" y="514"/>
                    <a:pt x="334" y="514"/>
                  </a:cubicBezTo>
                  <a:lnTo>
                    <a:pt x="331" y="514"/>
                  </a:lnTo>
                  <a:close/>
                  <a:moveTo>
                    <a:pt x="350" y="548"/>
                  </a:moveTo>
                  <a:cubicBezTo>
                    <a:pt x="354" y="548"/>
                    <a:pt x="357" y="548"/>
                    <a:pt x="362" y="548"/>
                  </a:cubicBezTo>
                  <a:cubicBezTo>
                    <a:pt x="362" y="549"/>
                    <a:pt x="358" y="549"/>
                    <a:pt x="357" y="548"/>
                  </a:cubicBezTo>
                  <a:cubicBezTo>
                    <a:pt x="357" y="549"/>
                    <a:pt x="359" y="549"/>
                    <a:pt x="360" y="549"/>
                  </a:cubicBezTo>
                  <a:cubicBezTo>
                    <a:pt x="356" y="549"/>
                    <a:pt x="351" y="549"/>
                    <a:pt x="350" y="548"/>
                  </a:cubicBezTo>
                  <a:close/>
                  <a:moveTo>
                    <a:pt x="413" y="551"/>
                  </a:moveTo>
                  <a:cubicBezTo>
                    <a:pt x="412" y="550"/>
                    <a:pt x="414" y="549"/>
                    <a:pt x="416" y="549"/>
                  </a:cubicBezTo>
                  <a:cubicBezTo>
                    <a:pt x="417" y="550"/>
                    <a:pt x="415" y="551"/>
                    <a:pt x="413" y="551"/>
                  </a:cubicBezTo>
                  <a:close/>
                  <a:moveTo>
                    <a:pt x="484" y="456"/>
                  </a:moveTo>
                  <a:cubicBezTo>
                    <a:pt x="485" y="457"/>
                    <a:pt x="483" y="457"/>
                    <a:pt x="484" y="458"/>
                  </a:cubicBezTo>
                  <a:cubicBezTo>
                    <a:pt x="482" y="459"/>
                    <a:pt x="481" y="457"/>
                    <a:pt x="484" y="456"/>
                  </a:cubicBezTo>
                  <a:close/>
                  <a:moveTo>
                    <a:pt x="540" y="514"/>
                  </a:moveTo>
                  <a:cubicBezTo>
                    <a:pt x="538" y="514"/>
                    <a:pt x="544" y="510"/>
                    <a:pt x="545" y="511"/>
                  </a:cubicBezTo>
                  <a:cubicBezTo>
                    <a:pt x="542" y="512"/>
                    <a:pt x="543" y="512"/>
                    <a:pt x="540" y="514"/>
                  </a:cubicBezTo>
                  <a:close/>
                  <a:moveTo>
                    <a:pt x="562" y="519"/>
                  </a:moveTo>
                  <a:cubicBezTo>
                    <a:pt x="562" y="518"/>
                    <a:pt x="561" y="517"/>
                    <a:pt x="564" y="516"/>
                  </a:cubicBezTo>
                  <a:cubicBezTo>
                    <a:pt x="565" y="516"/>
                    <a:pt x="565" y="517"/>
                    <a:pt x="562" y="519"/>
                  </a:cubicBezTo>
                  <a:close/>
                  <a:moveTo>
                    <a:pt x="629" y="457"/>
                  </a:moveTo>
                  <a:cubicBezTo>
                    <a:pt x="627" y="457"/>
                    <a:pt x="630" y="455"/>
                    <a:pt x="631" y="453"/>
                  </a:cubicBezTo>
                  <a:cubicBezTo>
                    <a:pt x="633" y="454"/>
                    <a:pt x="630" y="455"/>
                    <a:pt x="629" y="457"/>
                  </a:cubicBezTo>
                  <a:close/>
                  <a:moveTo>
                    <a:pt x="501" y="311"/>
                  </a:moveTo>
                  <a:cubicBezTo>
                    <a:pt x="499" y="313"/>
                    <a:pt x="498" y="313"/>
                    <a:pt x="498" y="315"/>
                  </a:cubicBezTo>
                  <a:cubicBezTo>
                    <a:pt x="495" y="316"/>
                    <a:pt x="498" y="312"/>
                    <a:pt x="499" y="311"/>
                  </a:cubicBezTo>
                  <a:cubicBezTo>
                    <a:pt x="499" y="311"/>
                    <a:pt x="500" y="312"/>
                    <a:pt x="500" y="311"/>
                  </a:cubicBezTo>
                  <a:cubicBezTo>
                    <a:pt x="500" y="310"/>
                    <a:pt x="500" y="311"/>
                    <a:pt x="501" y="311"/>
                  </a:cubicBezTo>
                  <a:close/>
                  <a:moveTo>
                    <a:pt x="646" y="409"/>
                  </a:moveTo>
                  <a:cubicBezTo>
                    <a:pt x="644" y="411"/>
                    <a:pt x="647" y="406"/>
                    <a:pt x="647" y="405"/>
                  </a:cubicBezTo>
                  <a:cubicBezTo>
                    <a:pt x="649" y="404"/>
                    <a:pt x="646" y="408"/>
                    <a:pt x="646" y="409"/>
                  </a:cubicBezTo>
                  <a:close/>
                  <a:moveTo>
                    <a:pt x="650" y="403"/>
                  </a:moveTo>
                  <a:cubicBezTo>
                    <a:pt x="649" y="403"/>
                    <a:pt x="648" y="405"/>
                    <a:pt x="648" y="404"/>
                  </a:cubicBezTo>
                  <a:cubicBezTo>
                    <a:pt x="653" y="396"/>
                    <a:pt x="657" y="392"/>
                    <a:pt x="661" y="385"/>
                  </a:cubicBezTo>
                  <a:cubicBezTo>
                    <a:pt x="658" y="387"/>
                    <a:pt x="662" y="382"/>
                    <a:pt x="658" y="384"/>
                  </a:cubicBezTo>
                  <a:cubicBezTo>
                    <a:pt x="657" y="386"/>
                    <a:pt x="657" y="387"/>
                    <a:pt x="656" y="388"/>
                  </a:cubicBezTo>
                  <a:cubicBezTo>
                    <a:pt x="655" y="390"/>
                    <a:pt x="655" y="388"/>
                    <a:pt x="653" y="391"/>
                  </a:cubicBezTo>
                  <a:cubicBezTo>
                    <a:pt x="652" y="391"/>
                    <a:pt x="653" y="389"/>
                    <a:pt x="652" y="388"/>
                  </a:cubicBezTo>
                  <a:cubicBezTo>
                    <a:pt x="654" y="386"/>
                    <a:pt x="653" y="390"/>
                    <a:pt x="655" y="387"/>
                  </a:cubicBezTo>
                  <a:cubicBezTo>
                    <a:pt x="656" y="387"/>
                    <a:pt x="654" y="388"/>
                    <a:pt x="656" y="388"/>
                  </a:cubicBezTo>
                  <a:cubicBezTo>
                    <a:pt x="655" y="387"/>
                    <a:pt x="658" y="383"/>
                    <a:pt x="658" y="381"/>
                  </a:cubicBezTo>
                  <a:cubicBezTo>
                    <a:pt x="659" y="383"/>
                    <a:pt x="662" y="379"/>
                    <a:pt x="661" y="381"/>
                  </a:cubicBezTo>
                  <a:cubicBezTo>
                    <a:pt x="662" y="382"/>
                    <a:pt x="663" y="379"/>
                    <a:pt x="664" y="378"/>
                  </a:cubicBezTo>
                  <a:cubicBezTo>
                    <a:pt x="664" y="378"/>
                    <a:pt x="664" y="379"/>
                    <a:pt x="664" y="379"/>
                  </a:cubicBezTo>
                  <a:cubicBezTo>
                    <a:pt x="663" y="381"/>
                    <a:pt x="662" y="382"/>
                    <a:pt x="662" y="383"/>
                  </a:cubicBezTo>
                  <a:cubicBezTo>
                    <a:pt x="663" y="383"/>
                    <a:pt x="664" y="380"/>
                    <a:pt x="665" y="380"/>
                  </a:cubicBezTo>
                  <a:cubicBezTo>
                    <a:pt x="664" y="382"/>
                    <a:pt x="663" y="384"/>
                    <a:pt x="661" y="387"/>
                  </a:cubicBezTo>
                  <a:cubicBezTo>
                    <a:pt x="662" y="385"/>
                    <a:pt x="664" y="385"/>
                    <a:pt x="666" y="382"/>
                  </a:cubicBezTo>
                  <a:cubicBezTo>
                    <a:pt x="667" y="381"/>
                    <a:pt x="666" y="383"/>
                    <a:pt x="665" y="385"/>
                  </a:cubicBezTo>
                  <a:cubicBezTo>
                    <a:pt x="665" y="385"/>
                    <a:pt x="666" y="384"/>
                    <a:pt x="666" y="385"/>
                  </a:cubicBezTo>
                  <a:cubicBezTo>
                    <a:pt x="667" y="383"/>
                    <a:pt x="668" y="381"/>
                    <a:pt x="670" y="379"/>
                  </a:cubicBezTo>
                  <a:cubicBezTo>
                    <a:pt x="670" y="380"/>
                    <a:pt x="667" y="384"/>
                    <a:pt x="670" y="382"/>
                  </a:cubicBezTo>
                  <a:cubicBezTo>
                    <a:pt x="669" y="385"/>
                    <a:pt x="668" y="384"/>
                    <a:pt x="667" y="385"/>
                  </a:cubicBezTo>
                  <a:cubicBezTo>
                    <a:pt x="667" y="386"/>
                    <a:pt x="667" y="386"/>
                    <a:pt x="667" y="386"/>
                  </a:cubicBezTo>
                  <a:cubicBezTo>
                    <a:pt x="666" y="387"/>
                    <a:pt x="666" y="387"/>
                    <a:pt x="666" y="386"/>
                  </a:cubicBezTo>
                  <a:cubicBezTo>
                    <a:pt x="665" y="388"/>
                    <a:pt x="665" y="389"/>
                    <a:pt x="664" y="390"/>
                  </a:cubicBezTo>
                  <a:cubicBezTo>
                    <a:pt x="663" y="390"/>
                    <a:pt x="664" y="389"/>
                    <a:pt x="664" y="389"/>
                  </a:cubicBezTo>
                  <a:cubicBezTo>
                    <a:pt x="660" y="392"/>
                    <a:pt x="658" y="397"/>
                    <a:pt x="654" y="402"/>
                  </a:cubicBezTo>
                  <a:cubicBezTo>
                    <a:pt x="655" y="402"/>
                    <a:pt x="656" y="400"/>
                    <a:pt x="657" y="402"/>
                  </a:cubicBezTo>
                  <a:cubicBezTo>
                    <a:pt x="655" y="404"/>
                    <a:pt x="654" y="402"/>
                    <a:pt x="653" y="405"/>
                  </a:cubicBezTo>
                  <a:cubicBezTo>
                    <a:pt x="652" y="403"/>
                    <a:pt x="650" y="407"/>
                    <a:pt x="648" y="409"/>
                  </a:cubicBezTo>
                  <a:cubicBezTo>
                    <a:pt x="647" y="408"/>
                    <a:pt x="647" y="406"/>
                    <a:pt x="650" y="403"/>
                  </a:cubicBezTo>
                  <a:close/>
                  <a:moveTo>
                    <a:pt x="650" y="395"/>
                  </a:moveTo>
                  <a:cubicBezTo>
                    <a:pt x="650" y="395"/>
                    <a:pt x="649" y="394"/>
                    <a:pt x="650" y="393"/>
                  </a:cubicBezTo>
                  <a:cubicBezTo>
                    <a:pt x="652" y="390"/>
                    <a:pt x="652" y="390"/>
                    <a:pt x="652" y="390"/>
                  </a:cubicBezTo>
                  <a:cubicBezTo>
                    <a:pt x="653" y="391"/>
                    <a:pt x="650" y="393"/>
                    <a:pt x="650" y="395"/>
                  </a:cubicBezTo>
                  <a:close/>
                  <a:moveTo>
                    <a:pt x="646" y="399"/>
                  </a:moveTo>
                  <a:cubicBezTo>
                    <a:pt x="646" y="398"/>
                    <a:pt x="647" y="397"/>
                    <a:pt x="648" y="396"/>
                  </a:cubicBezTo>
                  <a:cubicBezTo>
                    <a:pt x="649" y="396"/>
                    <a:pt x="649" y="396"/>
                    <a:pt x="649" y="396"/>
                  </a:cubicBezTo>
                  <a:cubicBezTo>
                    <a:pt x="648" y="398"/>
                    <a:pt x="648" y="397"/>
                    <a:pt x="646" y="399"/>
                  </a:cubicBezTo>
                  <a:close/>
                  <a:moveTo>
                    <a:pt x="674" y="408"/>
                  </a:moveTo>
                  <a:cubicBezTo>
                    <a:pt x="673" y="407"/>
                    <a:pt x="674" y="405"/>
                    <a:pt x="675" y="403"/>
                  </a:cubicBezTo>
                  <a:cubicBezTo>
                    <a:pt x="676" y="404"/>
                    <a:pt x="675" y="406"/>
                    <a:pt x="674" y="408"/>
                  </a:cubicBezTo>
                  <a:close/>
                  <a:moveTo>
                    <a:pt x="504" y="307"/>
                  </a:moveTo>
                  <a:cubicBezTo>
                    <a:pt x="506" y="304"/>
                    <a:pt x="507" y="301"/>
                    <a:pt x="509" y="299"/>
                  </a:cubicBezTo>
                  <a:cubicBezTo>
                    <a:pt x="510" y="301"/>
                    <a:pt x="506" y="306"/>
                    <a:pt x="504" y="307"/>
                  </a:cubicBezTo>
                  <a:close/>
                  <a:moveTo>
                    <a:pt x="661" y="397"/>
                  </a:moveTo>
                  <a:cubicBezTo>
                    <a:pt x="661" y="396"/>
                    <a:pt x="662" y="394"/>
                    <a:pt x="664" y="392"/>
                  </a:cubicBezTo>
                  <a:cubicBezTo>
                    <a:pt x="665" y="391"/>
                    <a:pt x="664" y="393"/>
                    <a:pt x="665" y="393"/>
                  </a:cubicBezTo>
                  <a:cubicBezTo>
                    <a:pt x="663" y="395"/>
                    <a:pt x="663" y="394"/>
                    <a:pt x="661" y="397"/>
                  </a:cubicBezTo>
                  <a:close/>
                  <a:moveTo>
                    <a:pt x="667" y="391"/>
                  </a:moveTo>
                  <a:cubicBezTo>
                    <a:pt x="667" y="391"/>
                    <a:pt x="667" y="390"/>
                    <a:pt x="667" y="390"/>
                  </a:cubicBezTo>
                  <a:cubicBezTo>
                    <a:pt x="668" y="388"/>
                    <a:pt x="669" y="387"/>
                    <a:pt x="671" y="385"/>
                  </a:cubicBezTo>
                  <a:cubicBezTo>
                    <a:pt x="670" y="387"/>
                    <a:pt x="668" y="390"/>
                    <a:pt x="667" y="391"/>
                  </a:cubicBezTo>
                  <a:close/>
                  <a:moveTo>
                    <a:pt x="662" y="379"/>
                  </a:moveTo>
                  <a:cubicBezTo>
                    <a:pt x="661" y="379"/>
                    <a:pt x="663" y="377"/>
                    <a:pt x="662" y="377"/>
                  </a:cubicBezTo>
                  <a:cubicBezTo>
                    <a:pt x="663" y="376"/>
                    <a:pt x="663" y="377"/>
                    <a:pt x="664" y="377"/>
                  </a:cubicBezTo>
                  <a:cubicBezTo>
                    <a:pt x="663" y="378"/>
                    <a:pt x="663" y="378"/>
                    <a:pt x="662" y="379"/>
                  </a:cubicBezTo>
                  <a:close/>
                  <a:moveTo>
                    <a:pt x="511" y="296"/>
                  </a:moveTo>
                  <a:cubicBezTo>
                    <a:pt x="511" y="295"/>
                    <a:pt x="512" y="294"/>
                    <a:pt x="513" y="293"/>
                  </a:cubicBezTo>
                  <a:cubicBezTo>
                    <a:pt x="513" y="294"/>
                    <a:pt x="512" y="295"/>
                    <a:pt x="511" y="296"/>
                  </a:cubicBezTo>
                  <a:close/>
                  <a:moveTo>
                    <a:pt x="533" y="277"/>
                  </a:moveTo>
                  <a:cubicBezTo>
                    <a:pt x="532" y="275"/>
                    <a:pt x="535" y="272"/>
                    <a:pt x="536" y="269"/>
                  </a:cubicBezTo>
                  <a:cubicBezTo>
                    <a:pt x="537" y="270"/>
                    <a:pt x="534" y="275"/>
                    <a:pt x="533" y="277"/>
                  </a:cubicBezTo>
                  <a:close/>
                  <a:moveTo>
                    <a:pt x="698" y="315"/>
                  </a:moveTo>
                  <a:cubicBezTo>
                    <a:pt x="699" y="312"/>
                    <a:pt x="700" y="307"/>
                    <a:pt x="702" y="306"/>
                  </a:cubicBezTo>
                  <a:cubicBezTo>
                    <a:pt x="702" y="308"/>
                    <a:pt x="700" y="311"/>
                    <a:pt x="702" y="310"/>
                  </a:cubicBezTo>
                  <a:cubicBezTo>
                    <a:pt x="701" y="313"/>
                    <a:pt x="700" y="313"/>
                    <a:pt x="700" y="315"/>
                  </a:cubicBezTo>
                  <a:cubicBezTo>
                    <a:pt x="699" y="314"/>
                    <a:pt x="698" y="316"/>
                    <a:pt x="698" y="315"/>
                  </a:cubicBezTo>
                  <a:close/>
                  <a:moveTo>
                    <a:pt x="535" y="265"/>
                  </a:moveTo>
                  <a:cubicBezTo>
                    <a:pt x="534" y="264"/>
                    <a:pt x="535" y="262"/>
                    <a:pt x="536" y="261"/>
                  </a:cubicBezTo>
                  <a:cubicBezTo>
                    <a:pt x="537" y="262"/>
                    <a:pt x="536" y="264"/>
                    <a:pt x="535" y="265"/>
                  </a:cubicBezTo>
                  <a:close/>
                  <a:moveTo>
                    <a:pt x="696" y="312"/>
                  </a:moveTo>
                  <a:cubicBezTo>
                    <a:pt x="696" y="312"/>
                    <a:pt x="698" y="308"/>
                    <a:pt x="698" y="307"/>
                  </a:cubicBezTo>
                  <a:cubicBezTo>
                    <a:pt x="699" y="308"/>
                    <a:pt x="697" y="311"/>
                    <a:pt x="696" y="312"/>
                  </a:cubicBezTo>
                  <a:close/>
                  <a:moveTo>
                    <a:pt x="537" y="261"/>
                  </a:moveTo>
                  <a:cubicBezTo>
                    <a:pt x="538" y="259"/>
                    <a:pt x="538" y="259"/>
                    <a:pt x="538" y="259"/>
                  </a:cubicBezTo>
                  <a:cubicBezTo>
                    <a:pt x="539" y="259"/>
                    <a:pt x="538" y="261"/>
                    <a:pt x="537" y="261"/>
                  </a:cubicBezTo>
                  <a:close/>
                  <a:moveTo>
                    <a:pt x="542" y="245"/>
                  </a:moveTo>
                  <a:cubicBezTo>
                    <a:pt x="542" y="245"/>
                    <a:pt x="543" y="242"/>
                    <a:pt x="543" y="243"/>
                  </a:cubicBezTo>
                  <a:cubicBezTo>
                    <a:pt x="544" y="244"/>
                    <a:pt x="543" y="243"/>
                    <a:pt x="542" y="245"/>
                  </a:cubicBezTo>
                  <a:close/>
                  <a:moveTo>
                    <a:pt x="551" y="244"/>
                  </a:moveTo>
                  <a:cubicBezTo>
                    <a:pt x="551" y="243"/>
                    <a:pt x="551" y="241"/>
                    <a:pt x="551" y="240"/>
                  </a:cubicBezTo>
                  <a:cubicBezTo>
                    <a:pt x="551" y="239"/>
                    <a:pt x="552" y="238"/>
                    <a:pt x="552" y="237"/>
                  </a:cubicBezTo>
                  <a:cubicBezTo>
                    <a:pt x="552" y="235"/>
                    <a:pt x="553" y="233"/>
                    <a:pt x="552" y="231"/>
                  </a:cubicBezTo>
                  <a:cubicBezTo>
                    <a:pt x="552" y="229"/>
                    <a:pt x="553" y="231"/>
                    <a:pt x="553" y="229"/>
                  </a:cubicBezTo>
                  <a:cubicBezTo>
                    <a:pt x="555" y="230"/>
                    <a:pt x="555" y="231"/>
                    <a:pt x="556" y="232"/>
                  </a:cubicBezTo>
                  <a:cubicBezTo>
                    <a:pt x="554" y="234"/>
                    <a:pt x="555" y="237"/>
                    <a:pt x="555" y="239"/>
                  </a:cubicBezTo>
                  <a:cubicBezTo>
                    <a:pt x="555" y="240"/>
                    <a:pt x="554" y="240"/>
                    <a:pt x="553" y="242"/>
                  </a:cubicBezTo>
                  <a:cubicBezTo>
                    <a:pt x="552" y="242"/>
                    <a:pt x="554" y="241"/>
                    <a:pt x="553" y="239"/>
                  </a:cubicBezTo>
                  <a:cubicBezTo>
                    <a:pt x="552" y="240"/>
                    <a:pt x="552" y="240"/>
                    <a:pt x="552" y="241"/>
                  </a:cubicBezTo>
                  <a:cubicBezTo>
                    <a:pt x="551" y="242"/>
                    <a:pt x="551" y="243"/>
                    <a:pt x="551" y="244"/>
                  </a:cubicBezTo>
                  <a:close/>
                  <a:moveTo>
                    <a:pt x="544" y="238"/>
                  </a:moveTo>
                  <a:cubicBezTo>
                    <a:pt x="545" y="238"/>
                    <a:pt x="545" y="237"/>
                    <a:pt x="545" y="238"/>
                  </a:cubicBezTo>
                  <a:cubicBezTo>
                    <a:pt x="546" y="237"/>
                    <a:pt x="546" y="237"/>
                    <a:pt x="546" y="237"/>
                  </a:cubicBezTo>
                  <a:cubicBezTo>
                    <a:pt x="546" y="237"/>
                    <a:pt x="546" y="238"/>
                    <a:pt x="545" y="239"/>
                  </a:cubicBezTo>
                  <a:cubicBezTo>
                    <a:pt x="544" y="239"/>
                    <a:pt x="544" y="239"/>
                    <a:pt x="544" y="238"/>
                  </a:cubicBezTo>
                  <a:close/>
                  <a:moveTo>
                    <a:pt x="548" y="238"/>
                  </a:moveTo>
                  <a:cubicBezTo>
                    <a:pt x="547" y="237"/>
                    <a:pt x="547" y="236"/>
                    <a:pt x="548" y="235"/>
                  </a:cubicBezTo>
                  <a:cubicBezTo>
                    <a:pt x="549" y="236"/>
                    <a:pt x="548" y="237"/>
                    <a:pt x="548" y="238"/>
                  </a:cubicBezTo>
                  <a:close/>
                  <a:moveTo>
                    <a:pt x="577" y="243"/>
                  </a:moveTo>
                  <a:cubicBezTo>
                    <a:pt x="576" y="244"/>
                    <a:pt x="577" y="241"/>
                    <a:pt x="576" y="242"/>
                  </a:cubicBezTo>
                  <a:cubicBezTo>
                    <a:pt x="577" y="241"/>
                    <a:pt x="577" y="240"/>
                    <a:pt x="578" y="240"/>
                  </a:cubicBezTo>
                  <a:cubicBezTo>
                    <a:pt x="578" y="242"/>
                    <a:pt x="576" y="242"/>
                    <a:pt x="577" y="243"/>
                  </a:cubicBezTo>
                  <a:close/>
                  <a:moveTo>
                    <a:pt x="582" y="240"/>
                  </a:moveTo>
                  <a:cubicBezTo>
                    <a:pt x="581" y="240"/>
                    <a:pt x="582" y="238"/>
                    <a:pt x="581" y="240"/>
                  </a:cubicBezTo>
                  <a:cubicBezTo>
                    <a:pt x="580" y="235"/>
                    <a:pt x="584" y="237"/>
                    <a:pt x="583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3" y="239"/>
                    <a:pt x="583" y="239"/>
                    <a:pt x="582" y="240"/>
                  </a:cubicBezTo>
                  <a:close/>
                  <a:moveTo>
                    <a:pt x="550" y="233"/>
                  </a:moveTo>
                  <a:cubicBezTo>
                    <a:pt x="549" y="233"/>
                    <a:pt x="551" y="230"/>
                    <a:pt x="550" y="230"/>
                  </a:cubicBezTo>
                  <a:cubicBezTo>
                    <a:pt x="550" y="229"/>
                    <a:pt x="551" y="229"/>
                    <a:pt x="551" y="230"/>
                  </a:cubicBezTo>
                  <a:cubicBezTo>
                    <a:pt x="551" y="231"/>
                    <a:pt x="550" y="232"/>
                    <a:pt x="550" y="233"/>
                  </a:cubicBezTo>
                  <a:close/>
                  <a:moveTo>
                    <a:pt x="574" y="237"/>
                  </a:moveTo>
                  <a:cubicBezTo>
                    <a:pt x="573" y="237"/>
                    <a:pt x="574" y="233"/>
                    <a:pt x="575" y="234"/>
                  </a:cubicBezTo>
                  <a:cubicBezTo>
                    <a:pt x="575" y="236"/>
                    <a:pt x="575" y="236"/>
                    <a:pt x="574" y="237"/>
                  </a:cubicBezTo>
                  <a:close/>
                  <a:moveTo>
                    <a:pt x="554" y="226"/>
                  </a:moveTo>
                  <a:cubicBezTo>
                    <a:pt x="555" y="226"/>
                    <a:pt x="556" y="226"/>
                    <a:pt x="556" y="228"/>
                  </a:cubicBezTo>
                  <a:cubicBezTo>
                    <a:pt x="556" y="226"/>
                    <a:pt x="553" y="229"/>
                    <a:pt x="554" y="226"/>
                  </a:cubicBezTo>
                  <a:close/>
                  <a:moveTo>
                    <a:pt x="547" y="226"/>
                  </a:moveTo>
                  <a:cubicBezTo>
                    <a:pt x="548" y="226"/>
                    <a:pt x="548" y="223"/>
                    <a:pt x="547" y="222"/>
                  </a:cubicBezTo>
                  <a:cubicBezTo>
                    <a:pt x="549" y="222"/>
                    <a:pt x="549" y="226"/>
                    <a:pt x="548" y="227"/>
                  </a:cubicBezTo>
                  <a:cubicBezTo>
                    <a:pt x="547" y="227"/>
                    <a:pt x="548" y="225"/>
                    <a:pt x="547" y="226"/>
                  </a:cubicBezTo>
                  <a:close/>
                  <a:moveTo>
                    <a:pt x="560" y="227"/>
                  </a:moveTo>
                  <a:cubicBezTo>
                    <a:pt x="560" y="227"/>
                    <a:pt x="560" y="226"/>
                    <a:pt x="560" y="225"/>
                  </a:cubicBezTo>
                  <a:cubicBezTo>
                    <a:pt x="561" y="225"/>
                    <a:pt x="561" y="225"/>
                    <a:pt x="561" y="225"/>
                  </a:cubicBezTo>
                  <a:cubicBezTo>
                    <a:pt x="561" y="227"/>
                    <a:pt x="560" y="226"/>
                    <a:pt x="560" y="227"/>
                  </a:cubicBezTo>
                  <a:close/>
                  <a:moveTo>
                    <a:pt x="556" y="220"/>
                  </a:moveTo>
                  <a:cubicBezTo>
                    <a:pt x="556" y="221"/>
                    <a:pt x="557" y="218"/>
                    <a:pt x="557" y="218"/>
                  </a:cubicBezTo>
                  <a:cubicBezTo>
                    <a:pt x="559" y="219"/>
                    <a:pt x="560" y="219"/>
                    <a:pt x="560" y="221"/>
                  </a:cubicBezTo>
                  <a:cubicBezTo>
                    <a:pt x="559" y="223"/>
                    <a:pt x="558" y="223"/>
                    <a:pt x="556" y="225"/>
                  </a:cubicBezTo>
                  <a:cubicBezTo>
                    <a:pt x="556" y="223"/>
                    <a:pt x="556" y="222"/>
                    <a:pt x="557" y="220"/>
                  </a:cubicBezTo>
                  <a:cubicBezTo>
                    <a:pt x="557" y="220"/>
                    <a:pt x="557" y="219"/>
                    <a:pt x="556" y="220"/>
                  </a:cubicBezTo>
                  <a:close/>
                  <a:moveTo>
                    <a:pt x="555" y="221"/>
                  </a:moveTo>
                  <a:cubicBezTo>
                    <a:pt x="555" y="222"/>
                    <a:pt x="553" y="220"/>
                    <a:pt x="553" y="220"/>
                  </a:cubicBezTo>
                  <a:cubicBezTo>
                    <a:pt x="553" y="219"/>
                    <a:pt x="554" y="219"/>
                    <a:pt x="554" y="218"/>
                  </a:cubicBezTo>
                  <a:cubicBezTo>
                    <a:pt x="554" y="219"/>
                    <a:pt x="554" y="220"/>
                    <a:pt x="555" y="221"/>
                  </a:cubicBezTo>
                  <a:close/>
                  <a:moveTo>
                    <a:pt x="572" y="223"/>
                  </a:moveTo>
                  <a:cubicBezTo>
                    <a:pt x="572" y="224"/>
                    <a:pt x="571" y="222"/>
                    <a:pt x="570" y="223"/>
                  </a:cubicBezTo>
                  <a:cubicBezTo>
                    <a:pt x="570" y="221"/>
                    <a:pt x="571" y="221"/>
                    <a:pt x="572" y="220"/>
                  </a:cubicBezTo>
                  <a:cubicBezTo>
                    <a:pt x="573" y="220"/>
                    <a:pt x="572" y="223"/>
                    <a:pt x="572" y="223"/>
                  </a:cubicBezTo>
                  <a:close/>
                  <a:moveTo>
                    <a:pt x="553" y="217"/>
                  </a:moveTo>
                  <a:cubicBezTo>
                    <a:pt x="553" y="217"/>
                    <a:pt x="552" y="217"/>
                    <a:pt x="552" y="217"/>
                  </a:cubicBezTo>
                  <a:cubicBezTo>
                    <a:pt x="552" y="216"/>
                    <a:pt x="552" y="216"/>
                    <a:pt x="552" y="216"/>
                  </a:cubicBezTo>
                  <a:cubicBezTo>
                    <a:pt x="553" y="216"/>
                    <a:pt x="553" y="217"/>
                    <a:pt x="553" y="216"/>
                  </a:cubicBezTo>
                  <a:cubicBezTo>
                    <a:pt x="554" y="216"/>
                    <a:pt x="553" y="217"/>
                    <a:pt x="553" y="217"/>
                  </a:cubicBezTo>
                  <a:close/>
                  <a:moveTo>
                    <a:pt x="710" y="224"/>
                  </a:moveTo>
                  <a:cubicBezTo>
                    <a:pt x="709" y="224"/>
                    <a:pt x="710" y="219"/>
                    <a:pt x="710" y="217"/>
                  </a:cubicBezTo>
                  <a:cubicBezTo>
                    <a:pt x="710" y="219"/>
                    <a:pt x="710" y="223"/>
                    <a:pt x="710" y="224"/>
                  </a:cubicBezTo>
                  <a:close/>
                  <a:moveTo>
                    <a:pt x="725" y="204"/>
                  </a:moveTo>
                  <a:cubicBezTo>
                    <a:pt x="724" y="204"/>
                    <a:pt x="724" y="204"/>
                    <a:pt x="723" y="203"/>
                  </a:cubicBezTo>
                  <a:cubicBezTo>
                    <a:pt x="724" y="200"/>
                    <a:pt x="724" y="200"/>
                    <a:pt x="725" y="196"/>
                  </a:cubicBezTo>
                  <a:cubicBezTo>
                    <a:pt x="726" y="197"/>
                    <a:pt x="726" y="201"/>
                    <a:pt x="725" y="204"/>
                  </a:cubicBezTo>
                  <a:close/>
                  <a:moveTo>
                    <a:pt x="733" y="196"/>
                  </a:moveTo>
                  <a:cubicBezTo>
                    <a:pt x="731" y="196"/>
                    <a:pt x="732" y="194"/>
                    <a:pt x="732" y="190"/>
                  </a:cubicBezTo>
                  <a:cubicBezTo>
                    <a:pt x="733" y="191"/>
                    <a:pt x="733" y="193"/>
                    <a:pt x="733" y="196"/>
                  </a:cubicBezTo>
                  <a:close/>
                  <a:moveTo>
                    <a:pt x="711" y="197"/>
                  </a:moveTo>
                  <a:cubicBezTo>
                    <a:pt x="711" y="194"/>
                    <a:pt x="711" y="194"/>
                    <a:pt x="711" y="194"/>
                  </a:cubicBezTo>
                  <a:cubicBezTo>
                    <a:pt x="712" y="194"/>
                    <a:pt x="712" y="193"/>
                    <a:pt x="714" y="192"/>
                  </a:cubicBezTo>
                  <a:cubicBezTo>
                    <a:pt x="714" y="193"/>
                    <a:pt x="714" y="194"/>
                    <a:pt x="714" y="195"/>
                  </a:cubicBezTo>
                  <a:cubicBezTo>
                    <a:pt x="713" y="193"/>
                    <a:pt x="712" y="196"/>
                    <a:pt x="711" y="197"/>
                  </a:cubicBezTo>
                  <a:close/>
                  <a:moveTo>
                    <a:pt x="614" y="201"/>
                  </a:moveTo>
                  <a:cubicBezTo>
                    <a:pt x="615" y="199"/>
                    <a:pt x="615" y="198"/>
                    <a:pt x="616" y="196"/>
                  </a:cubicBezTo>
                  <a:cubicBezTo>
                    <a:pt x="616" y="195"/>
                    <a:pt x="616" y="195"/>
                    <a:pt x="616" y="194"/>
                  </a:cubicBezTo>
                  <a:cubicBezTo>
                    <a:pt x="615" y="194"/>
                    <a:pt x="615" y="194"/>
                    <a:pt x="614" y="195"/>
                  </a:cubicBezTo>
                  <a:cubicBezTo>
                    <a:pt x="614" y="196"/>
                    <a:pt x="615" y="195"/>
                    <a:pt x="615" y="195"/>
                  </a:cubicBezTo>
                  <a:cubicBezTo>
                    <a:pt x="615" y="196"/>
                    <a:pt x="615" y="196"/>
                    <a:pt x="615" y="198"/>
                  </a:cubicBezTo>
                  <a:cubicBezTo>
                    <a:pt x="614" y="198"/>
                    <a:pt x="614" y="196"/>
                    <a:pt x="613" y="196"/>
                  </a:cubicBezTo>
                  <a:cubicBezTo>
                    <a:pt x="612" y="197"/>
                    <a:pt x="614" y="199"/>
                    <a:pt x="613" y="199"/>
                  </a:cubicBezTo>
                  <a:cubicBezTo>
                    <a:pt x="612" y="199"/>
                    <a:pt x="613" y="195"/>
                    <a:pt x="612" y="196"/>
                  </a:cubicBezTo>
                  <a:cubicBezTo>
                    <a:pt x="611" y="194"/>
                    <a:pt x="612" y="194"/>
                    <a:pt x="612" y="192"/>
                  </a:cubicBezTo>
                  <a:cubicBezTo>
                    <a:pt x="611" y="192"/>
                    <a:pt x="611" y="194"/>
                    <a:pt x="611" y="195"/>
                  </a:cubicBezTo>
                  <a:cubicBezTo>
                    <a:pt x="610" y="195"/>
                    <a:pt x="610" y="195"/>
                    <a:pt x="610" y="195"/>
                  </a:cubicBezTo>
                  <a:cubicBezTo>
                    <a:pt x="610" y="193"/>
                    <a:pt x="610" y="192"/>
                    <a:pt x="611" y="190"/>
                  </a:cubicBezTo>
                  <a:cubicBezTo>
                    <a:pt x="611" y="189"/>
                    <a:pt x="610" y="188"/>
                    <a:pt x="610" y="190"/>
                  </a:cubicBezTo>
                  <a:cubicBezTo>
                    <a:pt x="610" y="187"/>
                    <a:pt x="610" y="184"/>
                    <a:pt x="611" y="181"/>
                  </a:cubicBezTo>
                  <a:cubicBezTo>
                    <a:pt x="611" y="179"/>
                    <a:pt x="610" y="183"/>
                    <a:pt x="610" y="181"/>
                  </a:cubicBezTo>
                  <a:cubicBezTo>
                    <a:pt x="610" y="180"/>
                    <a:pt x="612" y="179"/>
                    <a:pt x="613" y="179"/>
                  </a:cubicBezTo>
                  <a:cubicBezTo>
                    <a:pt x="612" y="183"/>
                    <a:pt x="611" y="185"/>
                    <a:pt x="611" y="188"/>
                  </a:cubicBezTo>
                  <a:cubicBezTo>
                    <a:pt x="612" y="188"/>
                    <a:pt x="612" y="186"/>
                    <a:pt x="612" y="184"/>
                  </a:cubicBezTo>
                  <a:cubicBezTo>
                    <a:pt x="613" y="185"/>
                    <a:pt x="613" y="183"/>
                    <a:pt x="613" y="182"/>
                  </a:cubicBezTo>
                  <a:cubicBezTo>
                    <a:pt x="615" y="183"/>
                    <a:pt x="614" y="186"/>
                    <a:pt x="614" y="189"/>
                  </a:cubicBezTo>
                  <a:cubicBezTo>
                    <a:pt x="615" y="188"/>
                    <a:pt x="615" y="183"/>
                    <a:pt x="614" y="180"/>
                  </a:cubicBezTo>
                  <a:cubicBezTo>
                    <a:pt x="615" y="179"/>
                    <a:pt x="615" y="182"/>
                    <a:pt x="616" y="181"/>
                  </a:cubicBezTo>
                  <a:cubicBezTo>
                    <a:pt x="617" y="180"/>
                    <a:pt x="616" y="179"/>
                    <a:pt x="616" y="177"/>
                  </a:cubicBezTo>
                  <a:cubicBezTo>
                    <a:pt x="617" y="177"/>
                    <a:pt x="617" y="180"/>
                    <a:pt x="617" y="183"/>
                  </a:cubicBezTo>
                  <a:cubicBezTo>
                    <a:pt x="617" y="181"/>
                    <a:pt x="616" y="181"/>
                    <a:pt x="616" y="183"/>
                  </a:cubicBezTo>
                  <a:cubicBezTo>
                    <a:pt x="617" y="185"/>
                    <a:pt x="617" y="187"/>
                    <a:pt x="618" y="190"/>
                  </a:cubicBezTo>
                  <a:cubicBezTo>
                    <a:pt x="619" y="188"/>
                    <a:pt x="617" y="186"/>
                    <a:pt x="617" y="183"/>
                  </a:cubicBezTo>
                  <a:cubicBezTo>
                    <a:pt x="618" y="184"/>
                    <a:pt x="617" y="182"/>
                    <a:pt x="618" y="181"/>
                  </a:cubicBezTo>
                  <a:cubicBezTo>
                    <a:pt x="619" y="181"/>
                    <a:pt x="620" y="182"/>
                    <a:pt x="620" y="183"/>
                  </a:cubicBezTo>
                  <a:cubicBezTo>
                    <a:pt x="620" y="183"/>
                    <a:pt x="619" y="183"/>
                    <a:pt x="619" y="182"/>
                  </a:cubicBezTo>
                  <a:cubicBezTo>
                    <a:pt x="618" y="189"/>
                    <a:pt x="619" y="192"/>
                    <a:pt x="618" y="194"/>
                  </a:cubicBezTo>
                  <a:cubicBezTo>
                    <a:pt x="616" y="194"/>
                    <a:pt x="616" y="194"/>
                    <a:pt x="616" y="194"/>
                  </a:cubicBezTo>
                  <a:cubicBezTo>
                    <a:pt x="617" y="197"/>
                    <a:pt x="616" y="197"/>
                    <a:pt x="616" y="199"/>
                  </a:cubicBezTo>
                  <a:cubicBezTo>
                    <a:pt x="615" y="198"/>
                    <a:pt x="615" y="201"/>
                    <a:pt x="614" y="201"/>
                  </a:cubicBezTo>
                  <a:close/>
                  <a:moveTo>
                    <a:pt x="608" y="197"/>
                  </a:moveTo>
                  <a:cubicBezTo>
                    <a:pt x="608" y="194"/>
                    <a:pt x="609" y="193"/>
                    <a:pt x="607" y="194"/>
                  </a:cubicBezTo>
                  <a:cubicBezTo>
                    <a:pt x="607" y="193"/>
                    <a:pt x="609" y="192"/>
                    <a:pt x="608" y="191"/>
                  </a:cubicBezTo>
                  <a:cubicBezTo>
                    <a:pt x="608" y="189"/>
                    <a:pt x="609" y="189"/>
                    <a:pt x="609" y="188"/>
                  </a:cubicBezTo>
                  <a:cubicBezTo>
                    <a:pt x="609" y="189"/>
                    <a:pt x="610" y="190"/>
                    <a:pt x="610" y="192"/>
                  </a:cubicBezTo>
                  <a:cubicBezTo>
                    <a:pt x="607" y="191"/>
                    <a:pt x="610" y="196"/>
                    <a:pt x="608" y="197"/>
                  </a:cubicBezTo>
                  <a:close/>
                  <a:moveTo>
                    <a:pt x="620" y="200"/>
                  </a:moveTo>
                  <a:cubicBezTo>
                    <a:pt x="619" y="199"/>
                    <a:pt x="619" y="197"/>
                    <a:pt x="620" y="196"/>
                  </a:cubicBezTo>
                  <a:cubicBezTo>
                    <a:pt x="621" y="196"/>
                    <a:pt x="620" y="198"/>
                    <a:pt x="620" y="200"/>
                  </a:cubicBezTo>
                  <a:close/>
                  <a:moveTo>
                    <a:pt x="607" y="190"/>
                  </a:moveTo>
                  <a:cubicBezTo>
                    <a:pt x="606" y="188"/>
                    <a:pt x="607" y="186"/>
                    <a:pt x="606" y="185"/>
                  </a:cubicBezTo>
                  <a:cubicBezTo>
                    <a:pt x="606" y="183"/>
                    <a:pt x="606" y="185"/>
                    <a:pt x="607" y="184"/>
                  </a:cubicBezTo>
                  <a:cubicBezTo>
                    <a:pt x="607" y="182"/>
                    <a:pt x="607" y="179"/>
                    <a:pt x="607" y="178"/>
                  </a:cubicBezTo>
                  <a:cubicBezTo>
                    <a:pt x="608" y="177"/>
                    <a:pt x="607" y="179"/>
                    <a:pt x="607" y="180"/>
                  </a:cubicBezTo>
                  <a:cubicBezTo>
                    <a:pt x="608" y="179"/>
                    <a:pt x="609" y="177"/>
                    <a:pt x="608" y="174"/>
                  </a:cubicBezTo>
                  <a:cubicBezTo>
                    <a:pt x="609" y="174"/>
                    <a:pt x="610" y="176"/>
                    <a:pt x="610" y="176"/>
                  </a:cubicBezTo>
                  <a:cubicBezTo>
                    <a:pt x="610" y="177"/>
                    <a:pt x="610" y="176"/>
                    <a:pt x="610" y="179"/>
                  </a:cubicBezTo>
                  <a:cubicBezTo>
                    <a:pt x="609" y="179"/>
                    <a:pt x="609" y="178"/>
                    <a:pt x="609" y="178"/>
                  </a:cubicBezTo>
                  <a:cubicBezTo>
                    <a:pt x="610" y="180"/>
                    <a:pt x="610" y="183"/>
                    <a:pt x="609" y="187"/>
                  </a:cubicBezTo>
                  <a:cubicBezTo>
                    <a:pt x="609" y="184"/>
                    <a:pt x="609" y="182"/>
                    <a:pt x="608" y="180"/>
                  </a:cubicBezTo>
                  <a:cubicBezTo>
                    <a:pt x="607" y="182"/>
                    <a:pt x="609" y="189"/>
                    <a:pt x="607" y="190"/>
                  </a:cubicBezTo>
                  <a:close/>
                  <a:moveTo>
                    <a:pt x="585" y="188"/>
                  </a:moveTo>
                  <a:cubicBezTo>
                    <a:pt x="584" y="187"/>
                    <a:pt x="585" y="184"/>
                    <a:pt x="586" y="184"/>
                  </a:cubicBezTo>
                  <a:cubicBezTo>
                    <a:pt x="586" y="186"/>
                    <a:pt x="585" y="187"/>
                    <a:pt x="585" y="188"/>
                  </a:cubicBezTo>
                  <a:close/>
                  <a:moveTo>
                    <a:pt x="703" y="172"/>
                  </a:moveTo>
                  <a:cubicBezTo>
                    <a:pt x="702" y="169"/>
                    <a:pt x="702" y="169"/>
                    <a:pt x="702" y="169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4" y="171"/>
                    <a:pt x="703" y="172"/>
                    <a:pt x="703" y="172"/>
                  </a:cubicBezTo>
                  <a:close/>
                  <a:moveTo>
                    <a:pt x="588" y="183"/>
                  </a:moveTo>
                  <a:cubicBezTo>
                    <a:pt x="588" y="183"/>
                    <a:pt x="589" y="182"/>
                    <a:pt x="589" y="182"/>
                  </a:cubicBezTo>
                  <a:cubicBezTo>
                    <a:pt x="589" y="182"/>
                    <a:pt x="589" y="184"/>
                    <a:pt x="589" y="184"/>
                  </a:cubicBezTo>
                  <a:cubicBezTo>
                    <a:pt x="589" y="183"/>
                    <a:pt x="587" y="184"/>
                    <a:pt x="588" y="182"/>
                  </a:cubicBezTo>
                  <a:cubicBezTo>
                    <a:pt x="588" y="182"/>
                    <a:pt x="588" y="183"/>
                    <a:pt x="588" y="183"/>
                  </a:cubicBezTo>
                  <a:close/>
                  <a:moveTo>
                    <a:pt x="611" y="179"/>
                  </a:moveTo>
                  <a:cubicBezTo>
                    <a:pt x="611" y="178"/>
                    <a:pt x="611" y="177"/>
                    <a:pt x="611" y="176"/>
                  </a:cubicBezTo>
                  <a:cubicBezTo>
                    <a:pt x="612" y="176"/>
                    <a:pt x="612" y="176"/>
                    <a:pt x="612" y="176"/>
                  </a:cubicBezTo>
                  <a:cubicBezTo>
                    <a:pt x="612" y="178"/>
                    <a:pt x="611" y="179"/>
                    <a:pt x="611" y="179"/>
                  </a:cubicBezTo>
                  <a:close/>
                  <a:moveTo>
                    <a:pt x="587" y="181"/>
                  </a:moveTo>
                  <a:cubicBezTo>
                    <a:pt x="586" y="180"/>
                    <a:pt x="588" y="176"/>
                    <a:pt x="588" y="177"/>
                  </a:cubicBezTo>
                  <a:cubicBezTo>
                    <a:pt x="588" y="179"/>
                    <a:pt x="588" y="180"/>
                    <a:pt x="587" y="181"/>
                  </a:cubicBezTo>
                  <a:close/>
                  <a:moveTo>
                    <a:pt x="621" y="172"/>
                  </a:moveTo>
                  <a:cubicBezTo>
                    <a:pt x="620" y="172"/>
                    <a:pt x="620" y="172"/>
                    <a:pt x="620" y="172"/>
                  </a:cubicBezTo>
                  <a:cubicBezTo>
                    <a:pt x="620" y="171"/>
                    <a:pt x="620" y="171"/>
                    <a:pt x="619" y="171"/>
                  </a:cubicBezTo>
                  <a:cubicBezTo>
                    <a:pt x="620" y="170"/>
                    <a:pt x="621" y="170"/>
                    <a:pt x="621" y="172"/>
                  </a:cubicBezTo>
                  <a:close/>
                  <a:moveTo>
                    <a:pt x="602" y="171"/>
                  </a:moveTo>
                  <a:cubicBezTo>
                    <a:pt x="601" y="171"/>
                    <a:pt x="601" y="168"/>
                    <a:pt x="602" y="168"/>
                  </a:cubicBezTo>
                  <a:cubicBezTo>
                    <a:pt x="603" y="169"/>
                    <a:pt x="602" y="170"/>
                    <a:pt x="602" y="171"/>
                  </a:cubicBezTo>
                  <a:close/>
                  <a:moveTo>
                    <a:pt x="601" y="166"/>
                  </a:moveTo>
                  <a:cubicBezTo>
                    <a:pt x="600" y="165"/>
                    <a:pt x="601" y="164"/>
                    <a:pt x="601" y="163"/>
                  </a:cubicBezTo>
                  <a:cubicBezTo>
                    <a:pt x="601" y="163"/>
                    <a:pt x="601" y="165"/>
                    <a:pt x="602" y="165"/>
                  </a:cubicBezTo>
                  <a:cubicBezTo>
                    <a:pt x="602" y="166"/>
                    <a:pt x="601" y="166"/>
                    <a:pt x="601" y="166"/>
                  </a:cubicBezTo>
                  <a:close/>
                  <a:moveTo>
                    <a:pt x="664" y="115"/>
                  </a:moveTo>
                  <a:cubicBezTo>
                    <a:pt x="663" y="114"/>
                    <a:pt x="664" y="119"/>
                    <a:pt x="662" y="118"/>
                  </a:cubicBezTo>
                  <a:cubicBezTo>
                    <a:pt x="662" y="113"/>
                    <a:pt x="659" y="108"/>
                    <a:pt x="659" y="102"/>
                  </a:cubicBezTo>
                  <a:cubicBezTo>
                    <a:pt x="660" y="102"/>
                    <a:pt x="661" y="101"/>
                    <a:pt x="660" y="98"/>
                  </a:cubicBezTo>
                  <a:cubicBezTo>
                    <a:pt x="661" y="99"/>
                    <a:pt x="661" y="98"/>
                    <a:pt x="663" y="97"/>
                  </a:cubicBezTo>
                  <a:cubicBezTo>
                    <a:pt x="663" y="99"/>
                    <a:pt x="662" y="100"/>
                    <a:pt x="662" y="102"/>
                  </a:cubicBezTo>
                  <a:cubicBezTo>
                    <a:pt x="664" y="105"/>
                    <a:pt x="664" y="109"/>
                    <a:pt x="665" y="110"/>
                  </a:cubicBezTo>
                  <a:cubicBezTo>
                    <a:pt x="665" y="112"/>
                    <a:pt x="665" y="112"/>
                    <a:pt x="664" y="113"/>
                  </a:cubicBezTo>
                  <a:cubicBezTo>
                    <a:pt x="665" y="115"/>
                    <a:pt x="665" y="117"/>
                    <a:pt x="664" y="118"/>
                  </a:cubicBezTo>
                  <a:cubicBezTo>
                    <a:pt x="664" y="118"/>
                    <a:pt x="663" y="116"/>
                    <a:pt x="664" y="115"/>
                  </a:cubicBezTo>
                  <a:close/>
                  <a:moveTo>
                    <a:pt x="665" y="117"/>
                  </a:moveTo>
                  <a:cubicBezTo>
                    <a:pt x="667" y="119"/>
                    <a:pt x="666" y="115"/>
                    <a:pt x="667" y="114"/>
                  </a:cubicBezTo>
                  <a:cubicBezTo>
                    <a:pt x="668" y="123"/>
                    <a:pt x="672" y="136"/>
                    <a:pt x="669" y="140"/>
                  </a:cubicBezTo>
                  <a:cubicBezTo>
                    <a:pt x="670" y="142"/>
                    <a:pt x="670" y="144"/>
                    <a:pt x="670" y="145"/>
                  </a:cubicBezTo>
                  <a:cubicBezTo>
                    <a:pt x="670" y="147"/>
                    <a:pt x="670" y="144"/>
                    <a:pt x="671" y="145"/>
                  </a:cubicBezTo>
                  <a:cubicBezTo>
                    <a:pt x="671" y="147"/>
                    <a:pt x="671" y="150"/>
                    <a:pt x="670" y="151"/>
                  </a:cubicBezTo>
                  <a:cubicBezTo>
                    <a:pt x="669" y="147"/>
                    <a:pt x="669" y="145"/>
                    <a:pt x="669" y="143"/>
                  </a:cubicBezTo>
                  <a:cubicBezTo>
                    <a:pt x="668" y="140"/>
                    <a:pt x="668" y="139"/>
                    <a:pt x="668" y="136"/>
                  </a:cubicBezTo>
                  <a:cubicBezTo>
                    <a:pt x="668" y="136"/>
                    <a:pt x="668" y="137"/>
                    <a:pt x="668" y="138"/>
                  </a:cubicBezTo>
                  <a:cubicBezTo>
                    <a:pt x="666" y="136"/>
                    <a:pt x="666" y="134"/>
                    <a:pt x="666" y="131"/>
                  </a:cubicBezTo>
                  <a:cubicBezTo>
                    <a:pt x="666" y="129"/>
                    <a:pt x="665" y="126"/>
                    <a:pt x="664" y="122"/>
                  </a:cubicBezTo>
                  <a:cubicBezTo>
                    <a:pt x="665" y="121"/>
                    <a:pt x="665" y="120"/>
                    <a:pt x="666" y="119"/>
                  </a:cubicBezTo>
                  <a:cubicBezTo>
                    <a:pt x="666" y="119"/>
                    <a:pt x="665" y="119"/>
                    <a:pt x="665" y="117"/>
                  </a:cubicBezTo>
                  <a:close/>
                  <a:moveTo>
                    <a:pt x="689" y="125"/>
                  </a:moveTo>
                  <a:cubicBezTo>
                    <a:pt x="688" y="126"/>
                    <a:pt x="687" y="122"/>
                    <a:pt x="688" y="122"/>
                  </a:cubicBezTo>
                  <a:lnTo>
                    <a:pt x="689" y="125"/>
                  </a:lnTo>
                  <a:close/>
                  <a:moveTo>
                    <a:pt x="618" y="146"/>
                  </a:moveTo>
                  <a:cubicBezTo>
                    <a:pt x="616" y="147"/>
                    <a:pt x="618" y="142"/>
                    <a:pt x="618" y="146"/>
                  </a:cubicBezTo>
                  <a:close/>
                  <a:moveTo>
                    <a:pt x="619" y="145"/>
                  </a:moveTo>
                  <a:cubicBezTo>
                    <a:pt x="619" y="145"/>
                    <a:pt x="618" y="142"/>
                    <a:pt x="619" y="142"/>
                  </a:cubicBezTo>
                  <a:cubicBezTo>
                    <a:pt x="620" y="144"/>
                    <a:pt x="619" y="144"/>
                    <a:pt x="619" y="145"/>
                  </a:cubicBezTo>
                  <a:close/>
                  <a:moveTo>
                    <a:pt x="690" y="122"/>
                  </a:moveTo>
                  <a:cubicBezTo>
                    <a:pt x="689" y="119"/>
                    <a:pt x="690" y="118"/>
                    <a:pt x="690" y="116"/>
                  </a:cubicBezTo>
                  <a:cubicBezTo>
                    <a:pt x="690" y="117"/>
                    <a:pt x="691" y="118"/>
                    <a:pt x="691" y="120"/>
                  </a:cubicBezTo>
                  <a:cubicBezTo>
                    <a:pt x="691" y="121"/>
                    <a:pt x="691" y="122"/>
                    <a:pt x="690" y="122"/>
                  </a:cubicBezTo>
                  <a:close/>
                  <a:moveTo>
                    <a:pt x="686" y="104"/>
                  </a:moveTo>
                  <a:cubicBezTo>
                    <a:pt x="685" y="104"/>
                    <a:pt x="684" y="102"/>
                    <a:pt x="683" y="101"/>
                  </a:cubicBezTo>
                  <a:cubicBezTo>
                    <a:pt x="682" y="102"/>
                    <a:pt x="684" y="103"/>
                    <a:pt x="683" y="104"/>
                  </a:cubicBezTo>
                  <a:cubicBezTo>
                    <a:pt x="682" y="105"/>
                    <a:pt x="682" y="100"/>
                    <a:pt x="681" y="99"/>
                  </a:cubicBezTo>
                  <a:cubicBezTo>
                    <a:pt x="683" y="98"/>
                    <a:pt x="681" y="95"/>
                    <a:pt x="682" y="94"/>
                  </a:cubicBezTo>
                  <a:cubicBezTo>
                    <a:pt x="683" y="97"/>
                    <a:pt x="684" y="100"/>
                    <a:pt x="685" y="100"/>
                  </a:cubicBezTo>
                  <a:cubicBezTo>
                    <a:pt x="686" y="102"/>
                    <a:pt x="685" y="103"/>
                    <a:pt x="686" y="104"/>
                  </a:cubicBezTo>
                  <a:close/>
                  <a:moveTo>
                    <a:pt x="618" y="122"/>
                  </a:moveTo>
                  <a:cubicBezTo>
                    <a:pt x="617" y="122"/>
                    <a:pt x="616" y="119"/>
                    <a:pt x="617" y="119"/>
                  </a:cubicBezTo>
                  <a:cubicBezTo>
                    <a:pt x="617" y="120"/>
                    <a:pt x="618" y="121"/>
                    <a:pt x="618" y="122"/>
                  </a:cubicBezTo>
                  <a:close/>
                  <a:moveTo>
                    <a:pt x="621" y="113"/>
                  </a:moveTo>
                  <a:cubicBezTo>
                    <a:pt x="621" y="114"/>
                    <a:pt x="622" y="116"/>
                    <a:pt x="621" y="116"/>
                  </a:cubicBezTo>
                  <a:cubicBezTo>
                    <a:pt x="621" y="115"/>
                    <a:pt x="620" y="113"/>
                    <a:pt x="621" y="113"/>
                  </a:cubicBezTo>
                  <a:close/>
                  <a:moveTo>
                    <a:pt x="618" y="110"/>
                  </a:moveTo>
                  <a:cubicBezTo>
                    <a:pt x="619" y="109"/>
                    <a:pt x="618" y="106"/>
                    <a:pt x="619" y="108"/>
                  </a:cubicBezTo>
                  <a:cubicBezTo>
                    <a:pt x="619" y="106"/>
                    <a:pt x="617" y="102"/>
                    <a:pt x="619" y="101"/>
                  </a:cubicBezTo>
                  <a:cubicBezTo>
                    <a:pt x="620" y="105"/>
                    <a:pt x="622" y="109"/>
                    <a:pt x="621" y="113"/>
                  </a:cubicBezTo>
                  <a:cubicBezTo>
                    <a:pt x="620" y="113"/>
                    <a:pt x="620" y="111"/>
                    <a:pt x="619" y="110"/>
                  </a:cubicBezTo>
                  <a:cubicBezTo>
                    <a:pt x="619" y="111"/>
                    <a:pt x="619" y="113"/>
                    <a:pt x="620" y="114"/>
                  </a:cubicBezTo>
                  <a:cubicBezTo>
                    <a:pt x="620" y="116"/>
                    <a:pt x="620" y="117"/>
                    <a:pt x="621" y="118"/>
                  </a:cubicBezTo>
                  <a:cubicBezTo>
                    <a:pt x="620" y="120"/>
                    <a:pt x="618" y="113"/>
                    <a:pt x="619" y="111"/>
                  </a:cubicBezTo>
                  <a:cubicBezTo>
                    <a:pt x="618" y="110"/>
                    <a:pt x="617" y="109"/>
                    <a:pt x="618" y="110"/>
                  </a:cubicBezTo>
                  <a:cubicBezTo>
                    <a:pt x="617" y="109"/>
                    <a:pt x="617" y="106"/>
                    <a:pt x="616" y="105"/>
                  </a:cubicBezTo>
                  <a:cubicBezTo>
                    <a:pt x="618" y="104"/>
                    <a:pt x="618" y="109"/>
                    <a:pt x="618" y="110"/>
                  </a:cubicBezTo>
                  <a:close/>
                  <a:moveTo>
                    <a:pt x="665" y="96"/>
                  </a:moveTo>
                  <a:cubicBezTo>
                    <a:pt x="663" y="96"/>
                    <a:pt x="663" y="93"/>
                    <a:pt x="662" y="92"/>
                  </a:cubicBezTo>
                  <a:cubicBezTo>
                    <a:pt x="662" y="92"/>
                    <a:pt x="663" y="95"/>
                    <a:pt x="662" y="96"/>
                  </a:cubicBezTo>
                  <a:cubicBezTo>
                    <a:pt x="661" y="96"/>
                    <a:pt x="660" y="95"/>
                    <a:pt x="660" y="92"/>
                  </a:cubicBezTo>
                  <a:cubicBezTo>
                    <a:pt x="660" y="88"/>
                    <a:pt x="662" y="90"/>
                    <a:pt x="663" y="86"/>
                  </a:cubicBezTo>
                  <a:cubicBezTo>
                    <a:pt x="664" y="89"/>
                    <a:pt x="665" y="87"/>
                    <a:pt x="665" y="90"/>
                  </a:cubicBezTo>
                  <a:cubicBezTo>
                    <a:pt x="664" y="90"/>
                    <a:pt x="663" y="90"/>
                    <a:pt x="663" y="92"/>
                  </a:cubicBezTo>
                  <a:cubicBezTo>
                    <a:pt x="664" y="94"/>
                    <a:pt x="665" y="94"/>
                    <a:pt x="665" y="96"/>
                  </a:cubicBezTo>
                  <a:close/>
                  <a:moveTo>
                    <a:pt x="616" y="102"/>
                  </a:moveTo>
                  <a:cubicBezTo>
                    <a:pt x="614" y="101"/>
                    <a:pt x="615" y="100"/>
                    <a:pt x="614" y="97"/>
                  </a:cubicBezTo>
                  <a:cubicBezTo>
                    <a:pt x="615" y="98"/>
                    <a:pt x="616" y="100"/>
                    <a:pt x="616" y="102"/>
                  </a:cubicBezTo>
                  <a:close/>
                  <a:moveTo>
                    <a:pt x="135" y="327"/>
                  </a:moveTo>
                  <a:cubicBezTo>
                    <a:pt x="136" y="330"/>
                    <a:pt x="138" y="331"/>
                    <a:pt x="138" y="332"/>
                  </a:cubicBezTo>
                  <a:cubicBezTo>
                    <a:pt x="138" y="333"/>
                    <a:pt x="137" y="331"/>
                    <a:pt x="137" y="332"/>
                  </a:cubicBezTo>
                  <a:cubicBezTo>
                    <a:pt x="137" y="331"/>
                    <a:pt x="134" y="329"/>
                    <a:pt x="135" y="327"/>
                  </a:cubicBezTo>
                  <a:close/>
                  <a:moveTo>
                    <a:pt x="142" y="344"/>
                  </a:moveTo>
                  <a:cubicBezTo>
                    <a:pt x="140" y="344"/>
                    <a:pt x="140" y="342"/>
                    <a:pt x="140" y="343"/>
                  </a:cubicBezTo>
                  <a:cubicBezTo>
                    <a:pt x="138" y="341"/>
                    <a:pt x="138" y="340"/>
                    <a:pt x="137" y="339"/>
                  </a:cubicBezTo>
                  <a:cubicBezTo>
                    <a:pt x="138" y="338"/>
                    <a:pt x="140" y="341"/>
                    <a:pt x="142" y="344"/>
                  </a:cubicBezTo>
                  <a:close/>
                  <a:moveTo>
                    <a:pt x="140" y="340"/>
                  </a:moveTo>
                  <a:cubicBezTo>
                    <a:pt x="138" y="337"/>
                    <a:pt x="141" y="340"/>
                    <a:pt x="142" y="341"/>
                  </a:cubicBezTo>
                  <a:cubicBezTo>
                    <a:pt x="141" y="341"/>
                    <a:pt x="140" y="341"/>
                    <a:pt x="139" y="340"/>
                  </a:cubicBezTo>
                  <a:cubicBezTo>
                    <a:pt x="139" y="339"/>
                    <a:pt x="138" y="338"/>
                    <a:pt x="137" y="337"/>
                  </a:cubicBezTo>
                  <a:cubicBezTo>
                    <a:pt x="139" y="336"/>
                    <a:pt x="138" y="338"/>
                    <a:pt x="140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0" name="Picture 4" descr="ãautonomyãçåçæå°çµæ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14403" r="18999" b="34497"/>
          <a:stretch/>
        </p:blipFill>
        <p:spPr bwMode="auto">
          <a:xfrm>
            <a:off x="6938670" y="4263024"/>
            <a:ext cx="1297877" cy="127996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4"/>
          <p:cNvGrpSpPr/>
          <p:nvPr/>
        </p:nvGrpSpPr>
        <p:grpSpPr>
          <a:xfrm>
            <a:off x="6075792" y="2421396"/>
            <a:ext cx="1651342" cy="1620911"/>
            <a:chOff x="3317877" y="2235200"/>
            <a:chExt cx="1636712" cy="1606551"/>
          </a:xfrm>
        </p:grpSpPr>
        <p:sp>
          <p:nvSpPr>
            <p:cNvPr id="4" name="MH_Other_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317877" y="2235200"/>
              <a:ext cx="1598613" cy="1403350"/>
            </a:xfrm>
            <a:custGeom>
              <a:avLst/>
              <a:gdLst>
                <a:gd name="T0" fmla="*/ 2147483646 w 737"/>
                <a:gd name="T1" fmla="*/ 2147483646 h 648"/>
                <a:gd name="T2" fmla="*/ 2147483646 w 737"/>
                <a:gd name="T3" fmla="*/ 2147483646 h 648"/>
                <a:gd name="T4" fmla="*/ 2147483646 w 737"/>
                <a:gd name="T5" fmla="*/ 2147483646 h 648"/>
                <a:gd name="T6" fmla="*/ 2147483646 w 737"/>
                <a:gd name="T7" fmla="*/ 2147483646 h 648"/>
                <a:gd name="T8" fmla="*/ 2147483646 w 737"/>
                <a:gd name="T9" fmla="*/ 2147483646 h 648"/>
                <a:gd name="T10" fmla="*/ 2147483646 w 737"/>
                <a:gd name="T11" fmla="*/ 2147483646 h 648"/>
                <a:gd name="T12" fmla="*/ 2147483646 w 737"/>
                <a:gd name="T13" fmla="*/ 2147483646 h 648"/>
                <a:gd name="T14" fmla="*/ 2147483646 w 737"/>
                <a:gd name="T15" fmla="*/ 2147483646 h 648"/>
                <a:gd name="T16" fmla="*/ 2147483646 w 737"/>
                <a:gd name="T17" fmla="*/ 2147483646 h 648"/>
                <a:gd name="T18" fmla="*/ 2147483646 w 737"/>
                <a:gd name="T19" fmla="*/ 2147483646 h 648"/>
                <a:gd name="T20" fmla="*/ 2147483646 w 737"/>
                <a:gd name="T21" fmla="*/ 2147483646 h 648"/>
                <a:gd name="T22" fmla="*/ 2147483646 w 737"/>
                <a:gd name="T23" fmla="*/ 2147483646 h 648"/>
                <a:gd name="T24" fmla="*/ 2147483646 w 737"/>
                <a:gd name="T25" fmla="*/ 2147483646 h 648"/>
                <a:gd name="T26" fmla="*/ 2147483646 w 737"/>
                <a:gd name="T27" fmla="*/ 2147483646 h 648"/>
                <a:gd name="T28" fmla="*/ 2147483646 w 737"/>
                <a:gd name="T29" fmla="*/ 2147483646 h 648"/>
                <a:gd name="T30" fmla="*/ 2147483646 w 737"/>
                <a:gd name="T31" fmla="*/ 2147483646 h 648"/>
                <a:gd name="T32" fmla="*/ 2147483646 w 737"/>
                <a:gd name="T33" fmla="*/ 2147483646 h 648"/>
                <a:gd name="T34" fmla="*/ 2147483646 w 737"/>
                <a:gd name="T35" fmla="*/ 2147483646 h 648"/>
                <a:gd name="T36" fmla="*/ 2147483646 w 737"/>
                <a:gd name="T37" fmla="*/ 2147483646 h 648"/>
                <a:gd name="T38" fmla="*/ 2147483646 w 737"/>
                <a:gd name="T39" fmla="*/ 2147483646 h 648"/>
                <a:gd name="T40" fmla="*/ 2147483646 w 737"/>
                <a:gd name="T41" fmla="*/ 2147483646 h 648"/>
                <a:gd name="T42" fmla="*/ 2147483646 w 737"/>
                <a:gd name="T43" fmla="*/ 2147483646 h 648"/>
                <a:gd name="T44" fmla="*/ 2147483646 w 737"/>
                <a:gd name="T45" fmla="*/ 2147483646 h 648"/>
                <a:gd name="T46" fmla="*/ 2147483646 w 737"/>
                <a:gd name="T47" fmla="*/ 2147483646 h 648"/>
                <a:gd name="T48" fmla="*/ 2147483646 w 737"/>
                <a:gd name="T49" fmla="*/ 2147483646 h 648"/>
                <a:gd name="T50" fmla="*/ 2147483646 w 737"/>
                <a:gd name="T51" fmla="*/ 2147483646 h 648"/>
                <a:gd name="T52" fmla="*/ 2147483646 w 737"/>
                <a:gd name="T53" fmla="*/ 2147483646 h 648"/>
                <a:gd name="T54" fmla="*/ 2147483646 w 737"/>
                <a:gd name="T55" fmla="*/ 2147483646 h 648"/>
                <a:gd name="T56" fmla="*/ 2147483646 w 737"/>
                <a:gd name="T57" fmla="*/ 2147483646 h 648"/>
                <a:gd name="T58" fmla="*/ 2147483646 w 737"/>
                <a:gd name="T59" fmla="*/ 2147483646 h 648"/>
                <a:gd name="T60" fmla="*/ 2147483646 w 737"/>
                <a:gd name="T61" fmla="*/ 2147483646 h 648"/>
                <a:gd name="T62" fmla="*/ 2147483646 w 737"/>
                <a:gd name="T63" fmla="*/ 2147483646 h 648"/>
                <a:gd name="T64" fmla="*/ 2147483646 w 737"/>
                <a:gd name="T65" fmla="*/ 2147483646 h 648"/>
                <a:gd name="T66" fmla="*/ 2147483646 w 737"/>
                <a:gd name="T67" fmla="*/ 2147483646 h 648"/>
                <a:gd name="T68" fmla="*/ 2147483646 w 737"/>
                <a:gd name="T69" fmla="*/ 2147483646 h 648"/>
                <a:gd name="T70" fmla="*/ 2147483646 w 737"/>
                <a:gd name="T71" fmla="*/ 2147483646 h 648"/>
                <a:gd name="T72" fmla="*/ 2147483646 w 737"/>
                <a:gd name="T73" fmla="*/ 2147483646 h 648"/>
                <a:gd name="T74" fmla="*/ 2147483646 w 737"/>
                <a:gd name="T75" fmla="*/ 2147483646 h 648"/>
                <a:gd name="T76" fmla="*/ 2147483646 w 737"/>
                <a:gd name="T77" fmla="*/ 2147483646 h 648"/>
                <a:gd name="T78" fmla="*/ 2147483646 w 737"/>
                <a:gd name="T79" fmla="*/ 2147483646 h 648"/>
                <a:gd name="T80" fmla="*/ 2147483646 w 737"/>
                <a:gd name="T81" fmla="*/ 2147483646 h 648"/>
                <a:gd name="T82" fmla="*/ 2147483646 w 737"/>
                <a:gd name="T83" fmla="*/ 2147483646 h 648"/>
                <a:gd name="T84" fmla="*/ 2147483646 w 737"/>
                <a:gd name="T85" fmla="*/ 2147483646 h 648"/>
                <a:gd name="T86" fmla="*/ 2147483646 w 737"/>
                <a:gd name="T87" fmla="*/ 2147483646 h 648"/>
                <a:gd name="T88" fmla="*/ 2147483646 w 737"/>
                <a:gd name="T89" fmla="*/ 2147483646 h 648"/>
                <a:gd name="T90" fmla="*/ 2147483646 w 737"/>
                <a:gd name="T91" fmla="*/ 2147483646 h 648"/>
                <a:gd name="T92" fmla="*/ 2147483646 w 737"/>
                <a:gd name="T93" fmla="*/ 2147483646 h 648"/>
                <a:gd name="T94" fmla="*/ 2147483646 w 737"/>
                <a:gd name="T95" fmla="*/ 2147483646 h 648"/>
                <a:gd name="T96" fmla="*/ 2147483646 w 737"/>
                <a:gd name="T97" fmla="*/ 2147483646 h 648"/>
                <a:gd name="T98" fmla="*/ 2147483646 w 737"/>
                <a:gd name="T99" fmla="*/ 2147483646 h 648"/>
                <a:gd name="T100" fmla="*/ 2147483646 w 737"/>
                <a:gd name="T101" fmla="*/ 2147483646 h 648"/>
                <a:gd name="T102" fmla="*/ 2147483646 w 737"/>
                <a:gd name="T103" fmla="*/ 2147483646 h 648"/>
                <a:gd name="T104" fmla="*/ 2147483646 w 737"/>
                <a:gd name="T105" fmla="*/ 2147483646 h 648"/>
                <a:gd name="T106" fmla="*/ 2147483646 w 737"/>
                <a:gd name="T107" fmla="*/ 2147483646 h 648"/>
                <a:gd name="T108" fmla="*/ 2147483646 w 737"/>
                <a:gd name="T109" fmla="*/ 2147483646 h 648"/>
                <a:gd name="T110" fmla="*/ 2147483646 w 737"/>
                <a:gd name="T111" fmla="*/ 2147483646 h 648"/>
                <a:gd name="T112" fmla="*/ 2147483646 w 737"/>
                <a:gd name="T113" fmla="*/ 2147483646 h 648"/>
                <a:gd name="T114" fmla="*/ 2147483646 w 737"/>
                <a:gd name="T115" fmla="*/ 2147483646 h 648"/>
                <a:gd name="T116" fmla="*/ 2147483646 w 737"/>
                <a:gd name="T117" fmla="*/ 2147483646 h 648"/>
                <a:gd name="T118" fmla="*/ 2147483646 w 737"/>
                <a:gd name="T119" fmla="*/ 2147483646 h 648"/>
                <a:gd name="T120" fmla="*/ 2147483646 w 737"/>
                <a:gd name="T121" fmla="*/ 2147483646 h 648"/>
                <a:gd name="T122" fmla="*/ 2147483646 w 737"/>
                <a:gd name="T123" fmla="*/ 2147483646 h 648"/>
                <a:gd name="T124" fmla="*/ 2147483646 w 737"/>
                <a:gd name="T125" fmla="*/ 2147483646 h 6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648">
                  <a:moveTo>
                    <a:pt x="734" y="266"/>
                  </a:moveTo>
                  <a:cubicBezTo>
                    <a:pt x="734" y="264"/>
                    <a:pt x="733" y="262"/>
                    <a:pt x="733" y="262"/>
                  </a:cubicBezTo>
                  <a:cubicBezTo>
                    <a:pt x="734" y="265"/>
                    <a:pt x="734" y="261"/>
                    <a:pt x="734" y="261"/>
                  </a:cubicBezTo>
                  <a:cubicBezTo>
                    <a:pt x="735" y="262"/>
                    <a:pt x="735" y="263"/>
                    <a:pt x="735" y="264"/>
                  </a:cubicBezTo>
                  <a:cubicBezTo>
                    <a:pt x="737" y="263"/>
                    <a:pt x="733" y="256"/>
                    <a:pt x="732" y="253"/>
                  </a:cubicBezTo>
                  <a:cubicBezTo>
                    <a:pt x="730" y="249"/>
                    <a:pt x="733" y="250"/>
                    <a:pt x="731" y="245"/>
                  </a:cubicBezTo>
                  <a:cubicBezTo>
                    <a:pt x="731" y="245"/>
                    <a:pt x="731" y="247"/>
                    <a:pt x="731" y="247"/>
                  </a:cubicBezTo>
                  <a:cubicBezTo>
                    <a:pt x="729" y="244"/>
                    <a:pt x="727" y="240"/>
                    <a:pt x="728" y="237"/>
                  </a:cubicBezTo>
                  <a:cubicBezTo>
                    <a:pt x="729" y="240"/>
                    <a:pt x="729" y="237"/>
                    <a:pt x="728" y="235"/>
                  </a:cubicBezTo>
                  <a:cubicBezTo>
                    <a:pt x="727" y="234"/>
                    <a:pt x="727" y="233"/>
                    <a:pt x="725" y="230"/>
                  </a:cubicBezTo>
                  <a:cubicBezTo>
                    <a:pt x="727" y="232"/>
                    <a:pt x="723" y="226"/>
                    <a:pt x="726" y="228"/>
                  </a:cubicBezTo>
                  <a:cubicBezTo>
                    <a:pt x="724" y="224"/>
                    <a:pt x="725" y="227"/>
                    <a:pt x="723" y="225"/>
                  </a:cubicBezTo>
                  <a:cubicBezTo>
                    <a:pt x="723" y="222"/>
                    <a:pt x="723" y="225"/>
                    <a:pt x="722" y="222"/>
                  </a:cubicBezTo>
                  <a:cubicBezTo>
                    <a:pt x="722" y="221"/>
                    <a:pt x="721" y="219"/>
                    <a:pt x="722" y="220"/>
                  </a:cubicBezTo>
                  <a:cubicBezTo>
                    <a:pt x="721" y="216"/>
                    <a:pt x="719" y="214"/>
                    <a:pt x="718" y="211"/>
                  </a:cubicBezTo>
                  <a:cubicBezTo>
                    <a:pt x="717" y="210"/>
                    <a:pt x="716" y="210"/>
                    <a:pt x="716" y="209"/>
                  </a:cubicBezTo>
                  <a:cubicBezTo>
                    <a:pt x="714" y="206"/>
                    <a:pt x="713" y="203"/>
                    <a:pt x="711" y="199"/>
                  </a:cubicBezTo>
                  <a:cubicBezTo>
                    <a:pt x="713" y="198"/>
                    <a:pt x="707" y="187"/>
                    <a:pt x="706" y="183"/>
                  </a:cubicBezTo>
                  <a:cubicBezTo>
                    <a:pt x="706" y="183"/>
                    <a:pt x="706" y="184"/>
                    <a:pt x="705" y="183"/>
                  </a:cubicBezTo>
                  <a:cubicBezTo>
                    <a:pt x="704" y="181"/>
                    <a:pt x="705" y="180"/>
                    <a:pt x="703" y="179"/>
                  </a:cubicBezTo>
                  <a:cubicBezTo>
                    <a:pt x="702" y="179"/>
                    <a:pt x="705" y="182"/>
                    <a:pt x="704" y="182"/>
                  </a:cubicBezTo>
                  <a:cubicBezTo>
                    <a:pt x="701" y="178"/>
                    <a:pt x="697" y="172"/>
                    <a:pt x="695" y="168"/>
                  </a:cubicBezTo>
                  <a:cubicBezTo>
                    <a:pt x="696" y="171"/>
                    <a:pt x="698" y="171"/>
                    <a:pt x="697" y="170"/>
                  </a:cubicBezTo>
                  <a:cubicBezTo>
                    <a:pt x="696" y="169"/>
                    <a:pt x="694" y="168"/>
                    <a:pt x="693" y="166"/>
                  </a:cubicBezTo>
                  <a:cubicBezTo>
                    <a:pt x="693" y="166"/>
                    <a:pt x="694" y="165"/>
                    <a:pt x="695" y="166"/>
                  </a:cubicBezTo>
                  <a:cubicBezTo>
                    <a:pt x="692" y="162"/>
                    <a:pt x="689" y="158"/>
                    <a:pt x="687" y="156"/>
                  </a:cubicBezTo>
                  <a:cubicBezTo>
                    <a:pt x="688" y="156"/>
                    <a:pt x="688" y="156"/>
                    <a:pt x="689" y="157"/>
                  </a:cubicBezTo>
                  <a:cubicBezTo>
                    <a:pt x="693" y="161"/>
                    <a:pt x="697" y="170"/>
                    <a:pt x="700" y="171"/>
                  </a:cubicBezTo>
                  <a:cubicBezTo>
                    <a:pt x="698" y="169"/>
                    <a:pt x="696" y="166"/>
                    <a:pt x="694" y="163"/>
                  </a:cubicBezTo>
                  <a:cubicBezTo>
                    <a:pt x="692" y="160"/>
                    <a:pt x="690" y="157"/>
                    <a:pt x="688" y="154"/>
                  </a:cubicBezTo>
                  <a:cubicBezTo>
                    <a:pt x="689" y="153"/>
                    <a:pt x="681" y="146"/>
                    <a:pt x="681" y="143"/>
                  </a:cubicBezTo>
                  <a:cubicBezTo>
                    <a:pt x="678" y="140"/>
                    <a:pt x="674" y="135"/>
                    <a:pt x="670" y="131"/>
                  </a:cubicBezTo>
                  <a:cubicBezTo>
                    <a:pt x="667" y="127"/>
                    <a:pt x="663" y="122"/>
                    <a:pt x="662" y="119"/>
                  </a:cubicBezTo>
                  <a:cubicBezTo>
                    <a:pt x="662" y="120"/>
                    <a:pt x="663" y="120"/>
                    <a:pt x="663" y="120"/>
                  </a:cubicBezTo>
                  <a:cubicBezTo>
                    <a:pt x="661" y="118"/>
                    <a:pt x="660" y="117"/>
                    <a:pt x="659" y="116"/>
                  </a:cubicBezTo>
                  <a:cubicBezTo>
                    <a:pt x="660" y="117"/>
                    <a:pt x="660" y="118"/>
                    <a:pt x="660" y="118"/>
                  </a:cubicBezTo>
                  <a:cubicBezTo>
                    <a:pt x="656" y="114"/>
                    <a:pt x="655" y="113"/>
                    <a:pt x="652" y="110"/>
                  </a:cubicBezTo>
                  <a:cubicBezTo>
                    <a:pt x="653" y="110"/>
                    <a:pt x="653" y="111"/>
                    <a:pt x="654" y="111"/>
                  </a:cubicBezTo>
                  <a:cubicBezTo>
                    <a:pt x="650" y="107"/>
                    <a:pt x="651" y="106"/>
                    <a:pt x="647" y="103"/>
                  </a:cubicBezTo>
                  <a:cubicBezTo>
                    <a:pt x="647" y="104"/>
                    <a:pt x="649" y="106"/>
                    <a:pt x="646" y="104"/>
                  </a:cubicBezTo>
                  <a:cubicBezTo>
                    <a:pt x="647" y="104"/>
                    <a:pt x="645" y="102"/>
                    <a:pt x="644" y="101"/>
                  </a:cubicBezTo>
                  <a:cubicBezTo>
                    <a:pt x="643" y="101"/>
                    <a:pt x="645" y="103"/>
                    <a:pt x="642" y="101"/>
                  </a:cubicBezTo>
                  <a:cubicBezTo>
                    <a:pt x="639" y="98"/>
                    <a:pt x="638" y="98"/>
                    <a:pt x="634" y="95"/>
                  </a:cubicBezTo>
                  <a:cubicBezTo>
                    <a:pt x="635" y="94"/>
                    <a:pt x="631" y="90"/>
                    <a:pt x="633" y="91"/>
                  </a:cubicBezTo>
                  <a:cubicBezTo>
                    <a:pt x="629" y="88"/>
                    <a:pt x="629" y="86"/>
                    <a:pt x="626" y="86"/>
                  </a:cubicBezTo>
                  <a:cubicBezTo>
                    <a:pt x="627" y="86"/>
                    <a:pt x="625" y="84"/>
                    <a:pt x="628" y="84"/>
                  </a:cubicBezTo>
                  <a:cubicBezTo>
                    <a:pt x="626" y="83"/>
                    <a:pt x="626" y="84"/>
                    <a:pt x="625" y="83"/>
                  </a:cubicBezTo>
                  <a:cubicBezTo>
                    <a:pt x="625" y="83"/>
                    <a:pt x="626" y="85"/>
                    <a:pt x="623" y="84"/>
                  </a:cubicBezTo>
                  <a:cubicBezTo>
                    <a:pt x="617" y="78"/>
                    <a:pt x="608" y="70"/>
                    <a:pt x="602" y="68"/>
                  </a:cubicBezTo>
                  <a:cubicBezTo>
                    <a:pt x="602" y="68"/>
                    <a:pt x="602" y="67"/>
                    <a:pt x="603" y="68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600" y="66"/>
                    <a:pt x="599" y="66"/>
                    <a:pt x="597" y="65"/>
                  </a:cubicBezTo>
                  <a:cubicBezTo>
                    <a:pt x="599" y="65"/>
                    <a:pt x="596" y="63"/>
                    <a:pt x="596" y="62"/>
                  </a:cubicBezTo>
                  <a:cubicBezTo>
                    <a:pt x="600" y="63"/>
                    <a:pt x="602" y="66"/>
                    <a:pt x="606" y="69"/>
                  </a:cubicBezTo>
                  <a:cubicBezTo>
                    <a:pt x="608" y="69"/>
                    <a:pt x="617" y="76"/>
                    <a:pt x="617" y="77"/>
                  </a:cubicBezTo>
                  <a:cubicBezTo>
                    <a:pt x="617" y="76"/>
                    <a:pt x="614" y="73"/>
                    <a:pt x="610" y="70"/>
                  </a:cubicBezTo>
                  <a:cubicBezTo>
                    <a:pt x="607" y="68"/>
                    <a:pt x="604" y="66"/>
                    <a:pt x="602" y="65"/>
                  </a:cubicBezTo>
                  <a:cubicBezTo>
                    <a:pt x="600" y="63"/>
                    <a:pt x="599" y="62"/>
                    <a:pt x="597" y="60"/>
                  </a:cubicBezTo>
                  <a:cubicBezTo>
                    <a:pt x="595" y="58"/>
                    <a:pt x="592" y="57"/>
                    <a:pt x="590" y="55"/>
                  </a:cubicBezTo>
                  <a:cubicBezTo>
                    <a:pt x="590" y="56"/>
                    <a:pt x="588" y="55"/>
                    <a:pt x="587" y="55"/>
                  </a:cubicBezTo>
                  <a:cubicBezTo>
                    <a:pt x="586" y="55"/>
                    <a:pt x="588" y="56"/>
                    <a:pt x="587" y="57"/>
                  </a:cubicBezTo>
                  <a:cubicBezTo>
                    <a:pt x="590" y="59"/>
                    <a:pt x="589" y="57"/>
                    <a:pt x="591" y="58"/>
                  </a:cubicBezTo>
                  <a:cubicBezTo>
                    <a:pt x="589" y="59"/>
                    <a:pt x="594" y="61"/>
                    <a:pt x="592" y="61"/>
                  </a:cubicBezTo>
                  <a:cubicBezTo>
                    <a:pt x="589" y="59"/>
                    <a:pt x="585" y="55"/>
                    <a:pt x="583" y="56"/>
                  </a:cubicBezTo>
                  <a:cubicBezTo>
                    <a:pt x="582" y="55"/>
                    <a:pt x="581" y="55"/>
                    <a:pt x="579" y="54"/>
                  </a:cubicBezTo>
                  <a:cubicBezTo>
                    <a:pt x="580" y="54"/>
                    <a:pt x="581" y="53"/>
                    <a:pt x="581" y="53"/>
                  </a:cubicBezTo>
                  <a:cubicBezTo>
                    <a:pt x="577" y="51"/>
                    <a:pt x="582" y="55"/>
                    <a:pt x="577" y="53"/>
                  </a:cubicBezTo>
                  <a:cubicBezTo>
                    <a:pt x="576" y="52"/>
                    <a:pt x="576" y="51"/>
                    <a:pt x="574" y="51"/>
                  </a:cubicBezTo>
                  <a:cubicBezTo>
                    <a:pt x="572" y="49"/>
                    <a:pt x="576" y="50"/>
                    <a:pt x="575" y="49"/>
                  </a:cubicBezTo>
                  <a:cubicBezTo>
                    <a:pt x="575" y="49"/>
                    <a:pt x="570" y="47"/>
                    <a:pt x="570" y="46"/>
                  </a:cubicBezTo>
                  <a:cubicBezTo>
                    <a:pt x="570" y="46"/>
                    <a:pt x="570" y="45"/>
                    <a:pt x="572" y="46"/>
                  </a:cubicBezTo>
                  <a:cubicBezTo>
                    <a:pt x="570" y="47"/>
                    <a:pt x="576" y="48"/>
                    <a:pt x="578" y="49"/>
                  </a:cubicBezTo>
                  <a:cubicBezTo>
                    <a:pt x="579" y="50"/>
                    <a:pt x="579" y="51"/>
                    <a:pt x="580" y="52"/>
                  </a:cubicBezTo>
                  <a:cubicBezTo>
                    <a:pt x="581" y="51"/>
                    <a:pt x="584" y="54"/>
                    <a:pt x="585" y="55"/>
                  </a:cubicBezTo>
                  <a:cubicBezTo>
                    <a:pt x="585" y="53"/>
                    <a:pt x="581" y="51"/>
                    <a:pt x="579" y="49"/>
                  </a:cubicBezTo>
                  <a:cubicBezTo>
                    <a:pt x="580" y="49"/>
                    <a:pt x="582" y="51"/>
                    <a:pt x="583" y="50"/>
                  </a:cubicBezTo>
                  <a:cubicBezTo>
                    <a:pt x="580" y="49"/>
                    <a:pt x="577" y="48"/>
                    <a:pt x="576" y="46"/>
                  </a:cubicBezTo>
                  <a:cubicBezTo>
                    <a:pt x="575" y="47"/>
                    <a:pt x="571" y="43"/>
                    <a:pt x="572" y="45"/>
                  </a:cubicBezTo>
                  <a:cubicBezTo>
                    <a:pt x="574" y="47"/>
                    <a:pt x="576" y="46"/>
                    <a:pt x="576" y="48"/>
                  </a:cubicBezTo>
                  <a:cubicBezTo>
                    <a:pt x="573" y="47"/>
                    <a:pt x="572" y="45"/>
                    <a:pt x="569" y="43"/>
                  </a:cubicBezTo>
                  <a:cubicBezTo>
                    <a:pt x="568" y="44"/>
                    <a:pt x="571" y="45"/>
                    <a:pt x="570" y="45"/>
                  </a:cubicBezTo>
                  <a:cubicBezTo>
                    <a:pt x="569" y="45"/>
                    <a:pt x="569" y="45"/>
                    <a:pt x="569" y="45"/>
                  </a:cubicBezTo>
                  <a:cubicBezTo>
                    <a:pt x="565" y="43"/>
                    <a:pt x="564" y="42"/>
                    <a:pt x="562" y="40"/>
                  </a:cubicBezTo>
                  <a:cubicBezTo>
                    <a:pt x="559" y="39"/>
                    <a:pt x="563" y="41"/>
                    <a:pt x="562" y="41"/>
                  </a:cubicBezTo>
                  <a:cubicBezTo>
                    <a:pt x="561" y="40"/>
                    <a:pt x="560" y="40"/>
                    <a:pt x="560" y="40"/>
                  </a:cubicBezTo>
                  <a:cubicBezTo>
                    <a:pt x="559" y="39"/>
                    <a:pt x="557" y="39"/>
                    <a:pt x="558" y="38"/>
                  </a:cubicBezTo>
                  <a:cubicBezTo>
                    <a:pt x="558" y="37"/>
                    <a:pt x="561" y="39"/>
                    <a:pt x="560" y="38"/>
                  </a:cubicBezTo>
                  <a:cubicBezTo>
                    <a:pt x="557" y="37"/>
                    <a:pt x="556" y="36"/>
                    <a:pt x="554" y="35"/>
                  </a:cubicBezTo>
                  <a:cubicBezTo>
                    <a:pt x="553" y="34"/>
                    <a:pt x="553" y="35"/>
                    <a:pt x="550" y="34"/>
                  </a:cubicBezTo>
                  <a:cubicBezTo>
                    <a:pt x="549" y="33"/>
                    <a:pt x="549" y="33"/>
                    <a:pt x="547" y="32"/>
                  </a:cubicBezTo>
                  <a:cubicBezTo>
                    <a:pt x="546" y="32"/>
                    <a:pt x="541" y="30"/>
                    <a:pt x="538" y="28"/>
                  </a:cubicBezTo>
                  <a:cubicBezTo>
                    <a:pt x="537" y="29"/>
                    <a:pt x="535" y="28"/>
                    <a:pt x="534" y="28"/>
                  </a:cubicBezTo>
                  <a:cubicBezTo>
                    <a:pt x="538" y="30"/>
                    <a:pt x="539" y="30"/>
                    <a:pt x="541" y="31"/>
                  </a:cubicBezTo>
                  <a:cubicBezTo>
                    <a:pt x="540" y="31"/>
                    <a:pt x="539" y="31"/>
                    <a:pt x="538" y="31"/>
                  </a:cubicBezTo>
                  <a:cubicBezTo>
                    <a:pt x="540" y="32"/>
                    <a:pt x="541" y="31"/>
                    <a:pt x="542" y="32"/>
                  </a:cubicBezTo>
                  <a:cubicBezTo>
                    <a:pt x="541" y="33"/>
                    <a:pt x="547" y="34"/>
                    <a:pt x="547" y="35"/>
                  </a:cubicBezTo>
                  <a:cubicBezTo>
                    <a:pt x="547" y="35"/>
                    <a:pt x="546" y="35"/>
                    <a:pt x="546" y="36"/>
                  </a:cubicBezTo>
                  <a:cubicBezTo>
                    <a:pt x="551" y="37"/>
                    <a:pt x="558" y="40"/>
                    <a:pt x="560" y="42"/>
                  </a:cubicBezTo>
                  <a:cubicBezTo>
                    <a:pt x="560" y="40"/>
                    <a:pt x="568" y="46"/>
                    <a:pt x="564" y="45"/>
                  </a:cubicBezTo>
                  <a:cubicBezTo>
                    <a:pt x="568" y="47"/>
                    <a:pt x="566" y="45"/>
                    <a:pt x="568" y="46"/>
                  </a:cubicBezTo>
                  <a:cubicBezTo>
                    <a:pt x="568" y="47"/>
                    <a:pt x="570" y="48"/>
                    <a:pt x="569" y="48"/>
                  </a:cubicBezTo>
                  <a:cubicBezTo>
                    <a:pt x="562" y="46"/>
                    <a:pt x="558" y="43"/>
                    <a:pt x="552" y="39"/>
                  </a:cubicBezTo>
                  <a:cubicBezTo>
                    <a:pt x="547" y="38"/>
                    <a:pt x="546" y="36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34" y="31"/>
                    <a:pt x="536" y="33"/>
                  </a:cubicBezTo>
                  <a:cubicBezTo>
                    <a:pt x="538" y="33"/>
                    <a:pt x="543" y="36"/>
                    <a:pt x="543" y="37"/>
                  </a:cubicBezTo>
                  <a:cubicBezTo>
                    <a:pt x="538" y="35"/>
                    <a:pt x="536" y="33"/>
                    <a:pt x="531" y="32"/>
                  </a:cubicBezTo>
                  <a:cubicBezTo>
                    <a:pt x="532" y="31"/>
                    <a:pt x="531" y="31"/>
                    <a:pt x="529" y="30"/>
                  </a:cubicBezTo>
                  <a:cubicBezTo>
                    <a:pt x="529" y="31"/>
                    <a:pt x="524" y="29"/>
                    <a:pt x="525" y="29"/>
                  </a:cubicBezTo>
                  <a:cubicBezTo>
                    <a:pt x="522" y="28"/>
                    <a:pt x="518" y="26"/>
                    <a:pt x="515" y="25"/>
                  </a:cubicBezTo>
                  <a:cubicBezTo>
                    <a:pt x="511" y="23"/>
                    <a:pt x="507" y="22"/>
                    <a:pt x="502" y="21"/>
                  </a:cubicBezTo>
                  <a:cubicBezTo>
                    <a:pt x="502" y="20"/>
                    <a:pt x="500" y="20"/>
                    <a:pt x="499" y="19"/>
                  </a:cubicBezTo>
                  <a:cubicBezTo>
                    <a:pt x="497" y="19"/>
                    <a:pt x="495" y="18"/>
                    <a:pt x="494" y="18"/>
                  </a:cubicBezTo>
                  <a:cubicBezTo>
                    <a:pt x="494" y="18"/>
                    <a:pt x="494" y="18"/>
                    <a:pt x="495" y="18"/>
                  </a:cubicBezTo>
                  <a:cubicBezTo>
                    <a:pt x="491" y="17"/>
                    <a:pt x="491" y="16"/>
                    <a:pt x="490" y="16"/>
                  </a:cubicBezTo>
                  <a:cubicBezTo>
                    <a:pt x="487" y="16"/>
                    <a:pt x="493" y="18"/>
                    <a:pt x="491" y="17"/>
                  </a:cubicBezTo>
                  <a:cubicBezTo>
                    <a:pt x="488" y="17"/>
                    <a:pt x="486" y="16"/>
                    <a:pt x="485" y="15"/>
                  </a:cubicBezTo>
                  <a:cubicBezTo>
                    <a:pt x="482" y="14"/>
                    <a:pt x="478" y="14"/>
                    <a:pt x="473" y="13"/>
                  </a:cubicBezTo>
                  <a:cubicBezTo>
                    <a:pt x="469" y="12"/>
                    <a:pt x="465" y="11"/>
                    <a:pt x="462" y="10"/>
                  </a:cubicBezTo>
                  <a:cubicBezTo>
                    <a:pt x="460" y="10"/>
                    <a:pt x="451" y="9"/>
                    <a:pt x="445" y="9"/>
                  </a:cubicBezTo>
                  <a:cubicBezTo>
                    <a:pt x="439" y="8"/>
                    <a:pt x="435" y="7"/>
                    <a:pt x="440" y="7"/>
                  </a:cubicBezTo>
                  <a:cubicBezTo>
                    <a:pt x="434" y="6"/>
                    <a:pt x="427" y="6"/>
                    <a:pt x="423" y="6"/>
                  </a:cubicBezTo>
                  <a:cubicBezTo>
                    <a:pt x="427" y="6"/>
                    <a:pt x="422" y="6"/>
                    <a:pt x="423" y="5"/>
                  </a:cubicBezTo>
                  <a:cubicBezTo>
                    <a:pt x="421" y="5"/>
                    <a:pt x="420" y="5"/>
                    <a:pt x="419" y="4"/>
                  </a:cubicBezTo>
                  <a:cubicBezTo>
                    <a:pt x="419" y="6"/>
                    <a:pt x="413" y="4"/>
                    <a:pt x="412" y="5"/>
                  </a:cubicBezTo>
                  <a:cubicBezTo>
                    <a:pt x="412" y="5"/>
                    <a:pt x="413" y="5"/>
                    <a:pt x="412" y="5"/>
                  </a:cubicBezTo>
                  <a:cubicBezTo>
                    <a:pt x="411" y="4"/>
                    <a:pt x="411" y="4"/>
                    <a:pt x="410" y="3"/>
                  </a:cubicBezTo>
                  <a:cubicBezTo>
                    <a:pt x="412" y="2"/>
                    <a:pt x="413" y="3"/>
                    <a:pt x="416" y="3"/>
                  </a:cubicBezTo>
                  <a:cubicBezTo>
                    <a:pt x="414" y="2"/>
                    <a:pt x="416" y="2"/>
                    <a:pt x="417" y="1"/>
                  </a:cubicBezTo>
                  <a:cubicBezTo>
                    <a:pt x="411" y="1"/>
                    <a:pt x="409" y="1"/>
                    <a:pt x="407" y="1"/>
                  </a:cubicBezTo>
                  <a:cubicBezTo>
                    <a:pt x="405" y="1"/>
                    <a:pt x="403" y="1"/>
                    <a:pt x="398" y="0"/>
                  </a:cubicBezTo>
                  <a:cubicBezTo>
                    <a:pt x="398" y="2"/>
                    <a:pt x="402" y="1"/>
                    <a:pt x="403" y="2"/>
                  </a:cubicBezTo>
                  <a:cubicBezTo>
                    <a:pt x="401" y="2"/>
                    <a:pt x="400" y="2"/>
                    <a:pt x="399" y="2"/>
                  </a:cubicBezTo>
                  <a:cubicBezTo>
                    <a:pt x="399" y="2"/>
                    <a:pt x="399" y="3"/>
                    <a:pt x="401" y="3"/>
                  </a:cubicBezTo>
                  <a:cubicBezTo>
                    <a:pt x="400" y="2"/>
                    <a:pt x="403" y="3"/>
                    <a:pt x="404" y="2"/>
                  </a:cubicBezTo>
                  <a:cubicBezTo>
                    <a:pt x="405" y="2"/>
                    <a:pt x="407" y="2"/>
                    <a:pt x="406" y="3"/>
                  </a:cubicBezTo>
                  <a:cubicBezTo>
                    <a:pt x="405" y="3"/>
                    <a:pt x="402" y="3"/>
                    <a:pt x="403" y="4"/>
                  </a:cubicBezTo>
                  <a:cubicBezTo>
                    <a:pt x="405" y="3"/>
                    <a:pt x="407" y="3"/>
                    <a:pt x="408" y="4"/>
                  </a:cubicBezTo>
                  <a:cubicBezTo>
                    <a:pt x="406" y="4"/>
                    <a:pt x="402" y="4"/>
                    <a:pt x="398" y="4"/>
                  </a:cubicBezTo>
                  <a:cubicBezTo>
                    <a:pt x="396" y="4"/>
                    <a:pt x="394" y="4"/>
                    <a:pt x="392" y="4"/>
                  </a:cubicBezTo>
                  <a:cubicBezTo>
                    <a:pt x="390" y="5"/>
                    <a:pt x="388" y="5"/>
                    <a:pt x="387" y="5"/>
                  </a:cubicBezTo>
                  <a:cubicBezTo>
                    <a:pt x="385" y="5"/>
                    <a:pt x="381" y="5"/>
                    <a:pt x="377" y="5"/>
                  </a:cubicBezTo>
                  <a:cubicBezTo>
                    <a:pt x="373" y="5"/>
                    <a:pt x="369" y="6"/>
                    <a:pt x="369" y="7"/>
                  </a:cubicBezTo>
                  <a:cubicBezTo>
                    <a:pt x="368" y="6"/>
                    <a:pt x="368" y="6"/>
                    <a:pt x="367" y="6"/>
                  </a:cubicBezTo>
                  <a:cubicBezTo>
                    <a:pt x="369" y="5"/>
                    <a:pt x="376" y="5"/>
                    <a:pt x="376" y="4"/>
                  </a:cubicBezTo>
                  <a:cubicBezTo>
                    <a:pt x="372" y="5"/>
                    <a:pt x="366" y="6"/>
                    <a:pt x="369" y="4"/>
                  </a:cubicBezTo>
                  <a:cubicBezTo>
                    <a:pt x="367" y="4"/>
                    <a:pt x="368" y="5"/>
                    <a:pt x="366" y="5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73" y="3"/>
                    <a:pt x="370" y="3"/>
                  </a:cubicBezTo>
                  <a:cubicBezTo>
                    <a:pt x="369" y="4"/>
                    <a:pt x="365" y="3"/>
                    <a:pt x="363" y="3"/>
                  </a:cubicBezTo>
                  <a:cubicBezTo>
                    <a:pt x="363" y="4"/>
                    <a:pt x="360" y="4"/>
                    <a:pt x="357" y="5"/>
                  </a:cubicBezTo>
                  <a:cubicBezTo>
                    <a:pt x="355" y="5"/>
                    <a:pt x="352" y="5"/>
                    <a:pt x="351" y="4"/>
                  </a:cubicBezTo>
                  <a:cubicBezTo>
                    <a:pt x="351" y="4"/>
                    <a:pt x="352" y="4"/>
                    <a:pt x="353" y="3"/>
                  </a:cubicBezTo>
                  <a:cubicBezTo>
                    <a:pt x="356" y="3"/>
                    <a:pt x="360" y="3"/>
                    <a:pt x="360" y="2"/>
                  </a:cubicBezTo>
                  <a:cubicBezTo>
                    <a:pt x="362" y="2"/>
                    <a:pt x="362" y="3"/>
                    <a:pt x="361" y="4"/>
                  </a:cubicBezTo>
                  <a:cubicBezTo>
                    <a:pt x="365" y="3"/>
                    <a:pt x="361" y="3"/>
                    <a:pt x="363" y="2"/>
                  </a:cubicBezTo>
                  <a:cubicBezTo>
                    <a:pt x="364" y="3"/>
                    <a:pt x="366" y="3"/>
                    <a:pt x="367" y="2"/>
                  </a:cubicBezTo>
                  <a:cubicBezTo>
                    <a:pt x="366" y="2"/>
                    <a:pt x="362" y="2"/>
                    <a:pt x="357" y="2"/>
                  </a:cubicBezTo>
                  <a:cubicBezTo>
                    <a:pt x="352" y="3"/>
                    <a:pt x="348" y="3"/>
                    <a:pt x="345" y="4"/>
                  </a:cubicBezTo>
                  <a:cubicBezTo>
                    <a:pt x="343" y="4"/>
                    <a:pt x="340" y="5"/>
                    <a:pt x="337" y="5"/>
                  </a:cubicBezTo>
                  <a:cubicBezTo>
                    <a:pt x="334" y="6"/>
                    <a:pt x="331" y="6"/>
                    <a:pt x="330" y="5"/>
                  </a:cubicBezTo>
                  <a:cubicBezTo>
                    <a:pt x="327" y="6"/>
                    <a:pt x="323" y="7"/>
                    <a:pt x="322" y="6"/>
                  </a:cubicBezTo>
                  <a:cubicBezTo>
                    <a:pt x="319" y="6"/>
                    <a:pt x="321" y="7"/>
                    <a:pt x="318" y="8"/>
                  </a:cubicBezTo>
                  <a:cubicBezTo>
                    <a:pt x="313" y="8"/>
                    <a:pt x="314" y="7"/>
                    <a:pt x="311" y="6"/>
                  </a:cubicBezTo>
                  <a:cubicBezTo>
                    <a:pt x="312" y="7"/>
                    <a:pt x="305" y="9"/>
                    <a:pt x="302" y="9"/>
                  </a:cubicBezTo>
                  <a:cubicBezTo>
                    <a:pt x="302" y="9"/>
                    <a:pt x="303" y="8"/>
                    <a:pt x="303" y="8"/>
                  </a:cubicBezTo>
                  <a:cubicBezTo>
                    <a:pt x="300" y="8"/>
                    <a:pt x="300" y="11"/>
                    <a:pt x="297" y="10"/>
                  </a:cubicBezTo>
                  <a:cubicBezTo>
                    <a:pt x="295" y="10"/>
                    <a:pt x="301" y="8"/>
                    <a:pt x="298" y="9"/>
                  </a:cubicBezTo>
                  <a:cubicBezTo>
                    <a:pt x="296" y="10"/>
                    <a:pt x="294" y="9"/>
                    <a:pt x="293" y="11"/>
                  </a:cubicBezTo>
                  <a:cubicBezTo>
                    <a:pt x="291" y="11"/>
                    <a:pt x="291" y="11"/>
                    <a:pt x="290" y="11"/>
                  </a:cubicBezTo>
                  <a:cubicBezTo>
                    <a:pt x="288" y="12"/>
                    <a:pt x="273" y="18"/>
                    <a:pt x="274" y="15"/>
                  </a:cubicBezTo>
                  <a:cubicBezTo>
                    <a:pt x="273" y="16"/>
                    <a:pt x="271" y="17"/>
                    <a:pt x="269" y="17"/>
                  </a:cubicBezTo>
                  <a:cubicBezTo>
                    <a:pt x="267" y="18"/>
                    <a:pt x="265" y="19"/>
                    <a:pt x="262" y="20"/>
                  </a:cubicBezTo>
                  <a:cubicBezTo>
                    <a:pt x="258" y="22"/>
                    <a:pt x="254" y="23"/>
                    <a:pt x="249" y="25"/>
                  </a:cubicBezTo>
                  <a:cubicBezTo>
                    <a:pt x="245" y="27"/>
                    <a:pt x="240" y="29"/>
                    <a:pt x="236" y="30"/>
                  </a:cubicBezTo>
                  <a:cubicBezTo>
                    <a:pt x="232" y="32"/>
                    <a:pt x="228" y="34"/>
                    <a:pt x="225" y="36"/>
                  </a:cubicBezTo>
                  <a:cubicBezTo>
                    <a:pt x="225" y="35"/>
                    <a:pt x="225" y="35"/>
                    <a:pt x="227" y="34"/>
                  </a:cubicBezTo>
                  <a:cubicBezTo>
                    <a:pt x="227" y="34"/>
                    <a:pt x="229" y="34"/>
                    <a:pt x="230" y="32"/>
                  </a:cubicBezTo>
                  <a:cubicBezTo>
                    <a:pt x="229" y="33"/>
                    <a:pt x="228" y="33"/>
                    <a:pt x="228" y="32"/>
                  </a:cubicBezTo>
                  <a:cubicBezTo>
                    <a:pt x="230" y="31"/>
                    <a:pt x="233" y="31"/>
                    <a:pt x="234" y="29"/>
                  </a:cubicBezTo>
                  <a:cubicBezTo>
                    <a:pt x="232" y="30"/>
                    <a:pt x="226" y="33"/>
                    <a:pt x="224" y="34"/>
                  </a:cubicBezTo>
                  <a:cubicBezTo>
                    <a:pt x="224" y="34"/>
                    <a:pt x="225" y="35"/>
                    <a:pt x="223" y="36"/>
                  </a:cubicBezTo>
                  <a:cubicBezTo>
                    <a:pt x="223" y="34"/>
                    <a:pt x="220" y="38"/>
                    <a:pt x="218" y="38"/>
                  </a:cubicBezTo>
                  <a:cubicBezTo>
                    <a:pt x="220" y="36"/>
                    <a:pt x="217" y="36"/>
                    <a:pt x="217" y="38"/>
                  </a:cubicBezTo>
                  <a:cubicBezTo>
                    <a:pt x="218" y="36"/>
                    <a:pt x="217" y="38"/>
                    <a:pt x="216" y="39"/>
                  </a:cubicBezTo>
                  <a:cubicBezTo>
                    <a:pt x="213" y="40"/>
                    <a:pt x="211" y="38"/>
                    <a:pt x="209" y="41"/>
                  </a:cubicBezTo>
                  <a:cubicBezTo>
                    <a:pt x="209" y="41"/>
                    <a:pt x="212" y="39"/>
                    <a:pt x="212" y="40"/>
                  </a:cubicBezTo>
                  <a:cubicBezTo>
                    <a:pt x="212" y="41"/>
                    <a:pt x="207" y="43"/>
                    <a:pt x="205" y="44"/>
                  </a:cubicBezTo>
                  <a:cubicBezTo>
                    <a:pt x="205" y="45"/>
                    <a:pt x="204" y="46"/>
                    <a:pt x="203" y="47"/>
                  </a:cubicBezTo>
                  <a:cubicBezTo>
                    <a:pt x="202" y="49"/>
                    <a:pt x="200" y="50"/>
                    <a:pt x="198" y="51"/>
                  </a:cubicBezTo>
                  <a:cubicBezTo>
                    <a:pt x="201" y="49"/>
                    <a:pt x="199" y="50"/>
                    <a:pt x="198" y="49"/>
                  </a:cubicBezTo>
                  <a:cubicBezTo>
                    <a:pt x="194" y="52"/>
                    <a:pt x="191" y="54"/>
                    <a:pt x="186" y="56"/>
                  </a:cubicBezTo>
                  <a:cubicBezTo>
                    <a:pt x="187" y="55"/>
                    <a:pt x="193" y="52"/>
                    <a:pt x="191" y="53"/>
                  </a:cubicBezTo>
                  <a:cubicBezTo>
                    <a:pt x="187" y="55"/>
                    <a:pt x="186" y="55"/>
                    <a:pt x="188" y="53"/>
                  </a:cubicBezTo>
                  <a:cubicBezTo>
                    <a:pt x="185" y="56"/>
                    <a:pt x="184" y="55"/>
                    <a:pt x="182" y="58"/>
                  </a:cubicBezTo>
                  <a:cubicBezTo>
                    <a:pt x="181" y="58"/>
                    <a:pt x="180" y="58"/>
                    <a:pt x="180" y="58"/>
                  </a:cubicBezTo>
                  <a:cubicBezTo>
                    <a:pt x="180" y="57"/>
                    <a:pt x="181" y="56"/>
                    <a:pt x="183" y="55"/>
                  </a:cubicBezTo>
                  <a:cubicBezTo>
                    <a:pt x="179" y="56"/>
                    <a:pt x="178" y="57"/>
                    <a:pt x="175" y="58"/>
                  </a:cubicBezTo>
                  <a:cubicBezTo>
                    <a:pt x="175" y="59"/>
                    <a:pt x="179" y="56"/>
                    <a:pt x="177" y="58"/>
                  </a:cubicBezTo>
                  <a:cubicBezTo>
                    <a:pt x="174" y="60"/>
                    <a:pt x="175" y="61"/>
                    <a:pt x="172" y="62"/>
                  </a:cubicBezTo>
                  <a:cubicBezTo>
                    <a:pt x="172" y="61"/>
                    <a:pt x="168" y="64"/>
                    <a:pt x="167" y="65"/>
                  </a:cubicBezTo>
                  <a:cubicBezTo>
                    <a:pt x="169" y="62"/>
                    <a:pt x="173" y="61"/>
                    <a:pt x="174" y="59"/>
                  </a:cubicBezTo>
                  <a:cubicBezTo>
                    <a:pt x="172" y="60"/>
                    <a:pt x="169" y="62"/>
                    <a:pt x="169" y="61"/>
                  </a:cubicBezTo>
                  <a:cubicBezTo>
                    <a:pt x="171" y="59"/>
                    <a:pt x="175" y="57"/>
                    <a:pt x="175" y="56"/>
                  </a:cubicBezTo>
                  <a:cubicBezTo>
                    <a:pt x="171" y="58"/>
                    <a:pt x="168" y="61"/>
                    <a:pt x="166" y="60"/>
                  </a:cubicBezTo>
                  <a:cubicBezTo>
                    <a:pt x="166" y="62"/>
                    <a:pt x="160" y="65"/>
                    <a:pt x="159" y="68"/>
                  </a:cubicBezTo>
                  <a:cubicBezTo>
                    <a:pt x="157" y="68"/>
                    <a:pt x="159" y="67"/>
                    <a:pt x="157" y="67"/>
                  </a:cubicBezTo>
                  <a:cubicBezTo>
                    <a:pt x="155" y="70"/>
                    <a:pt x="153" y="69"/>
                    <a:pt x="153" y="70"/>
                  </a:cubicBezTo>
                  <a:cubicBezTo>
                    <a:pt x="155" y="69"/>
                    <a:pt x="154" y="71"/>
                    <a:pt x="153" y="71"/>
                  </a:cubicBezTo>
                  <a:cubicBezTo>
                    <a:pt x="153" y="71"/>
                    <a:pt x="151" y="73"/>
                    <a:pt x="149" y="74"/>
                  </a:cubicBezTo>
                  <a:cubicBezTo>
                    <a:pt x="149" y="73"/>
                    <a:pt x="147" y="75"/>
                    <a:pt x="147" y="74"/>
                  </a:cubicBezTo>
                  <a:cubicBezTo>
                    <a:pt x="144" y="77"/>
                    <a:pt x="141" y="80"/>
                    <a:pt x="138" y="82"/>
                  </a:cubicBezTo>
                  <a:cubicBezTo>
                    <a:pt x="135" y="84"/>
                    <a:pt x="132" y="86"/>
                    <a:pt x="129" y="89"/>
                  </a:cubicBezTo>
                  <a:cubicBezTo>
                    <a:pt x="129" y="89"/>
                    <a:pt x="129" y="88"/>
                    <a:pt x="128" y="89"/>
                  </a:cubicBezTo>
                  <a:cubicBezTo>
                    <a:pt x="127" y="91"/>
                    <a:pt x="125" y="93"/>
                    <a:pt x="123" y="95"/>
                  </a:cubicBezTo>
                  <a:cubicBezTo>
                    <a:pt x="123" y="94"/>
                    <a:pt x="124" y="93"/>
                    <a:pt x="124" y="93"/>
                  </a:cubicBezTo>
                  <a:cubicBezTo>
                    <a:pt x="121" y="95"/>
                    <a:pt x="112" y="106"/>
                    <a:pt x="114" y="101"/>
                  </a:cubicBezTo>
                  <a:cubicBezTo>
                    <a:pt x="112" y="104"/>
                    <a:pt x="108" y="111"/>
                    <a:pt x="106" y="109"/>
                  </a:cubicBezTo>
                  <a:cubicBezTo>
                    <a:pt x="105" y="112"/>
                    <a:pt x="107" y="110"/>
                    <a:pt x="107" y="111"/>
                  </a:cubicBezTo>
                  <a:cubicBezTo>
                    <a:pt x="103" y="114"/>
                    <a:pt x="99" y="118"/>
                    <a:pt x="96" y="122"/>
                  </a:cubicBezTo>
                  <a:cubicBezTo>
                    <a:pt x="93" y="126"/>
                    <a:pt x="90" y="130"/>
                    <a:pt x="87" y="133"/>
                  </a:cubicBezTo>
                  <a:cubicBezTo>
                    <a:pt x="88" y="134"/>
                    <a:pt x="81" y="139"/>
                    <a:pt x="81" y="142"/>
                  </a:cubicBezTo>
                  <a:cubicBezTo>
                    <a:pt x="80" y="143"/>
                    <a:pt x="79" y="144"/>
                    <a:pt x="79" y="144"/>
                  </a:cubicBezTo>
                  <a:cubicBezTo>
                    <a:pt x="82" y="139"/>
                    <a:pt x="84" y="135"/>
                    <a:pt x="87" y="131"/>
                  </a:cubicBezTo>
                  <a:cubicBezTo>
                    <a:pt x="89" y="128"/>
                    <a:pt x="92" y="124"/>
                    <a:pt x="96" y="120"/>
                  </a:cubicBezTo>
                  <a:cubicBezTo>
                    <a:pt x="94" y="118"/>
                    <a:pt x="92" y="123"/>
                    <a:pt x="90" y="122"/>
                  </a:cubicBezTo>
                  <a:cubicBezTo>
                    <a:pt x="101" y="105"/>
                    <a:pt x="112" y="90"/>
                    <a:pt x="127" y="79"/>
                  </a:cubicBezTo>
                  <a:cubicBezTo>
                    <a:pt x="141" y="64"/>
                    <a:pt x="159" y="52"/>
                    <a:pt x="173" y="38"/>
                  </a:cubicBezTo>
                  <a:cubicBezTo>
                    <a:pt x="178" y="34"/>
                    <a:pt x="184" y="30"/>
                    <a:pt x="190" y="26"/>
                  </a:cubicBezTo>
                  <a:cubicBezTo>
                    <a:pt x="196" y="22"/>
                    <a:pt x="203" y="18"/>
                    <a:pt x="209" y="15"/>
                  </a:cubicBezTo>
                  <a:cubicBezTo>
                    <a:pt x="206" y="15"/>
                    <a:pt x="202" y="18"/>
                    <a:pt x="197" y="21"/>
                  </a:cubicBezTo>
                  <a:cubicBezTo>
                    <a:pt x="195" y="22"/>
                    <a:pt x="193" y="24"/>
                    <a:pt x="190" y="25"/>
                  </a:cubicBezTo>
                  <a:cubicBezTo>
                    <a:pt x="188" y="26"/>
                    <a:pt x="186" y="27"/>
                    <a:pt x="185" y="28"/>
                  </a:cubicBezTo>
                  <a:cubicBezTo>
                    <a:pt x="185" y="27"/>
                    <a:pt x="184" y="26"/>
                    <a:pt x="185" y="25"/>
                  </a:cubicBezTo>
                  <a:cubicBezTo>
                    <a:pt x="179" y="28"/>
                    <a:pt x="175" y="30"/>
                    <a:pt x="171" y="30"/>
                  </a:cubicBezTo>
                  <a:cubicBezTo>
                    <a:pt x="163" y="37"/>
                    <a:pt x="153" y="42"/>
                    <a:pt x="147" y="45"/>
                  </a:cubicBezTo>
                  <a:cubicBezTo>
                    <a:pt x="144" y="47"/>
                    <a:pt x="146" y="47"/>
                    <a:pt x="144" y="49"/>
                  </a:cubicBezTo>
                  <a:cubicBezTo>
                    <a:pt x="143" y="48"/>
                    <a:pt x="142" y="50"/>
                    <a:pt x="142" y="49"/>
                  </a:cubicBezTo>
                  <a:cubicBezTo>
                    <a:pt x="140" y="51"/>
                    <a:pt x="137" y="53"/>
                    <a:pt x="136" y="53"/>
                  </a:cubicBezTo>
                  <a:cubicBezTo>
                    <a:pt x="132" y="58"/>
                    <a:pt x="131" y="56"/>
                    <a:pt x="128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3" y="64"/>
                    <a:pt x="119" y="67"/>
                    <a:pt x="116" y="70"/>
                  </a:cubicBezTo>
                  <a:cubicBezTo>
                    <a:pt x="113" y="72"/>
                    <a:pt x="109" y="75"/>
                    <a:pt x="106" y="79"/>
                  </a:cubicBezTo>
                  <a:cubicBezTo>
                    <a:pt x="106" y="79"/>
                    <a:pt x="105" y="79"/>
                    <a:pt x="105" y="79"/>
                  </a:cubicBezTo>
                  <a:cubicBezTo>
                    <a:pt x="101" y="83"/>
                    <a:pt x="99" y="85"/>
                    <a:pt x="97" y="86"/>
                  </a:cubicBezTo>
                  <a:cubicBezTo>
                    <a:pt x="94" y="89"/>
                    <a:pt x="92" y="92"/>
                    <a:pt x="89" y="95"/>
                  </a:cubicBezTo>
                  <a:cubicBezTo>
                    <a:pt x="87" y="98"/>
                    <a:pt x="84" y="101"/>
                    <a:pt x="82" y="104"/>
                  </a:cubicBezTo>
                  <a:cubicBezTo>
                    <a:pt x="77" y="109"/>
                    <a:pt x="72" y="115"/>
                    <a:pt x="68" y="123"/>
                  </a:cubicBezTo>
                  <a:cubicBezTo>
                    <a:pt x="67" y="123"/>
                    <a:pt x="66" y="124"/>
                    <a:pt x="65" y="125"/>
                  </a:cubicBezTo>
                  <a:cubicBezTo>
                    <a:pt x="64" y="128"/>
                    <a:pt x="61" y="132"/>
                    <a:pt x="59" y="136"/>
                  </a:cubicBezTo>
                  <a:cubicBezTo>
                    <a:pt x="56" y="140"/>
                    <a:pt x="53" y="145"/>
                    <a:pt x="52" y="148"/>
                  </a:cubicBezTo>
                  <a:cubicBezTo>
                    <a:pt x="52" y="149"/>
                    <a:pt x="52" y="150"/>
                    <a:pt x="52" y="151"/>
                  </a:cubicBezTo>
                  <a:cubicBezTo>
                    <a:pt x="50" y="154"/>
                    <a:pt x="52" y="149"/>
                    <a:pt x="50" y="153"/>
                  </a:cubicBezTo>
                  <a:cubicBezTo>
                    <a:pt x="49" y="156"/>
                    <a:pt x="53" y="151"/>
                    <a:pt x="51" y="153"/>
                  </a:cubicBezTo>
                  <a:cubicBezTo>
                    <a:pt x="51" y="154"/>
                    <a:pt x="50" y="155"/>
                    <a:pt x="49" y="156"/>
                  </a:cubicBezTo>
                  <a:cubicBezTo>
                    <a:pt x="50" y="156"/>
                    <a:pt x="48" y="160"/>
                    <a:pt x="46" y="163"/>
                  </a:cubicBezTo>
                  <a:cubicBezTo>
                    <a:pt x="46" y="166"/>
                    <a:pt x="45" y="169"/>
                    <a:pt x="44" y="173"/>
                  </a:cubicBezTo>
                  <a:cubicBezTo>
                    <a:pt x="43" y="176"/>
                    <a:pt x="42" y="180"/>
                    <a:pt x="42" y="182"/>
                  </a:cubicBezTo>
                  <a:cubicBezTo>
                    <a:pt x="36" y="193"/>
                    <a:pt x="36" y="200"/>
                    <a:pt x="36" y="207"/>
                  </a:cubicBezTo>
                  <a:cubicBezTo>
                    <a:pt x="34" y="208"/>
                    <a:pt x="35" y="210"/>
                    <a:pt x="34" y="211"/>
                  </a:cubicBezTo>
                  <a:cubicBezTo>
                    <a:pt x="36" y="209"/>
                    <a:pt x="36" y="208"/>
                    <a:pt x="37" y="209"/>
                  </a:cubicBezTo>
                  <a:cubicBezTo>
                    <a:pt x="37" y="210"/>
                    <a:pt x="37" y="210"/>
                    <a:pt x="37" y="212"/>
                  </a:cubicBezTo>
                  <a:cubicBezTo>
                    <a:pt x="36" y="212"/>
                    <a:pt x="36" y="210"/>
                    <a:pt x="36" y="210"/>
                  </a:cubicBezTo>
                  <a:cubicBezTo>
                    <a:pt x="36" y="214"/>
                    <a:pt x="35" y="215"/>
                    <a:pt x="35" y="218"/>
                  </a:cubicBezTo>
                  <a:cubicBezTo>
                    <a:pt x="37" y="213"/>
                    <a:pt x="35" y="222"/>
                    <a:pt x="34" y="223"/>
                  </a:cubicBezTo>
                  <a:cubicBezTo>
                    <a:pt x="36" y="221"/>
                    <a:pt x="37" y="217"/>
                    <a:pt x="37" y="214"/>
                  </a:cubicBezTo>
                  <a:cubicBezTo>
                    <a:pt x="38" y="215"/>
                    <a:pt x="39" y="214"/>
                    <a:pt x="38" y="215"/>
                  </a:cubicBezTo>
                  <a:cubicBezTo>
                    <a:pt x="36" y="221"/>
                    <a:pt x="34" y="225"/>
                    <a:pt x="32" y="232"/>
                  </a:cubicBezTo>
                  <a:cubicBezTo>
                    <a:pt x="32" y="233"/>
                    <a:pt x="34" y="230"/>
                    <a:pt x="32" y="235"/>
                  </a:cubicBezTo>
                  <a:cubicBezTo>
                    <a:pt x="31" y="235"/>
                    <a:pt x="30" y="239"/>
                    <a:pt x="30" y="235"/>
                  </a:cubicBezTo>
                  <a:cubicBezTo>
                    <a:pt x="29" y="239"/>
                    <a:pt x="30" y="238"/>
                    <a:pt x="29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5"/>
                    <a:pt x="28" y="244"/>
                    <a:pt x="27" y="246"/>
                  </a:cubicBezTo>
                  <a:cubicBezTo>
                    <a:pt x="26" y="248"/>
                    <a:pt x="25" y="250"/>
                    <a:pt x="24" y="252"/>
                  </a:cubicBezTo>
                  <a:cubicBezTo>
                    <a:pt x="23" y="253"/>
                    <a:pt x="22" y="255"/>
                    <a:pt x="21" y="257"/>
                  </a:cubicBezTo>
                  <a:cubicBezTo>
                    <a:pt x="23" y="252"/>
                    <a:pt x="23" y="247"/>
                    <a:pt x="25" y="244"/>
                  </a:cubicBezTo>
                  <a:cubicBezTo>
                    <a:pt x="25" y="246"/>
                    <a:pt x="24" y="249"/>
                    <a:pt x="25" y="250"/>
                  </a:cubicBezTo>
                  <a:cubicBezTo>
                    <a:pt x="27" y="245"/>
                    <a:pt x="25" y="244"/>
                    <a:pt x="27" y="240"/>
                  </a:cubicBezTo>
                  <a:cubicBezTo>
                    <a:pt x="28" y="232"/>
                    <a:pt x="34" y="225"/>
                    <a:pt x="33" y="221"/>
                  </a:cubicBezTo>
                  <a:cubicBezTo>
                    <a:pt x="30" y="228"/>
                    <a:pt x="24" y="233"/>
                    <a:pt x="26" y="236"/>
                  </a:cubicBezTo>
                  <a:cubicBezTo>
                    <a:pt x="25" y="236"/>
                    <a:pt x="27" y="231"/>
                    <a:pt x="27" y="232"/>
                  </a:cubicBezTo>
                  <a:cubicBezTo>
                    <a:pt x="28" y="233"/>
                    <a:pt x="28" y="233"/>
                    <a:pt x="27" y="236"/>
                  </a:cubicBezTo>
                  <a:cubicBezTo>
                    <a:pt x="25" y="238"/>
                    <a:pt x="26" y="239"/>
                    <a:pt x="24" y="244"/>
                  </a:cubicBezTo>
                  <a:cubicBezTo>
                    <a:pt x="24" y="242"/>
                    <a:pt x="22" y="249"/>
                    <a:pt x="23" y="244"/>
                  </a:cubicBezTo>
                  <a:cubicBezTo>
                    <a:pt x="21" y="246"/>
                    <a:pt x="21" y="252"/>
                    <a:pt x="19" y="252"/>
                  </a:cubicBezTo>
                  <a:cubicBezTo>
                    <a:pt x="20" y="250"/>
                    <a:pt x="21" y="246"/>
                    <a:pt x="21" y="246"/>
                  </a:cubicBezTo>
                  <a:cubicBezTo>
                    <a:pt x="20" y="249"/>
                    <a:pt x="21" y="242"/>
                    <a:pt x="20" y="246"/>
                  </a:cubicBezTo>
                  <a:cubicBezTo>
                    <a:pt x="19" y="250"/>
                    <a:pt x="17" y="251"/>
                    <a:pt x="17" y="255"/>
                  </a:cubicBezTo>
                  <a:cubicBezTo>
                    <a:pt x="16" y="255"/>
                    <a:pt x="17" y="254"/>
                    <a:pt x="16" y="255"/>
                  </a:cubicBezTo>
                  <a:cubicBezTo>
                    <a:pt x="16" y="257"/>
                    <a:pt x="16" y="257"/>
                    <a:pt x="15" y="259"/>
                  </a:cubicBezTo>
                  <a:cubicBezTo>
                    <a:pt x="15" y="260"/>
                    <a:pt x="16" y="256"/>
                    <a:pt x="17" y="256"/>
                  </a:cubicBezTo>
                  <a:cubicBezTo>
                    <a:pt x="14" y="266"/>
                    <a:pt x="14" y="269"/>
                    <a:pt x="11" y="273"/>
                  </a:cubicBezTo>
                  <a:cubicBezTo>
                    <a:pt x="11" y="272"/>
                    <a:pt x="12" y="271"/>
                    <a:pt x="11" y="271"/>
                  </a:cubicBezTo>
                  <a:cubicBezTo>
                    <a:pt x="11" y="272"/>
                    <a:pt x="11" y="273"/>
                    <a:pt x="10" y="273"/>
                  </a:cubicBezTo>
                  <a:cubicBezTo>
                    <a:pt x="9" y="277"/>
                    <a:pt x="10" y="278"/>
                    <a:pt x="10" y="281"/>
                  </a:cubicBezTo>
                  <a:cubicBezTo>
                    <a:pt x="9" y="283"/>
                    <a:pt x="8" y="286"/>
                    <a:pt x="7" y="290"/>
                  </a:cubicBezTo>
                  <a:cubicBezTo>
                    <a:pt x="6" y="293"/>
                    <a:pt x="5" y="296"/>
                    <a:pt x="4" y="300"/>
                  </a:cubicBezTo>
                  <a:cubicBezTo>
                    <a:pt x="3" y="307"/>
                    <a:pt x="2" y="315"/>
                    <a:pt x="1" y="324"/>
                  </a:cubicBezTo>
                  <a:cubicBezTo>
                    <a:pt x="1" y="324"/>
                    <a:pt x="1" y="322"/>
                    <a:pt x="0" y="322"/>
                  </a:cubicBezTo>
                  <a:cubicBezTo>
                    <a:pt x="0" y="327"/>
                    <a:pt x="1" y="330"/>
                    <a:pt x="2" y="327"/>
                  </a:cubicBezTo>
                  <a:cubicBezTo>
                    <a:pt x="2" y="329"/>
                    <a:pt x="2" y="329"/>
                    <a:pt x="2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3" y="335"/>
                    <a:pt x="4" y="337"/>
                    <a:pt x="5" y="337"/>
                  </a:cubicBezTo>
                  <a:cubicBezTo>
                    <a:pt x="6" y="335"/>
                    <a:pt x="7" y="337"/>
                    <a:pt x="8" y="334"/>
                  </a:cubicBezTo>
                  <a:cubicBezTo>
                    <a:pt x="7" y="332"/>
                    <a:pt x="7" y="330"/>
                    <a:pt x="8" y="327"/>
                  </a:cubicBezTo>
                  <a:cubicBezTo>
                    <a:pt x="7" y="327"/>
                    <a:pt x="6" y="328"/>
                    <a:pt x="6" y="324"/>
                  </a:cubicBezTo>
                  <a:cubicBezTo>
                    <a:pt x="8" y="327"/>
                    <a:pt x="7" y="325"/>
                    <a:pt x="8" y="321"/>
                  </a:cubicBezTo>
                  <a:cubicBezTo>
                    <a:pt x="9" y="322"/>
                    <a:pt x="10" y="327"/>
                    <a:pt x="8" y="330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10" y="325"/>
                    <a:pt x="10" y="322"/>
                    <a:pt x="9" y="319"/>
                  </a:cubicBezTo>
                  <a:cubicBezTo>
                    <a:pt x="10" y="319"/>
                    <a:pt x="10" y="322"/>
                    <a:pt x="10" y="323"/>
                  </a:cubicBezTo>
                  <a:cubicBezTo>
                    <a:pt x="11" y="321"/>
                    <a:pt x="11" y="318"/>
                    <a:pt x="11" y="314"/>
                  </a:cubicBezTo>
                  <a:cubicBezTo>
                    <a:pt x="12" y="313"/>
                    <a:pt x="12" y="311"/>
                    <a:pt x="12" y="309"/>
                  </a:cubicBezTo>
                  <a:cubicBezTo>
                    <a:pt x="12" y="307"/>
                    <a:pt x="13" y="306"/>
                    <a:pt x="13" y="304"/>
                  </a:cubicBezTo>
                  <a:cubicBezTo>
                    <a:pt x="14" y="297"/>
                    <a:pt x="16" y="292"/>
                    <a:pt x="18" y="293"/>
                  </a:cubicBezTo>
                  <a:cubicBezTo>
                    <a:pt x="19" y="289"/>
                    <a:pt x="20" y="285"/>
                    <a:pt x="21" y="281"/>
                  </a:cubicBezTo>
                  <a:cubicBezTo>
                    <a:pt x="20" y="280"/>
                    <a:pt x="19" y="283"/>
                    <a:pt x="19" y="283"/>
                  </a:cubicBezTo>
                  <a:cubicBezTo>
                    <a:pt x="19" y="279"/>
                    <a:pt x="20" y="276"/>
                    <a:pt x="22" y="274"/>
                  </a:cubicBezTo>
                  <a:cubicBezTo>
                    <a:pt x="21" y="275"/>
                    <a:pt x="22" y="269"/>
                    <a:pt x="23" y="268"/>
                  </a:cubicBezTo>
                  <a:cubicBezTo>
                    <a:pt x="22" y="268"/>
                    <a:pt x="23" y="263"/>
                    <a:pt x="24" y="262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4" y="264"/>
                    <a:pt x="23" y="266"/>
                    <a:pt x="24" y="267"/>
                  </a:cubicBezTo>
                  <a:cubicBezTo>
                    <a:pt x="25" y="264"/>
                    <a:pt x="25" y="263"/>
                    <a:pt x="26" y="263"/>
                  </a:cubicBezTo>
                  <a:cubicBezTo>
                    <a:pt x="26" y="261"/>
                    <a:pt x="26" y="260"/>
                    <a:pt x="26" y="259"/>
                  </a:cubicBezTo>
                  <a:cubicBezTo>
                    <a:pt x="25" y="260"/>
                    <a:pt x="26" y="262"/>
                    <a:pt x="25" y="263"/>
                  </a:cubicBezTo>
                  <a:cubicBezTo>
                    <a:pt x="24" y="262"/>
                    <a:pt x="24" y="261"/>
                    <a:pt x="24" y="258"/>
                  </a:cubicBezTo>
                  <a:cubicBezTo>
                    <a:pt x="28" y="253"/>
                    <a:pt x="28" y="256"/>
                    <a:pt x="26" y="267"/>
                  </a:cubicBezTo>
                  <a:cubicBezTo>
                    <a:pt x="25" y="269"/>
                    <a:pt x="24" y="270"/>
                    <a:pt x="23" y="274"/>
                  </a:cubicBezTo>
                  <a:cubicBezTo>
                    <a:pt x="24" y="275"/>
                    <a:pt x="25" y="271"/>
                    <a:pt x="25" y="274"/>
                  </a:cubicBezTo>
                  <a:cubicBezTo>
                    <a:pt x="24" y="276"/>
                    <a:pt x="23" y="277"/>
                    <a:pt x="24" y="279"/>
                  </a:cubicBezTo>
                  <a:cubicBezTo>
                    <a:pt x="25" y="280"/>
                    <a:pt x="24" y="275"/>
                    <a:pt x="25" y="276"/>
                  </a:cubicBezTo>
                  <a:cubicBezTo>
                    <a:pt x="26" y="280"/>
                    <a:pt x="24" y="283"/>
                    <a:pt x="24" y="287"/>
                  </a:cubicBezTo>
                  <a:cubicBezTo>
                    <a:pt x="24" y="287"/>
                    <a:pt x="23" y="287"/>
                    <a:pt x="23" y="288"/>
                  </a:cubicBezTo>
                  <a:cubicBezTo>
                    <a:pt x="23" y="292"/>
                    <a:pt x="22" y="298"/>
                    <a:pt x="21" y="306"/>
                  </a:cubicBezTo>
                  <a:cubicBezTo>
                    <a:pt x="20" y="305"/>
                    <a:pt x="20" y="309"/>
                    <a:pt x="19" y="309"/>
                  </a:cubicBezTo>
                  <a:cubicBezTo>
                    <a:pt x="20" y="314"/>
                    <a:pt x="19" y="319"/>
                    <a:pt x="19" y="321"/>
                  </a:cubicBezTo>
                  <a:cubicBezTo>
                    <a:pt x="18" y="318"/>
                    <a:pt x="18" y="313"/>
                    <a:pt x="19" y="308"/>
                  </a:cubicBezTo>
                  <a:cubicBezTo>
                    <a:pt x="19" y="304"/>
                    <a:pt x="20" y="300"/>
                    <a:pt x="21" y="296"/>
                  </a:cubicBezTo>
                  <a:cubicBezTo>
                    <a:pt x="20" y="298"/>
                    <a:pt x="19" y="303"/>
                    <a:pt x="18" y="305"/>
                  </a:cubicBezTo>
                  <a:cubicBezTo>
                    <a:pt x="18" y="308"/>
                    <a:pt x="19" y="307"/>
                    <a:pt x="18" y="310"/>
                  </a:cubicBezTo>
                  <a:cubicBezTo>
                    <a:pt x="17" y="311"/>
                    <a:pt x="16" y="314"/>
                    <a:pt x="16" y="310"/>
                  </a:cubicBezTo>
                  <a:cubicBezTo>
                    <a:pt x="16" y="313"/>
                    <a:pt x="15" y="314"/>
                    <a:pt x="17" y="317"/>
                  </a:cubicBezTo>
                  <a:cubicBezTo>
                    <a:pt x="17" y="315"/>
                    <a:pt x="16" y="314"/>
                    <a:pt x="17" y="313"/>
                  </a:cubicBezTo>
                  <a:cubicBezTo>
                    <a:pt x="18" y="315"/>
                    <a:pt x="16" y="320"/>
                    <a:pt x="16" y="322"/>
                  </a:cubicBezTo>
                  <a:cubicBezTo>
                    <a:pt x="17" y="322"/>
                    <a:pt x="17" y="318"/>
                    <a:pt x="18" y="318"/>
                  </a:cubicBezTo>
                  <a:cubicBezTo>
                    <a:pt x="17" y="321"/>
                    <a:pt x="17" y="322"/>
                    <a:pt x="17" y="326"/>
                  </a:cubicBezTo>
                  <a:cubicBezTo>
                    <a:pt x="17" y="326"/>
                    <a:pt x="18" y="325"/>
                    <a:pt x="18" y="325"/>
                  </a:cubicBezTo>
                  <a:cubicBezTo>
                    <a:pt x="19" y="330"/>
                    <a:pt x="18" y="338"/>
                    <a:pt x="19" y="340"/>
                  </a:cubicBezTo>
                  <a:cubicBezTo>
                    <a:pt x="20" y="339"/>
                    <a:pt x="20" y="337"/>
                    <a:pt x="21" y="336"/>
                  </a:cubicBezTo>
                  <a:cubicBezTo>
                    <a:pt x="21" y="340"/>
                    <a:pt x="18" y="346"/>
                    <a:pt x="18" y="350"/>
                  </a:cubicBezTo>
                  <a:cubicBezTo>
                    <a:pt x="18" y="349"/>
                    <a:pt x="18" y="346"/>
                    <a:pt x="18" y="343"/>
                  </a:cubicBezTo>
                  <a:cubicBezTo>
                    <a:pt x="16" y="346"/>
                    <a:pt x="17" y="349"/>
                    <a:pt x="18" y="351"/>
                  </a:cubicBezTo>
                  <a:cubicBezTo>
                    <a:pt x="18" y="353"/>
                    <a:pt x="16" y="353"/>
                    <a:pt x="17" y="353"/>
                  </a:cubicBezTo>
                  <a:cubicBezTo>
                    <a:pt x="17" y="356"/>
                    <a:pt x="18" y="351"/>
                    <a:pt x="18" y="354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17" y="355"/>
                    <a:pt x="16" y="356"/>
                    <a:pt x="16" y="357"/>
                  </a:cubicBezTo>
                  <a:cubicBezTo>
                    <a:pt x="17" y="357"/>
                    <a:pt x="17" y="359"/>
                    <a:pt x="17" y="359"/>
                  </a:cubicBezTo>
                  <a:cubicBezTo>
                    <a:pt x="17" y="357"/>
                    <a:pt x="17" y="357"/>
                    <a:pt x="17" y="356"/>
                  </a:cubicBezTo>
                  <a:cubicBezTo>
                    <a:pt x="18" y="360"/>
                    <a:pt x="17" y="361"/>
                    <a:pt x="18" y="365"/>
                  </a:cubicBezTo>
                  <a:cubicBezTo>
                    <a:pt x="17" y="365"/>
                    <a:pt x="16" y="370"/>
                    <a:pt x="17" y="372"/>
                  </a:cubicBezTo>
                  <a:cubicBezTo>
                    <a:pt x="17" y="370"/>
                    <a:pt x="17" y="368"/>
                    <a:pt x="18" y="367"/>
                  </a:cubicBezTo>
                  <a:cubicBezTo>
                    <a:pt x="17" y="371"/>
                    <a:pt x="19" y="375"/>
                    <a:pt x="20" y="378"/>
                  </a:cubicBezTo>
                  <a:cubicBezTo>
                    <a:pt x="21" y="379"/>
                    <a:pt x="21" y="376"/>
                    <a:pt x="21" y="375"/>
                  </a:cubicBezTo>
                  <a:cubicBezTo>
                    <a:pt x="20" y="374"/>
                    <a:pt x="21" y="378"/>
                    <a:pt x="20" y="376"/>
                  </a:cubicBezTo>
                  <a:cubicBezTo>
                    <a:pt x="20" y="371"/>
                    <a:pt x="20" y="368"/>
                    <a:pt x="19" y="364"/>
                  </a:cubicBezTo>
                  <a:cubicBezTo>
                    <a:pt x="20" y="362"/>
                    <a:pt x="22" y="363"/>
                    <a:pt x="22" y="360"/>
                  </a:cubicBezTo>
                  <a:cubicBezTo>
                    <a:pt x="22" y="362"/>
                    <a:pt x="23" y="360"/>
                    <a:pt x="23" y="362"/>
                  </a:cubicBezTo>
                  <a:cubicBezTo>
                    <a:pt x="23" y="359"/>
                    <a:pt x="24" y="358"/>
                    <a:pt x="24" y="360"/>
                  </a:cubicBezTo>
                  <a:cubicBezTo>
                    <a:pt x="24" y="357"/>
                    <a:pt x="24" y="357"/>
                    <a:pt x="24" y="355"/>
                  </a:cubicBezTo>
                  <a:cubicBezTo>
                    <a:pt x="25" y="354"/>
                    <a:pt x="26" y="352"/>
                    <a:pt x="27" y="348"/>
                  </a:cubicBezTo>
                  <a:cubicBezTo>
                    <a:pt x="26" y="348"/>
                    <a:pt x="25" y="352"/>
                    <a:pt x="25" y="350"/>
                  </a:cubicBezTo>
                  <a:cubicBezTo>
                    <a:pt x="25" y="348"/>
                    <a:pt x="26" y="348"/>
                    <a:pt x="26" y="345"/>
                  </a:cubicBezTo>
                  <a:cubicBezTo>
                    <a:pt x="25" y="345"/>
                    <a:pt x="25" y="348"/>
                    <a:pt x="24" y="350"/>
                  </a:cubicBezTo>
                  <a:cubicBezTo>
                    <a:pt x="24" y="352"/>
                    <a:pt x="24" y="355"/>
                    <a:pt x="23" y="354"/>
                  </a:cubicBezTo>
                  <a:cubicBezTo>
                    <a:pt x="23" y="351"/>
                    <a:pt x="24" y="350"/>
                    <a:pt x="23" y="347"/>
                  </a:cubicBezTo>
                  <a:cubicBezTo>
                    <a:pt x="25" y="347"/>
                    <a:pt x="25" y="342"/>
                    <a:pt x="26" y="339"/>
                  </a:cubicBezTo>
                  <a:cubicBezTo>
                    <a:pt x="26" y="341"/>
                    <a:pt x="25" y="343"/>
                    <a:pt x="26" y="344"/>
                  </a:cubicBezTo>
                  <a:cubicBezTo>
                    <a:pt x="27" y="340"/>
                    <a:pt x="26" y="346"/>
                    <a:pt x="27" y="345"/>
                  </a:cubicBezTo>
                  <a:cubicBezTo>
                    <a:pt x="27" y="345"/>
                    <a:pt x="28" y="343"/>
                    <a:pt x="28" y="344"/>
                  </a:cubicBezTo>
                  <a:cubicBezTo>
                    <a:pt x="27" y="351"/>
                    <a:pt x="29" y="358"/>
                    <a:pt x="30" y="362"/>
                  </a:cubicBezTo>
                  <a:cubicBezTo>
                    <a:pt x="30" y="359"/>
                    <a:pt x="28" y="350"/>
                    <a:pt x="29" y="347"/>
                  </a:cubicBezTo>
                  <a:cubicBezTo>
                    <a:pt x="29" y="346"/>
                    <a:pt x="32" y="346"/>
                    <a:pt x="32" y="346"/>
                  </a:cubicBezTo>
                  <a:cubicBezTo>
                    <a:pt x="31" y="344"/>
                    <a:pt x="32" y="343"/>
                    <a:pt x="32" y="341"/>
                  </a:cubicBezTo>
                  <a:cubicBezTo>
                    <a:pt x="32" y="341"/>
                    <a:pt x="31" y="341"/>
                    <a:pt x="32" y="339"/>
                  </a:cubicBezTo>
                  <a:cubicBezTo>
                    <a:pt x="33" y="339"/>
                    <a:pt x="33" y="339"/>
                    <a:pt x="33" y="339"/>
                  </a:cubicBezTo>
                  <a:cubicBezTo>
                    <a:pt x="33" y="344"/>
                    <a:pt x="32" y="348"/>
                    <a:pt x="33" y="350"/>
                  </a:cubicBezTo>
                  <a:cubicBezTo>
                    <a:pt x="33" y="349"/>
                    <a:pt x="33" y="349"/>
                    <a:pt x="33" y="349"/>
                  </a:cubicBezTo>
                  <a:cubicBezTo>
                    <a:pt x="34" y="351"/>
                    <a:pt x="33" y="351"/>
                    <a:pt x="34" y="354"/>
                  </a:cubicBezTo>
                  <a:cubicBezTo>
                    <a:pt x="31" y="356"/>
                    <a:pt x="33" y="365"/>
                    <a:pt x="31" y="370"/>
                  </a:cubicBezTo>
                  <a:cubicBezTo>
                    <a:pt x="31" y="366"/>
                    <a:pt x="30" y="367"/>
                    <a:pt x="30" y="367"/>
                  </a:cubicBezTo>
                  <a:cubicBezTo>
                    <a:pt x="31" y="368"/>
                    <a:pt x="31" y="374"/>
                    <a:pt x="30" y="373"/>
                  </a:cubicBezTo>
                  <a:cubicBezTo>
                    <a:pt x="29" y="370"/>
                    <a:pt x="30" y="371"/>
                    <a:pt x="30" y="369"/>
                  </a:cubicBezTo>
                  <a:cubicBezTo>
                    <a:pt x="29" y="369"/>
                    <a:pt x="29" y="372"/>
                    <a:pt x="29" y="374"/>
                  </a:cubicBezTo>
                  <a:cubicBezTo>
                    <a:pt x="30" y="373"/>
                    <a:pt x="31" y="375"/>
                    <a:pt x="31" y="377"/>
                  </a:cubicBezTo>
                  <a:cubicBezTo>
                    <a:pt x="30" y="377"/>
                    <a:pt x="30" y="380"/>
                    <a:pt x="29" y="380"/>
                  </a:cubicBezTo>
                  <a:cubicBezTo>
                    <a:pt x="30" y="386"/>
                    <a:pt x="29" y="384"/>
                    <a:pt x="28" y="386"/>
                  </a:cubicBezTo>
                  <a:cubicBezTo>
                    <a:pt x="28" y="390"/>
                    <a:pt x="29" y="385"/>
                    <a:pt x="29" y="387"/>
                  </a:cubicBezTo>
                  <a:cubicBezTo>
                    <a:pt x="30" y="394"/>
                    <a:pt x="29" y="397"/>
                    <a:pt x="30" y="402"/>
                  </a:cubicBezTo>
                  <a:cubicBezTo>
                    <a:pt x="29" y="402"/>
                    <a:pt x="29" y="402"/>
                    <a:pt x="28" y="401"/>
                  </a:cubicBezTo>
                  <a:cubicBezTo>
                    <a:pt x="29" y="404"/>
                    <a:pt x="28" y="408"/>
                    <a:pt x="28" y="407"/>
                  </a:cubicBezTo>
                  <a:cubicBezTo>
                    <a:pt x="27" y="405"/>
                    <a:pt x="29" y="404"/>
                    <a:pt x="27" y="403"/>
                  </a:cubicBezTo>
                  <a:cubicBezTo>
                    <a:pt x="27" y="404"/>
                    <a:pt x="27" y="405"/>
                    <a:pt x="27" y="405"/>
                  </a:cubicBezTo>
                  <a:cubicBezTo>
                    <a:pt x="28" y="408"/>
                    <a:pt x="28" y="409"/>
                    <a:pt x="27" y="411"/>
                  </a:cubicBezTo>
                  <a:cubicBezTo>
                    <a:pt x="28" y="412"/>
                    <a:pt x="28" y="419"/>
                    <a:pt x="28" y="421"/>
                  </a:cubicBezTo>
                  <a:cubicBezTo>
                    <a:pt x="27" y="422"/>
                    <a:pt x="27" y="418"/>
                    <a:pt x="26" y="417"/>
                  </a:cubicBezTo>
                  <a:cubicBezTo>
                    <a:pt x="26" y="419"/>
                    <a:pt x="26" y="420"/>
                    <a:pt x="26" y="420"/>
                  </a:cubicBezTo>
                  <a:cubicBezTo>
                    <a:pt x="25" y="419"/>
                    <a:pt x="25" y="418"/>
                    <a:pt x="25" y="418"/>
                  </a:cubicBezTo>
                  <a:cubicBezTo>
                    <a:pt x="25" y="420"/>
                    <a:pt x="25" y="422"/>
                    <a:pt x="26" y="423"/>
                  </a:cubicBezTo>
                  <a:cubicBezTo>
                    <a:pt x="27" y="421"/>
                    <a:pt x="28" y="422"/>
                    <a:pt x="28" y="424"/>
                  </a:cubicBezTo>
                  <a:cubicBezTo>
                    <a:pt x="29" y="426"/>
                    <a:pt x="30" y="428"/>
                    <a:pt x="30" y="429"/>
                  </a:cubicBezTo>
                  <a:cubicBezTo>
                    <a:pt x="30" y="431"/>
                    <a:pt x="31" y="433"/>
                    <a:pt x="31" y="436"/>
                  </a:cubicBezTo>
                  <a:cubicBezTo>
                    <a:pt x="32" y="434"/>
                    <a:pt x="33" y="435"/>
                    <a:pt x="34" y="438"/>
                  </a:cubicBezTo>
                  <a:cubicBezTo>
                    <a:pt x="36" y="436"/>
                    <a:pt x="38" y="437"/>
                    <a:pt x="38" y="441"/>
                  </a:cubicBezTo>
                  <a:cubicBezTo>
                    <a:pt x="38" y="440"/>
                    <a:pt x="39" y="440"/>
                    <a:pt x="39" y="440"/>
                  </a:cubicBezTo>
                  <a:cubicBezTo>
                    <a:pt x="39" y="438"/>
                    <a:pt x="37" y="435"/>
                    <a:pt x="38" y="434"/>
                  </a:cubicBezTo>
                  <a:cubicBezTo>
                    <a:pt x="39" y="435"/>
                    <a:pt x="38" y="436"/>
                    <a:pt x="39" y="438"/>
                  </a:cubicBezTo>
                  <a:cubicBezTo>
                    <a:pt x="39" y="437"/>
                    <a:pt x="40" y="441"/>
                    <a:pt x="40" y="439"/>
                  </a:cubicBezTo>
                  <a:cubicBezTo>
                    <a:pt x="40" y="437"/>
                    <a:pt x="39" y="434"/>
                    <a:pt x="40" y="434"/>
                  </a:cubicBezTo>
                  <a:cubicBezTo>
                    <a:pt x="39" y="429"/>
                    <a:pt x="37" y="428"/>
                    <a:pt x="37" y="423"/>
                  </a:cubicBezTo>
                  <a:cubicBezTo>
                    <a:pt x="37" y="422"/>
                    <a:pt x="37" y="423"/>
                    <a:pt x="37" y="423"/>
                  </a:cubicBezTo>
                  <a:cubicBezTo>
                    <a:pt x="36" y="419"/>
                    <a:pt x="36" y="415"/>
                    <a:pt x="34" y="411"/>
                  </a:cubicBezTo>
                  <a:cubicBezTo>
                    <a:pt x="34" y="411"/>
                    <a:pt x="34" y="410"/>
                    <a:pt x="34" y="410"/>
                  </a:cubicBezTo>
                  <a:cubicBezTo>
                    <a:pt x="36" y="411"/>
                    <a:pt x="35" y="412"/>
                    <a:pt x="37" y="413"/>
                  </a:cubicBezTo>
                  <a:cubicBezTo>
                    <a:pt x="36" y="415"/>
                    <a:pt x="38" y="415"/>
                    <a:pt x="37" y="417"/>
                  </a:cubicBezTo>
                  <a:cubicBezTo>
                    <a:pt x="37" y="417"/>
                    <a:pt x="37" y="420"/>
                    <a:pt x="38" y="419"/>
                  </a:cubicBezTo>
                  <a:cubicBezTo>
                    <a:pt x="38" y="418"/>
                    <a:pt x="38" y="415"/>
                    <a:pt x="39" y="416"/>
                  </a:cubicBezTo>
                  <a:cubicBezTo>
                    <a:pt x="38" y="413"/>
                    <a:pt x="37" y="411"/>
                    <a:pt x="38" y="410"/>
                  </a:cubicBezTo>
                  <a:cubicBezTo>
                    <a:pt x="38" y="412"/>
                    <a:pt x="38" y="413"/>
                    <a:pt x="39" y="414"/>
                  </a:cubicBezTo>
                  <a:cubicBezTo>
                    <a:pt x="38" y="415"/>
                    <a:pt x="39" y="419"/>
                    <a:pt x="39" y="415"/>
                  </a:cubicBezTo>
                  <a:cubicBezTo>
                    <a:pt x="40" y="419"/>
                    <a:pt x="40" y="420"/>
                    <a:pt x="40" y="422"/>
                  </a:cubicBezTo>
                  <a:cubicBezTo>
                    <a:pt x="40" y="421"/>
                    <a:pt x="41" y="419"/>
                    <a:pt x="41" y="421"/>
                  </a:cubicBezTo>
                  <a:cubicBezTo>
                    <a:pt x="42" y="423"/>
                    <a:pt x="41" y="424"/>
                    <a:pt x="41" y="426"/>
                  </a:cubicBezTo>
                  <a:cubicBezTo>
                    <a:pt x="41" y="427"/>
                    <a:pt x="41" y="424"/>
                    <a:pt x="42" y="427"/>
                  </a:cubicBezTo>
                  <a:cubicBezTo>
                    <a:pt x="41" y="425"/>
                    <a:pt x="42" y="429"/>
                    <a:pt x="42" y="431"/>
                  </a:cubicBezTo>
                  <a:cubicBezTo>
                    <a:pt x="44" y="430"/>
                    <a:pt x="43" y="432"/>
                    <a:pt x="44" y="434"/>
                  </a:cubicBezTo>
                  <a:cubicBezTo>
                    <a:pt x="46" y="435"/>
                    <a:pt x="49" y="436"/>
                    <a:pt x="51" y="441"/>
                  </a:cubicBezTo>
                  <a:cubicBezTo>
                    <a:pt x="52" y="443"/>
                    <a:pt x="52" y="442"/>
                    <a:pt x="52" y="446"/>
                  </a:cubicBezTo>
                  <a:cubicBezTo>
                    <a:pt x="53" y="447"/>
                    <a:pt x="54" y="445"/>
                    <a:pt x="54" y="447"/>
                  </a:cubicBezTo>
                  <a:cubicBezTo>
                    <a:pt x="54" y="447"/>
                    <a:pt x="53" y="448"/>
                    <a:pt x="53" y="449"/>
                  </a:cubicBezTo>
                  <a:cubicBezTo>
                    <a:pt x="54" y="450"/>
                    <a:pt x="54" y="449"/>
                    <a:pt x="55" y="450"/>
                  </a:cubicBezTo>
                  <a:cubicBezTo>
                    <a:pt x="55" y="453"/>
                    <a:pt x="53" y="451"/>
                    <a:pt x="54" y="455"/>
                  </a:cubicBezTo>
                  <a:cubicBezTo>
                    <a:pt x="54" y="455"/>
                    <a:pt x="54" y="453"/>
                    <a:pt x="55" y="454"/>
                  </a:cubicBezTo>
                  <a:cubicBezTo>
                    <a:pt x="56" y="459"/>
                    <a:pt x="57" y="461"/>
                    <a:pt x="58" y="466"/>
                  </a:cubicBezTo>
                  <a:cubicBezTo>
                    <a:pt x="56" y="466"/>
                    <a:pt x="57" y="469"/>
                    <a:pt x="57" y="471"/>
                  </a:cubicBezTo>
                  <a:cubicBezTo>
                    <a:pt x="55" y="470"/>
                    <a:pt x="56" y="469"/>
                    <a:pt x="56" y="473"/>
                  </a:cubicBezTo>
                  <a:cubicBezTo>
                    <a:pt x="55" y="472"/>
                    <a:pt x="55" y="470"/>
                    <a:pt x="54" y="470"/>
                  </a:cubicBezTo>
                  <a:cubicBezTo>
                    <a:pt x="55" y="472"/>
                    <a:pt x="54" y="473"/>
                    <a:pt x="53" y="473"/>
                  </a:cubicBezTo>
                  <a:cubicBezTo>
                    <a:pt x="53" y="472"/>
                    <a:pt x="53" y="470"/>
                    <a:pt x="52" y="470"/>
                  </a:cubicBezTo>
                  <a:cubicBezTo>
                    <a:pt x="54" y="474"/>
                    <a:pt x="50" y="472"/>
                    <a:pt x="52" y="476"/>
                  </a:cubicBezTo>
                  <a:cubicBezTo>
                    <a:pt x="52" y="474"/>
                    <a:pt x="55" y="476"/>
                    <a:pt x="57" y="478"/>
                  </a:cubicBezTo>
                  <a:cubicBezTo>
                    <a:pt x="56" y="477"/>
                    <a:pt x="56" y="476"/>
                    <a:pt x="56" y="476"/>
                  </a:cubicBezTo>
                  <a:cubicBezTo>
                    <a:pt x="58" y="481"/>
                    <a:pt x="60" y="479"/>
                    <a:pt x="62" y="485"/>
                  </a:cubicBezTo>
                  <a:cubicBezTo>
                    <a:pt x="62" y="486"/>
                    <a:pt x="61" y="486"/>
                    <a:pt x="62" y="487"/>
                  </a:cubicBezTo>
                  <a:cubicBezTo>
                    <a:pt x="64" y="488"/>
                    <a:pt x="66" y="490"/>
                    <a:pt x="68" y="493"/>
                  </a:cubicBezTo>
                  <a:cubicBezTo>
                    <a:pt x="68" y="495"/>
                    <a:pt x="68" y="496"/>
                    <a:pt x="68" y="498"/>
                  </a:cubicBezTo>
                  <a:cubicBezTo>
                    <a:pt x="68" y="497"/>
                    <a:pt x="67" y="497"/>
                    <a:pt x="67" y="496"/>
                  </a:cubicBezTo>
                  <a:cubicBezTo>
                    <a:pt x="69" y="500"/>
                    <a:pt x="68" y="502"/>
                    <a:pt x="66" y="500"/>
                  </a:cubicBezTo>
                  <a:cubicBezTo>
                    <a:pt x="68" y="504"/>
                    <a:pt x="69" y="504"/>
                    <a:pt x="70" y="507"/>
                  </a:cubicBezTo>
                  <a:cubicBezTo>
                    <a:pt x="69" y="507"/>
                    <a:pt x="71" y="509"/>
                    <a:pt x="70" y="510"/>
                  </a:cubicBezTo>
                  <a:cubicBezTo>
                    <a:pt x="69" y="509"/>
                    <a:pt x="67" y="504"/>
                    <a:pt x="66" y="503"/>
                  </a:cubicBezTo>
                  <a:cubicBezTo>
                    <a:pt x="66" y="507"/>
                    <a:pt x="61" y="494"/>
                    <a:pt x="60" y="493"/>
                  </a:cubicBezTo>
                  <a:cubicBezTo>
                    <a:pt x="58" y="495"/>
                    <a:pt x="62" y="498"/>
                    <a:pt x="64" y="502"/>
                  </a:cubicBezTo>
                  <a:cubicBezTo>
                    <a:pt x="64" y="504"/>
                    <a:pt x="64" y="506"/>
                    <a:pt x="63" y="505"/>
                  </a:cubicBezTo>
                  <a:cubicBezTo>
                    <a:pt x="65" y="509"/>
                    <a:pt x="68" y="512"/>
                    <a:pt x="69" y="517"/>
                  </a:cubicBezTo>
                  <a:cubicBezTo>
                    <a:pt x="70" y="519"/>
                    <a:pt x="69" y="515"/>
                    <a:pt x="70" y="517"/>
                  </a:cubicBezTo>
                  <a:cubicBezTo>
                    <a:pt x="70" y="518"/>
                    <a:pt x="71" y="519"/>
                    <a:pt x="71" y="520"/>
                  </a:cubicBezTo>
                  <a:cubicBezTo>
                    <a:pt x="70" y="518"/>
                    <a:pt x="70" y="518"/>
                    <a:pt x="69" y="518"/>
                  </a:cubicBezTo>
                  <a:cubicBezTo>
                    <a:pt x="70" y="520"/>
                    <a:pt x="71" y="522"/>
                    <a:pt x="71" y="524"/>
                  </a:cubicBezTo>
                  <a:cubicBezTo>
                    <a:pt x="71" y="523"/>
                    <a:pt x="73" y="527"/>
                    <a:pt x="73" y="528"/>
                  </a:cubicBezTo>
                  <a:cubicBezTo>
                    <a:pt x="72" y="527"/>
                    <a:pt x="72" y="527"/>
                    <a:pt x="72" y="526"/>
                  </a:cubicBezTo>
                  <a:cubicBezTo>
                    <a:pt x="69" y="522"/>
                    <a:pt x="68" y="519"/>
                    <a:pt x="66" y="519"/>
                  </a:cubicBezTo>
                  <a:cubicBezTo>
                    <a:pt x="66" y="521"/>
                    <a:pt x="66" y="523"/>
                    <a:pt x="67" y="525"/>
                  </a:cubicBezTo>
                  <a:cubicBezTo>
                    <a:pt x="67" y="527"/>
                    <a:pt x="67" y="529"/>
                    <a:pt x="68" y="532"/>
                  </a:cubicBezTo>
                  <a:cubicBezTo>
                    <a:pt x="66" y="528"/>
                    <a:pt x="66" y="527"/>
                    <a:pt x="66" y="526"/>
                  </a:cubicBezTo>
                  <a:cubicBezTo>
                    <a:pt x="65" y="526"/>
                    <a:pt x="65" y="522"/>
                    <a:pt x="64" y="523"/>
                  </a:cubicBezTo>
                  <a:cubicBezTo>
                    <a:pt x="64" y="525"/>
                    <a:pt x="66" y="528"/>
                    <a:pt x="65" y="530"/>
                  </a:cubicBezTo>
                  <a:cubicBezTo>
                    <a:pt x="65" y="531"/>
                    <a:pt x="64" y="528"/>
                    <a:pt x="63" y="528"/>
                  </a:cubicBezTo>
                  <a:cubicBezTo>
                    <a:pt x="64" y="532"/>
                    <a:pt x="66" y="537"/>
                    <a:pt x="64" y="537"/>
                  </a:cubicBezTo>
                  <a:cubicBezTo>
                    <a:pt x="65" y="540"/>
                    <a:pt x="66" y="538"/>
                    <a:pt x="67" y="540"/>
                  </a:cubicBezTo>
                  <a:cubicBezTo>
                    <a:pt x="67" y="542"/>
                    <a:pt x="64" y="540"/>
                    <a:pt x="65" y="542"/>
                  </a:cubicBezTo>
                  <a:cubicBezTo>
                    <a:pt x="66" y="543"/>
                    <a:pt x="67" y="543"/>
                    <a:pt x="69" y="545"/>
                  </a:cubicBezTo>
                  <a:cubicBezTo>
                    <a:pt x="68" y="545"/>
                    <a:pt x="69" y="546"/>
                    <a:pt x="69" y="547"/>
                  </a:cubicBezTo>
                  <a:cubicBezTo>
                    <a:pt x="68" y="547"/>
                    <a:pt x="66" y="542"/>
                    <a:pt x="66" y="544"/>
                  </a:cubicBezTo>
                  <a:cubicBezTo>
                    <a:pt x="67" y="546"/>
                    <a:pt x="67" y="547"/>
                    <a:pt x="68" y="550"/>
                  </a:cubicBezTo>
                  <a:cubicBezTo>
                    <a:pt x="69" y="548"/>
                    <a:pt x="68" y="546"/>
                    <a:pt x="70" y="549"/>
                  </a:cubicBezTo>
                  <a:cubicBezTo>
                    <a:pt x="71" y="551"/>
                    <a:pt x="71" y="552"/>
                    <a:pt x="71" y="554"/>
                  </a:cubicBezTo>
                  <a:cubicBezTo>
                    <a:pt x="71" y="551"/>
                    <a:pt x="73" y="550"/>
                    <a:pt x="75" y="551"/>
                  </a:cubicBezTo>
                  <a:cubicBezTo>
                    <a:pt x="74" y="549"/>
                    <a:pt x="75" y="549"/>
                    <a:pt x="75" y="548"/>
                  </a:cubicBezTo>
                  <a:cubicBezTo>
                    <a:pt x="76" y="550"/>
                    <a:pt x="78" y="553"/>
                    <a:pt x="78" y="552"/>
                  </a:cubicBezTo>
                  <a:cubicBezTo>
                    <a:pt x="76" y="549"/>
                    <a:pt x="77" y="550"/>
                    <a:pt x="76" y="547"/>
                  </a:cubicBezTo>
                  <a:cubicBezTo>
                    <a:pt x="75" y="549"/>
                    <a:pt x="71" y="545"/>
                    <a:pt x="70" y="542"/>
                  </a:cubicBezTo>
                  <a:cubicBezTo>
                    <a:pt x="71" y="543"/>
                    <a:pt x="72" y="543"/>
                    <a:pt x="72" y="542"/>
                  </a:cubicBezTo>
                  <a:cubicBezTo>
                    <a:pt x="71" y="539"/>
                    <a:pt x="69" y="540"/>
                    <a:pt x="70" y="538"/>
                  </a:cubicBezTo>
                  <a:cubicBezTo>
                    <a:pt x="72" y="542"/>
                    <a:pt x="70" y="537"/>
                    <a:pt x="70" y="536"/>
                  </a:cubicBezTo>
                  <a:cubicBezTo>
                    <a:pt x="72" y="535"/>
                    <a:pt x="72" y="535"/>
                    <a:pt x="72" y="535"/>
                  </a:cubicBezTo>
                  <a:cubicBezTo>
                    <a:pt x="73" y="538"/>
                    <a:pt x="76" y="541"/>
                    <a:pt x="77" y="543"/>
                  </a:cubicBezTo>
                  <a:cubicBezTo>
                    <a:pt x="76" y="544"/>
                    <a:pt x="74" y="539"/>
                    <a:pt x="74" y="540"/>
                  </a:cubicBezTo>
                  <a:cubicBezTo>
                    <a:pt x="75" y="543"/>
                    <a:pt x="76" y="545"/>
                    <a:pt x="77" y="548"/>
                  </a:cubicBezTo>
                  <a:cubicBezTo>
                    <a:pt x="78" y="548"/>
                    <a:pt x="79" y="549"/>
                    <a:pt x="79" y="549"/>
                  </a:cubicBezTo>
                  <a:cubicBezTo>
                    <a:pt x="79" y="548"/>
                    <a:pt x="78" y="546"/>
                    <a:pt x="79" y="546"/>
                  </a:cubicBezTo>
                  <a:cubicBezTo>
                    <a:pt x="79" y="547"/>
                    <a:pt x="79" y="547"/>
                    <a:pt x="80" y="549"/>
                  </a:cubicBezTo>
                  <a:cubicBezTo>
                    <a:pt x="80" y="548"/>
                    <a:pt x="80" y="548"/>
                    <a:pt x="80" y="548"/>
                  </a:cubicBezTo>
                  <a:cubicBezTo>
                    <a:pt x="80" y="548"/>
                    <a:pt x="81" y="548"/>
                    <a:pt x="80" y="547"/>
                  </a:cubicBezTo>
                  <a:cubicBezTo>
                    <a:pt x="79" y="545"/>
                    <a:pt x="77" y="543"/>
                    <a:pt x="76" y="541"/>
                  </a:cubicBezTo>
                  <a:cubicBezTo>
                    <a:pt x="75" y="539"/>
                    <a:pt x="75" y="537"/>
                    <a:pt x="75" y="536"/>
                  </a:cubicBezTo>
                  <a:cubicBezTo>
                    <a:pt x="76" y="540"/>
                    <a:pt x="76" y="538"/>
                    <a:pt x="79" y="543"/>
                  </a:cubicBezTo>
                  <a:cubicBezTo>
                    <a:pt x="78" y="543"/>
                    <a:pt x="78" y="543"/>
                    <a:pt x="78" y="543"/>
                  </a:cubicBezTo>
                  <a:cubicBezTo>
                    <a:pt x="80" y="545"/>
                    <a:pt x="80" y="545"/>
                    <a:pt x="81" y="548"/>
                  </a:cubicBezTo>
                  <a:cubicBezTo>
                    <a:pt x="81" y="545"/>
                    <a:pt x="79" y="544"/>
                    <a:pt x="81" y="543"/>
                  </a:cubicBezTo>
                  <a:cubicBezTo>
                    <a:pt x="80" y="542"/>
                    <a:pt x="78" y="540"/>
                    <a:pt x="77" y="539"/>
                  </a:cubicBezTo>
                  <a:cubicBezTo>
                    <a:pt x="76" y="537"/>
                    <a:pt x="75" y="535"/>
                    <a:pt x="74" y="533"/>
                  </a:cubicBezTo>
                  <a:cubicBezTo>
                    <a:pt x="76" y="537"/>
                    <a:pt x="77" y="533"/>
                    <a:pt x="77" y="533"/>
                  </a:cubicBezTo>
                  <a:cubicBezTo>
                    <a:pt x="75" y="530"/>
                    <a:pt x="74" y="533"/>
                    <a:pt x="73" y="528"/>
                  </a:cubicBezTo>
                  <a:cubicBezTo>
                    <a:pt x="74" y="530"/>
                    <a:pt x="75" y="530"/>
                    <a:pt x="75" y="529"/>
                  </a:cubicBezTo>
                  <a:cubicBezTo>
                    <a:pt x="74" y="527"/>
                    <a:pt x="74" y="526"/>
                    <a:pt x="74" y="525"/>
                  </a:cubicBezTo>
                  <a:cubicBezTo>
                    <a:pt x="75" y="527"/>
                    <a:pt x="76" y="527"/>
                    <a:pt x="77" y="528"/>
                  </a:cubicBezTo>
                  <a:cubicBezTo>
                    <a:pt x="76" y="525"/>
                    <a:pt x="79" y="531"/>
                    <a:pt x="78" y="528"/>
                  </a:cubicBezTo>
                  <a:cubicBezTo>
                    <a:pt x="77" y="526"/>
                    <a:pt x="76" y="525"/>
                    <a:pt x="75" y="524"/>
                  </a:cubicBezTo>
                  <a:cubicBezTo>
                    <a:pt x="76" y="523"/>
                    <a:pt x="74" y="517"/>
                    <a:pt x="76" y="520"/>
                  </a:cubicBezTo>
                  <a:cubicBezTo>
                    <a:pt x="77" y="522"/>
                    <a:pt x="78" y="523"/>
                    <a:pt x="79" y="526"/>
                  </a:cubicBezTo>
                  <a:cubicBezTo>
                    <a:pt x="80" y="526"/>
                    <a:pt x="79" y="524"/>
                    <a:pt x="80" y="523"/>
                  </a:cubicBezTo>
                  <a:cubicBezTo>
                    <a:pt x="81" y="525"/>
                    <a:pt x="83" y="528"/>
                    <a:pt x="84" y="529"/>
                  </a:cubicBezTo>
                  <a:cubicBezTo>
                    <a:pt x="84" y="528"/>
                    <a:pt x="85" y="526"/>
                    <a:pt x="85" y="527"/>
                  </a:cubicBezTo>
                  <a:cubicBezTo>
                    <a:pt x="85" y="530"/>
                    <a:pt x="89" y="534"/>
                    <a:pt x="90" y="536"/>
                  </a:cubicBezTo>
                  <a:cubicBezTo>
                    <a:pt x="88" y="534"/>
                    <a:pt x="90" y="534"/>
                    <a:pt x="91" y="535"/>
                  </a:cubicBezTo>
                  <a:cubicBezTo>
                    <a:pt x="90" y="533"/>
                    <a:pt x="88" y="531"/>
                    <a:pt x="89" y="531"/>
                  </a:cubicBezTo>
                  <a:cubicBezTo>
                    <a:pt x="90" y="534"/>
                    <a:pt x="93" y="537"/>
                    <a:pt x="94" y="539"/>
                  </a:cubicBezTo>
                  <a:cubicBezTo>
                    <a:pt x="94" y="540"/>
                    <a:pt x="94" y="541"/>
                    <a:pt x="93" y="542"/>
                  </a:cubicBezTo>
                  <a:cubicBezTo>
                    <a:pt x="94" y="543"/>
                    <a:pt x="95" y="544"/>
                    <a:pt x="96" y="544"/>
                  </a:cubicBezTo>
                  <a:cubicBezTo>
                    <a:pt x="94" y="541"/>
                    <a:pt x="97" y="543"/>
                    <a:pt x="97" y="542"/>
                  </a:cubicBezTo>
                  <a:cubicBezTo>
                    <a:pt x="99" y="544"/>
                    <a:pt x="99" y="543"/>
                    <a:pt x="101" y="545"/>
                  </a:cubicBezTo>
                  <a:cubicBezTo>
                    <a:pt x="100" y="546"/>
                    <a:pt x="100" y="549"/>
                    <a:pt x="98" y="547"/>
                  </a:cubicBezTo>
                  <a:cubicBezTo>
                    <a:pt x="100" y="550"/>
                    <a:pt x="100" y="551"/>
                    <a:pt x="102" y="553"/>
                  </a:cubicBezTo>
                  <a:cubicBezTo>
                    <a:pt x="101" y="554"/>
                    <a:pt x="102" y="557"/>
                    <a:pt x="103" y="561"/>
                  </a:cubicBezTo>
                  <a:cubicBezTo>
                    <a:pt x="105" y="561"/>
                    <a:pt x="103" y="559"/>
                    <a:pt x="105" y="561"/>
                  </a:cubicBezTo>
                  <a:cubicBezTo>
                    <a:pt x="105" y="562"/>
                    <a:pt x="107" y="564"/>
                    <a:pt x="106" y="565"/>
                  </a:cubicBezTo>
                  <a:cubicBezTo>
                    <a:pt x="104" y="563"/>
                    <a:pt x="105" y="561"/>
                    <a:pt x="104" y="562"/>
                  </a:cubicBezTo>
                  <a:cubicBezTo>
                    <a:pt x="107" y="566"/>
                    <a:pt x="107" y="568"/>
                    <a:pt x="108" y="571"/>
                  </a:cubicBezTo>
                  <a:cubicBezTo>
                    <a:pt x="106" y="569"/>
                    <a:pt x="101" y="566"/>
                    <a:pt x="101" y="562"/>
                  </a:cubicBezTo>
                  <a:cubicBezTo>
                    <a:pt x="101" y="562"/>
                    <a:pt x="102" y="564"/>
                    <a:pt x="103" y="563"/>
                  </a:cubicBezTo>
                  <a:cubicBezTo>
                    <a:pt x="101" y="560"/>
                    <a:pt x="100" y="560"/>
                    <a:pt x="99" y="557"/>
                  </a:cubicBezTo>
                  <a:cubicBezTo>
                    <a:pt x="98" y="557"/>
                    <a:pt x="98" y="556"/>
                    <a:pt x="97" y="557"/>
                  </a:cubicBezTo>
                  <a:cubicBezTo>
                    <a:pt x="98" y="558"/>
                    <a:pt x="99" y="559"/>
                    <a:pt x="99" y="559"/>
                  </a:cubicBezTo>
                  <a:cubicBezTo>
                    <a:pt x="98" y="561"/>
                    <a:pt x="96" y="558"/>
                    <a:pt x="94" y="555"/>
                  </a:cubicBezTo>
                  <a:cubicBezTo>
                    <a:pt x="96" y="559"/>
                    <a:pt x="94" y="561"/>
                    <a:pt x="92" y="561"/>
                  </a:cubicBezTo>
                  <a:cubicBezTo>
                    <a:pt x="93" y="563"/>
                    <a:pt x="94" y="565"/>
                    <a:pt x="96" y="567"/>
                  </a:cubicBezTo>
                  <a:cubicBezTo>
                    <a:pt x="93" y="565"/>
                    <a:pt x="97" y="570"/>
                    <a:pt x="97" y="571"/>
                  </a:cubicBezTo>
                  <a:cubicBezTo>
                    <a:pt x="95" y="569"/>
                    <a:pt x="96" y="570"/>
                    <a:pt x="97" y="572"/>
                  </a:cubicBezTo>
                  <a:cubicBezTo>
                    <a:pt x="96" y="573"/>
                    <a:pt x="94" y="570"/>
                    <a:pt x="94" y="570"/>
                  </a:cubicBezTo>
                  <a:cubicBezTo>
                    <a:pt x="94" y="572"/>
                    <a:pt x="96" y="574"/>
                    <a:pt x="96" y="575"/>
                  </a:cubicBezTo>
                  <a:cubicBezTo>
                    <a:pt x="97" y="574"/>
                    <a:pt x="97" y="574"/>
                    <a:pt x="99" y="574"/>
                  </a:cubicBezTo>
                  <a:cubicBezTo>
                    <a:pt x="97" y="571"/>
                    <a:pt x="99" y="571"/>
                    <a:pt x="97" y="569"/>
                  </a:cubicBezTo>
                  <a:cubicBezTo>
                    <a:pt x="98" y="568"/>
                    <a:pt x="99" y="572"/>
                    <a:pt x="100" y="571"/>
                  </a:cubicBezTo>
                  <a:cubicBezTo>
                    <a:pt x="99" y="570"/>
                    <a:pt x="99" y="569"/>
                    <a:pt x="98" y="568"/>
                  </a:cubicBezTo>
                  <a:cubicBezTo>
                    <a:pt x="98" y="568"/>
                    <a:pt x="98" y="569"/>
                    <a:pt x="97" y="568"/>
                  </a:cubicBezTo>
                  <a:cubicBezTo>
                    <a:pt x="96" y="566"/>
                    <a:pt x="96" y="564"/>
                    <a:pt x="96" y="562"/>
                  </a:cubicBezTo>
                  <a:cubicBezTo>
                    <a:pt x="100" y="567"/>
                    <a:pt x="97" y="567"/>
                    <a:pt x="101" y="571"/>
                  </a:cubicBezTo>
                  <a:cubicBezTo>
                    <a:pt x="100" y="571"/>
                    <a:pt x="101" y="572"/>
                    <a:pt x="100" y="573"/>
                  </a:cubicBezTo>
                  <a:cubicBezTo>
                    <a:pt x="102" y="576"/>
                    <a:pt x="102" y="573"/>
                    <a:pt x="104" y="576"/>
                  </a:cubicBezTo>
                  <a:cubicBezTo>
                    <a:pt x="105" y="578"/>
                    <a:pt x="103" y="577"/>
                    <a:pt x="104" y="578"/>
                  </a:cubicBezTo>
                  <a:cubicBezTo>
                    <a:pt x="106" y="579"/>
                    <a:pt x="104" y="577"/>
                    <a:pt x="105" y="578"/>
                  </a:cubicBezTo>
                  <a:cubicBezTo>
                    <a:pt x="104" y="576"/>
                    <a:pt x="103" y="575"/>
                    <a:pt x="104" y="574"/>
                  </a:cubicBezTo>
                  <a:cubicBezTo>
                    <a:pt x="107" y="577"/>
                    <a:pt x="107" y="581"/>
                    <a:pt x="110" y="582"/>
                  </a:cubicBezTo>
                  <a:cubicBezTo>
                    <a:pt x="109" y="581"/>
                    <a:pt x="108" y="580"/>
                    <a:pt x="107" y="579"/>
                  </a:cubicBezTo>
                  <a:cubicBezTo>
                    <a:pt x="108" y="578"/>
                    <a:pt x="107" y="576"/>
                    <a:pt x="108" y="578"/>
                  </a:cubicBezTo>
                  <a:cubicBezTo>
                    <a:pt x="109" y="580"/>
                    <a:pt x="111" y="580"/>
                    <a:pt x="112" y="581"/>
                  </a:cubicBezTo>
                  <a:cubicBezTo>
                    <a:pt x="111" y="579"/>
                    <a:pt x="111" y="579"/>
                    <a:pt x="110" y="576"/>
                  </a:cubicBezTo>
                  <a:cubicBezTo>
                    <a:pt x="112" y="578"/>
                    <a:pt x="111" y="575"/>
                    <a:pt x="112" y="576"/>
                  </a:cubicBezTo>
                  <a:cubicBezTo>
                    <a:pt x="113" y="578"/>
                    <a:pt x="111" y="579"/>
                    <a:pt x="113" y="580"/>
                  </a:cubicBezTo>
                  <a:cubicBezTo>
                    <a:pt x="112" y="578"/>
                    <a:pt x="114" y="579"/>
                    <a:pt x="114" y="577"/>
                  </a:cubicBezTo>
                  <a:cubicBezTo>
                    <a:pt x="112" y="575"/>
                    <a:pt x="111" y="575"/>
                    <a:pt x="111" y="574"/>
                  </a:cubicBezTo>
                  <a:cubicBezTo>
                    <a:pt x="112" y="574"/>
                    <a:pt x="113" y="576"/>
                    <a:pt x="114" y="577"/>
                  </a:cubicBezTo>
                  <a:cubicBezTo>
                    <a:pt x="115" y="578"/>
                    <a:pt x="116" y="580"/>
                    <a:pt x="116" y="580"/>
                  </a:cubicBezTo>
                  <a:cubicBezTo>
                    <a:pt x="115" y="578"/>
                    <a:pt x="115" y="577"/>
                    <a:pt x="115" y="576"/>
                  </a:cubicBezTo>
                  <a:cubicBezTo>
                    <a:pt x="117" y="578"/>
                    <a:pt x="118" y="578"/>
                    <a:pt x="121" y="581"/>
                  </a:cubicBezTo>
                  <a:cubicBezTo>
                    <a:pt x="118" y="580"/>
                    <a:pt x="123" y="584"/>
                    <a:pt x="123" y="585"/>
                  </a:cubicBezTo>
                  <a:cubicBezTo>
                    <a:pt x="122" y="586"/>
                    <a:pt x="121" y="583"/>
                    <a:pt x="118" y="580"/>
                  </a:cubicBezTo>
                  <a:cubicBezTo>
                    <a:pt x="119" y="582"/>
                    <a:pt x="119" y="582"/>
                    <a:pt x="117" y="582"/>
                  </a:cubicBezTo>
                  <a:cubicBezTo>
                    <a:pt x="120" y="584"/>
                    <a:pt x="120" y="586"/>
                    <a:pt x="119" y="586"/>
                  </a:cubicBezTo>
                  <a:cubicBezTo>
                    <a:pt x="122" y="588"/>
                    <a:pt x="123" y="592"/>
                    <a:pt x="128" y="597"/>
                  </a:cubicBezTo>
                  <a:cubicBezTo>
                    <a:pt x="129" y="595"/>
                    <a:pt x="130" y="599"/>
                    <a:pt x="131" y="599"/>
                  </a:cubicBezTo>
                  <a:cubicBezTo>
                    <a:pt x="131" y="599"/>
                    <a:pt x="130" y="596"/>
                    <a:pt x="132" y="598"/>
                  </a:cubicBezTo>
                  <a:cubicBezTo>
                    <a:pt x="133" y="599"/>
                    <a:pt x="133" y="599"/>
                    <a:pt x="133" y="600"/>
                  </a:cubicBezTo>
                  <a:cubicBezTo>
                    <a:pt x="134" y="599"/>
                    <a:pt x="136" y="601"/>
                    <a:pt x="137" y="600"/>
                  </a:cubicBezTo>
                  <a:cubicBezTo>
                    <a:pt x="137" y="600"/>
                    <a:pt x="136" y="599"/>
                    <a:pt x="136" y="599"/>
                  </a:cubicBezTo>
                  <a:cubicBezTo>
                    <a:pt x="138" y="601"/>
                    <a:pt x="140" y="604"/>
                    <a:pt x="142" y="605"/>
                  </a:cubicBezTo>
                  <a:cubicBezTo>
                    <a:pt x="139" y="605"/>
                    <a:pt x="139" y="609"/>
                    <a:pt x="141" y="612"/>
                  </a:cubicBezTo>
                  <a:cubicBezTo>
                    <a:pt x="140" y="611"/>
                    <a:pt x="135" y="608"/>
                    <a:pt x="136" y="610"/>
                  </a:cubicBezTo>
                  <a:cubicBezTo>
                    <a:pt x="137" y="611"/>
                    <a:pt x="138" y="611"/>
                    <a:pt x="140" y="613"/>
                  </a:cubicBezTo>
                  <a:cubicBezTo>
                    <a:pt x="139" y="613"/>
                    <a:pt x="137" y="612"/>
                    <a:pt x="139" y="614"/>
                  </a:cubicBezTo>
                  <a:cubicBezTo>
                    <a:pt x="142" y="616"/>
                    <a:pt x="141" y="613"/>
                    <a:pt x="143" y="614"/>
                  </a:cubicBezTo>
                  <a:cubicBezTo>
                    <a:pt x="143" y="613"/>
                    <a:pt x="142" y="612"/>
                    <a:pt x="142" y="611"/>
                  </a:cubicBezTo>
                  <a:cubicBezTo>
                    <a:pt x="144" y="613"/>
                    <a:pt x="145" y="613"/>
                    <a:pt x="146" y="615"/>
                  </a:cubicBezTo>
                  <a:cubicBezTo>
                    <a:pt x="149" y="614"/>
                    <a:pt x="150" y="612"/>
                    <a:pt x="154" y="613"/>
                  </a:cubicBezTo>
                  <a:cubicBezTo>
                    <a:pt x="152" y="611"/>
                    <a:pt x="151" y="613"/>
                    <a:pt x="150" y="611"/>
                  </a:cubicBezTo>
                  <a:cubicBezTo>
                    <a:pt x="150" y="610"/>
                    <a:pt x="152" y="612"/>
                    <a:pt x="152" y="611"/>
                  </a:cubicBezTo>
                  <a:cubicBezTo>
                    <a:pt x="152" y="610"/>
                    <a:pt x="150" y="609"/>
                    <a:pt x="151" y="609"/>
                  </a:cubicBezTo>
                  <a:cubicBezTo>
                    <a:pt x="152" y="609"/>
                    <a:pt x="153" y="610"/>
                    <a:pt x="153" y="610"/>
                  </a:cubicBezTo>
                  <a:cubicBezTo>
                    <a:pt x="153" y="609"/>
                    <a:pt x="152" y="607"/>
                    <a:pt x="152" y="606"/>
                  </a:cubicBezTo>
                  <a:cubicBezTo>
                    <a:pt x="156" y="610"/>
                    <a:pt x="157" y="608"/>
                    <a:pt x="154" y="604"/>
                  </a:cubicBezTo>
                  <a:cubicBezTo>
                    <a:pt x="155" y="604"/>
                    <a:pt x="157" y="605"/>
                    <a:pt x="160" y="606"/>
                  </a:cubicBezTo>
                  <a:cubicBezTo>
                    <a:pt x="161" y="609"/>
                    <a:pt x="159" y="607"/>
                    <a:pt x="158" y="609"/>
                  </a:cubicBezTo>
                  <a:cubicBezTo>
                    <a:pt x="162" y="613"/>
                    <a:pt x="163" y="608"/>
                    <a:pt x="161" y="607"/>
                  </a:cubicBezTo>
                  <a:cubicBezTo>
                    <a:pt x="162" y="607"/>
                    <a:pt x="163" y="608"/>
                    <a:pt x="164" y="610"/>
                  </a:cubicBezTo>
                  <a:cubicBezTo>
                    <a:pt x="164" y="609"/>
                    <a:pt x="167" y="611"/>
                    <a:pt x="167" y="611"/>
                  </a:cubicBezTo>
                  <a:cubicBezTo>
                    <a:pt x="166" y="609"/>
                    <a:pt x="165" y="608"/>
                    <a:pt x="165" y="608"/>
                  </a:cubicBezTo>
                  <a:cubicBezTo>
                    <a:pt x="166" y="608"/>
                    <a:pt x="167" y="610"/>
                    <a:pt x="168" y="610"/>
                  </a:cubicBezTo>
                  <a:cubicBezTo>
                    <a:pt x="168" y="607"/>
                    <a:pt x="169" y="608"/>
                    <a:pt x="171" y="606"/>
                  </a:cubicBezTo>
                  <a:cubicBezTo>
                    <a:pt x="170" y="604"/>
                    <a:pt x="168" y="603"/>
                    <a:pt x="168" y="602"/>
                  </a:cubicBezTo>
                  <a:cubicBezTo>
                    <a:pt x="169" y="602"/>
                    <a:pt x="170" y="602"/>
                    <a:pt x="170" y="600"/>
                  </a:cubicBezTo>
                  <a:cubicBezTo>
                    <a:pt x="171" y="601"/>
                    <a:pt x="171" y="602"/>
                    <a:pt x="172" y="602"/>
                  </a:cubicBezTo>
                  <a:cubicBezTo>
                    <a:pt x="173" y="602"/>
                    <a:pt x="171" y="600"/>
                    <a:pt x="172" y="599"/>
                  </a:cubicBezTo>
                  <a:cubicBezTo>
                    <a:pt x="174" y="601"/>
                    <a:pt x="176" y="603"/>
                    <a:pt x="176" y="604"/>
                  </a:cubicBezTo>
                  <a:cubicBezTo>
                    <a:pt x="177" y="603"/>
                    <a:pt x="177" y="604"/>
                    <a:pt x="178" y="603"/>
                  </a:cubicBezTo>
                  <a:cubicBezTo>
                    <a:pt x="176" y="601"/>
                    <a:pt x="174" y="601"/>
                    <a:pt x="174" y="600"/>
                  </a:cubicBezTo>
                  <a:cubicBezTo>
                    <a:pt x="174" y="599"/>
                    <a:pt x="176" y="601"/>
                    <a:pt x="177" y="602"/>
                  </a:cubicBezTo>
                  <a:cubicBezTo>
                    <a:pt x="178" y="601"/>
                    <a:pt x="181" y="603"/>
                    <a:pt x="182" y="603"/>
                  </a:cubicBezTo>
                  <a:cubicBezTo>
                    <a:pt x="184" y="603"/>
                    <a:pt x="185" y="603"/>
                    <a:pt x="182" y="600"/>
                  </a:cubicBezTo>
                  <a:cubicBezTo>
                    <a:pt x="183" y="600"/>
                    <a:pt x="184" y="600"/>
                    <a:pt x="185" y="601"/>
                  </a:cubicBezTo>
                  <a:cubicBezTo>
                    <a:pt x="185" y="600"/>
                    <a:pt x="185" y="600"/>
                    <a:pt x="184" y="598"/>
                  </a:cubicBezTo>
                  <a:cubicBezTo>
                    <a:pt x="185" y="599"/>
                    <a:pt x="186" y="598"/>
                    <a:pt x="186" y="599"/>
                  </a:cubicBezTo>
                  <a:cubicBezTo>
                    <a:pt x="188" y="600"/>
                    <a:pt x="188" y="600"/>
                    <a:pt x="189" y="601"/>
                  </a:cubicBezTo>
                  <a:cubicBezTo>
                    <a:pt x="191" y="602"/>
                    <a:pt x="192" y="600"/>
                    <a:pt x="191" y="598"/>
                  </a:cubicBezTo>
                  <a:cubicBezTo>
                    <a:pt x="191" y="597"/>
                    <a:pt x="189" y="595"/>
                    <a:pt x="186" y="593"/>
                  </a:cubicBezTo>
                  <a:cubicBezTo>
                    <a:pt x="186" y="592"/>
                    <a:pt x="187" y="592"/>
                    <a:pt x="188" y="593"/>
                  </a:cubicBezTo>
                  <a:cubicBezTo>
                    <a:pt x="190" y="595"/>
                    <a:pt x="192" y="597"/>
                    <a:pt x="194" y="599"/>
                  </a:cubicBezTo>
                  <a:cubicBezTo>
                    <a:pt x="197" y="605"/>
                    <a:pt x="199" y="611"/>
                    <a:pt x="191" y="608"/>
                  </a:cubicBezTo>
                  <a:cubicBezTo>
                    <a:pt x="189" y="607"/>
                    <a:pt x="187" y="605"/>
                    <a:pt x="185" y="605"/>
                  </a:cubicBezTo>
                  <a:cubicBezTo>
                    <a:pt x="188" y="608"/>
                    <a:pt x="189" y="608"/>
                    <a:pt x="190" y="610"/>
                  </a:cubicBezTo>
                  <a:cubicBezTo>
                    <a:pt x="191" y="609"/>
                    <a:pt x="193" y="610"/>
                    <a:pt x="195" y="612"/>
                  </a:cubicBezTo>
                  <a:cubicBezTo>
                    <a:pt x="197" y="613"/>
                    <a:pt x="199" y="616"/>
                    <a:pt x="201" y="616"/>
                  </a:cubicBezTo>
                  <a:cubicBezTo>
                    <a:pt x="202" y="617"/>
                    <a:pt x="201" y="618"/>
                    <a:pt x="203" y="619"/>
                  </a:cubicBezTo>
                  <a:cubicBezTo>
                    <a:pt x="204" y="619"/>
                    <a:pt x="205" y="620"/>
                    <a:pt x="206" y="620"/>
                  </a:cubicBezTo>
                  <a:cubicBezTo>
                    <a:pt x="208" y="623"/>
                    <a:pt x="213" y="624"/>
                    <a:pt x="218" y="628"/>
                  </a:cubicBezTo>
                  <a:cubicBezTo>
                    <a:pt x="218" y="629"/>
                    <a:pt x="217" y="628"/>
                    <a:pt x="217" y="629"/>
                  </a:cubicBezTo>
                  <a:cubicBezTo>
                    <a:pt x="220" y="631"/>
                    <a:pt x="224" y="633"/>
                    <a:pt x="227" y="635"/>
                  </a:cubicBezTo>
                  <a:cubicBezTo>
                    <a:pt x="230" y="637"/>
                    <a:pt x="233" y="639"/>
                    <a:pt x="237" y="639"/>
                  </a:cubicBezTo>
                  <a:cubicBezTo>
                    <a:pt x="240" y="641"/>
                    <a:pt x="241" y="642"/>
                    <a:pt x="244" y="644"/>
                  </a:cubicBezTo>
                  <a:cubicBezTo>
                    <a:pt x="244" y="645"/>
                    <a:pt x="244" y="646"/>
                    <a:pt x="245" y="647"/>
                  </a:cubicBezTo>
                  <a:cubicBezTo>
                    <a:pt x="255" y="648"/>
                    <a:pt x="253" y="638"/>
                    <a:pt x="241" y="631"/>
                  </a:cubicBezTo>
                  <a:cubicBezTo>
                    <a:pt x="238" y="628"/>
                    <a:pt x="235" y="625"/>
                    <a:pt x="231" y="622"/>
                  </a:cubicBezTo>
                  <a:cubicBezTo>
                    <a:pt x="228" y="620"/>
                    <a:pt x="224" y="617"/>
                    <a:pt x="220" y="614"/>
                  </a:cubicBezTo>
                  <a:cubicBezTo>
                    <a:pt x="219" y="613"/>
                    <a:pt x="220" y="614"/>
                    <a:pt x="220" y="612"/>
                  </a:cubicBezTo>
                  <a:cubicBezTo>
                    <a:pt x="215" y="609"/>
                    <a:pt x="213" y="607"/>
                    <a:pt x="212" y="605"/>
                  </a:cubicBezTo>
                  <a:cubicBezTo>
                    <a:pt x="211" y="605"/>
                    <a:pt x="211" y="604"/>
                    <a:pt x="210" y="603"/>
                  </a:cubicBezTo>
                  <a:cubicBezTo>
                    <a:pt x="210" y="604"/>
                    <a:pt x="211" y="606"/>
                    <a:pt x="212" y="607"/>
                  </a:cubicBezTo>
                  <a:cubicBezTo>
                    <a:pt x="205" y="603"/>
                    <a:pt x="203" y="603"/>
                    <a:pt x="198" y="598"/>
                  </a:cubicBezTo>
                  <a:cubicBezTo>
                    <a:pt x="201" y="597"/>
                    <a:pt x="206" y="600"/>
                    <a:pt x="207" y="597"/>
                  </a:cubicBezTo>
                  <a:cubicBezTo>
                    <a:pt x="207" y="596"/>
                    <a:pt x="205" y="594"/>
                    <a:pt x="206" y="593"/>
                  </a:cubicBezTo>
                  <a:cubicBezTo>
                    <a:pt x="205" y="592"/>
                    <a:pt x="204" y="592"/>
                    <a:pt x="203" y="592"/>
                  </a:cubicBezTo>
                  <a:cubicBezTo>
                    <a:pt x="203" y="590"/>
                    <a:pt x="202" y="589"/>
                    <a:pt x="200" y="587"/>
                  </a:cubicBezTo>
                  <a:cubicBezTo>
                    <a:pt x="199" y="585"/>
                    <a:pt x="197" y="584"/>
                    <a:pt x="194" y="582"/>
                  </a:cubicBezTo>
                  <a:cubicBezTo>
                    <a:pt x="194" y="581"/>
                    <a:pt x="195" y="581"/>
                    <a:pt x="193" y="580"/>
                  </a:cubicBezTo>
                  <a:cubicBezTo>
                    <a:pt x="193" y="578"/>
                    <a:pt x="195" y="581"/>
                    <a:pt x="195" y="580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94" y="578"/>
                    <a:pt x="193" y="577"/>
                    <a:pt x="193" y="577"/>
                  </a:cubicBezTo>
                  <a:cubicBezTo>
                    <a:pt x="192" y="573"/>
                    <a:pt x="181" y="562"/>
                    <a:pt x="189" y="565"/>
                  </a:cubicBezTo>
                  <a:cubicBezTo>
                    <a:pt x="190" y="566"/>
                    <a:pt x="192" y="568"/>
                    <a:pt x="193" y="569"/>
                  </a:cubicBezTo>
                  <a:cubicBezTo>
                    <a:pt x="195" y="569"/>
                    <a:pt x="197" y="573"/>
                    <a:pt x="200" y="574"/>
                  </a:cubicBezTo>
                  <a:cubicBezTo>
                    <a:pt x="196" y="570"/>
                    <a:pt x="196" y="569"/>
                    <a:pt x="192" y="568"/>
                  </a:cubicBezTo>
                  <a:cubicBezTo>
                    <a:pt x="194" y="567"/>
                    <a:pt x="192" y="564"/>
                    <a:pt x="195" y="566"/>
                  </a:cubicBezTo>
                  <a:cubicBezTo>
                    <a:pt x="192" y="563"/>
                    <a:pt x="192" y="562"/>
                    <a:pt x="191" y="560"/>
                  </a:cubicBezTo>
                  <a:cubicBezTo>
                    <a:pt x="193" y="562"/>
                    <a:pt x="191" y="559"/>
                    <a:pt x="192" y="559"/>
                  </a:cubicBezTo>
                  <a:cubicBezTo>
                    <a:pt x="194" y="562"/>
                    <a:pt x="195" y="562"/>
                    <a:pt x="197" y="562"/>
                  </a:cubicBezTo>
                  <a:cubicBezTo>
                    <a:pt x="197" y="564"/>
                    <a:pt x="199" y="566"/>
                    <a:pt x="201" y="569"/>
                  </a:cubicBezTo>
                  <a:cubicBezTo>
                    <a:pt x="202" y="569"/>
                    <a:pt x="202" y="568"/>
                    <a:pt x="202" y="568"/>
                  </a:cubicBezTo>
                  <a:cubicBezTo>
                    <a:pt x="203" y="570"/>
                    <a:pt x="204" y="572"/>
                    <a:pt x="207" y="574"/>
                  </a:cubicBezTo>
                  <a:cubicBezTo>
                    <a:pt x="207" y="572"/>
                    <a:pt x="209" y="573"/>
                    <a:pt x="209" y="571"/>
                  </a:cubicBezTo>
                  <a:cubicBezTo>
                    <a:pt x="214" y="574"/>
                    <a:pt x="210" y="567"/>
                    <a:pt x="215" y="570"/>
                  </a:cubicBezTo>
                  <a:cubicBezTo>
                    <a:pt x="212" y="570"/>
                    <a:pt x="210" y="565"/>
                    <a:pt x="207" y="565"/>
                  </a:cubicBezTo>
                  <a:cubicBezTo>
                    <a:pt x="207" y="563"/>
                    <a:pt x="207" y="562"/>
                    <a:pt x="205" y="560"/>
                  </a:cubicBezTo>
                  <a:cubicBezTo>
                    <a:pt x="203" y="562"/>
                    <a:pt x="199" y="555"/>
                    <a:pt x="199" y="554"/>
                  </a:cubicBezTo>
                  <a:cubicBezTo>
                    <a:pt x="198" y="552"/>
                    <a:pt x="196" y="552"/>
                    <a:pt x="194" y="551"/>
                  </a:cubicBezTo>
                  <a:cubicBezTo>
                    <a:pt x="195" y="550"/>
                    <a:pt x="194" y="550"/>
                    <a:pt x="194" y="550"/>
                  </a:cubicBezTo>
                  <a:cubicBezTo>
                    <a:pt x="196" y="549"/>
                    <a:pt x="197" y="550"/>
                    <a:pt x="199" y="552"/>
                  </a:cubicBezTo>
                  <a:cubicBezTo>
                    <a:pt x="198" y="551"/>
                    <a:pt x="198" y="550"/>
                    <a:pt x="198" y="550"/>
                  </a:cubicBezTo>
                  <a:cubicBezTo>
                    <a:pt x="197" y="549"/>
                    <a:pt x="195" y="548"/>
                    <a:pt x="195" y="547"/>
                  </a:cubicBezTo>
                  <a:cubicBezTo>
                    <a:pt x="196" y="547"/>
                    <a:pt x="198" y="550"/>
                    <a:pt x="198" y="549"/>
                  </a:cubicBezTo>
                  <a:cubicBezTo>
                    <a:pt x="195" y="547"/>
                    <a:pt x="199" y="548"/>
                    <a:pt x="198" y="546"/>
                  </a:cubicBezTo>
                  <a:cubicBezTo>
                    <a:pt x="200" y="547"/>
                    <a:pt x="201" y="549"/>
                    <a:pt x="202" y="550"/>
                  </a:cubicBezTo>
                  <a:cubicBezTo>
                    <a:pt x="203" y="550"/>
                    <a:pt x="202" y="549"/>
                    <a:pt x="203" y="549"/>
                  </a:cubicBezTo>
                  <a:cubicBezTo>
                    <a:pt x="208" y="554"/>
                    <a:pt x="211" y="556"/>
                    <a:pt x="214" y="559"/>
                  </a:cubicBezTo>
                  <a:cubicBezTo>
                    <a:pt x="212" y="557"/>
                    <a:pt x="215" y="558"/>
                    <a:pt x="216" y="559"/>
                  </a:cubicBezTo>
                  <a:cubicBezTo>
                    <a:pt x="216" y="561"/>
                    <a:pt x="219" y="561"/>
                    <a:pt x="219" y="562"/>
                  </a:cubicBezTo>
                  <a:cubicBezTo>
                    <a:pt x="218" y="562"/>
                    <a:pt x="218" y="562"/>
                    <a:pt x="216" y="560"/>
                  </a:cubicBezTo>
                  <a:cubicBezTo>
                    <a:pt x="215" y="560"/>
                    <a:pt x="216" y="561"/>
                    <a:pt x="214" y="561"/>
                  </a:cubicBezTo>
                  <a:cubicBezTo>
                    <a:pt x="216" y="563"/>
                    <a:pt x="215" y="560"/>
                    <a:pt x="216" y="561"/>
                  </a:cubicBezTo>
                  <a:cubicBezTo>
                    <a:pt x="217" y="562"/>
                    <a:pt x="218" y="563"/>
                    <a:pt x="218" y="563"/>
                  </a:cubicBezTo>
                  <a:cubicBezTo>
                    <a:pt x="218" y="563"/>
                    <a:pt x="217" y="562"/>
                    <a:pt x="217" y="563"/>
                  </a:cubicBezTo>
                  <a:cubicBezTo>
                    <a:pt x="219" y="565"/>
                    <a:pt x="219" y="566"/>
                    <a:pt x="218" y="566"/>
                  </a:cubicBezTo>
                  <a:cubicBezTo>
                    <a:pt x="219" y="567"/>
                    <a:pt x="219" y="567"/>
                    <a:pt x="220" y="569"/>
                  </a:cubicBezTo>
                  <a:cubicBezTo>
                    <a:pt x="220" y="568"/>
                    <a:pt x="220" y="568"/>
                    <a:pt x="220" y="567"/>
                  </a:cubicBezTo>
                  <a:cubicBezTo>
                    <a:pt x="221" y="568"/>
                    <a:pt x="222" y="569"/>
                    <a:pt x="223" y="569"/>
                  </a:cubicBezTo>
                  <a:cubicBezTo>
                    <a:pt x="221" y="568"/>
                    <a:pt x="223" y="572"/>
                    <a:pt x="225" y="572"/>
                  </a:cubicBezTo>
                  <a:cubicBezTo>
                    <a:pt x="224" y="571"/>
                    <a:pt x="224" y="570"/>
                    <a:pt x="224" y="570"/>
                  </a:cubicBezTo>
                  <a:cubicBezTo>
                    <a:pt x="227" y="572"/>
                    <a:pt x="226" y="574"/>
                    <a:pt x="229" y="574"/>
                  </a:cubicBezTo>
                  <a:cubicBezTo>
                    <a:pt x="228" y="573"/>
                    <a:pt x="228" y="573"/>
                    <a:pt x="228" y="572"/>
                  </a:cubicBezTo>
                  <a:cubicBezTo>
                    <a:pt x="229" y="574"/>
                    <a:pt x="231" y="575"/>
                    <a:pt x="232" y="575"/>
                  </a:cubicBezTo>
                  <a:cubicBezTo>
                    <a:pt x="231" y="574"/>
                    <a:pt x="229" y="574"/>
                    <a:pt x="229" y="572"/>
                  </a:cubicBezTo>
                  <a:cubicBezTo>
                    <a:pt x="232" y="574"/>
                    <a:pt x="230" y="569"/>
                    <a:pt x="228" y="569"/>
                  </a:cubicBezTo>
                  <a:cubicBezTo>
                    <a:pt x="233" y="572"/>
                    <a:pt x="227" y="571"/>
                    <a:pt x="229" y="570"/>
                  </a:cubicBezTo>
                  <a:cubicBezTo>
                    <a:pt x="228" y="569"/>
                    <a:pt x="228" y="571"/>
                    <a:pt x="227" y="570"/>
                  </a:cubicBezTo>
                  <a:cubicBezTo>
                    <a:pt x="227" y="568"/>
                    <a:pt x="228" y="568"/>
                    <a:pt x="229" y="569"/>
                  </a:cubicBezTo>
                  <a:cubicBezTo>
                    <a:pt x="230" y="569"/>
                    <a:pt x="232" y="570"/>
                    <a:pt x="233" y="570"/>
                  </a:cubicBezTo>
                  <a:cubicBezTo>
                    <a:pt x="232" y="569"/>
                    <a:pt x="230" y="569"/>
                    <a:pt x="229" y="567"/>
                  </a:cubicBezTo>
                  <a:cubicBezTo>
                    <a:pt x="230" y="564"/>
                    <a:pt x="227" y="559"/>
                    <a:pt x="223" y="556"/>
                  </a:cubicBezTo>
                  <a:cubicBezTo>
                    <a:pt x="225" y="558"/>
                    <a:pt x="226" y="557"/>
                    <a:pt x="227" y="557"/>
                  </a:cubicBezTo>
                  <a:cubicBezTo>
                    <a:pt x="225" y="555"/>
                    <a:pt x="225" y="555"/>
                    <a:pt x="225" y="553"/>
                  </a:cubicBezTo>
                  <a:cubicBezTo>
                    <a:pt x="224" y="552"/>
                    <a:pt x="223" y="552"/>
                    <a:pt x="222" y="550"/>
                  </a:cubicBezTo>
                  <a:cubicBezTo>
                    <a:pt x="221" y="550"/>
                    <a:pt x="221" y="551"/>
                    <a:pt x="220" y="550"/>
                  </a:cubicBezTo>
                  <a:cubicBezTo>
                    <a:pt x="219" y="549"/>
                    <a:pt x="217" y="547"/>
                    <a:pt x="219" y="547"/>
                  </a:cubicBezTo>
                  <a:cubicBezTo>
                    <a:pt x="216" y="546"/>
                    <a:pt x="215" y="543"/>
                    <a:pt x="213" y="544"/>
                  </a:cubicBezTo>
                  <a:cubicBezTo>
                    <a:pt x="213" y="544"/>
                    <a:pt x="214" y="545"/>
                    <a:pt x="214" y="545"/>
                  </a:cubicBezTo>
                  <a:cubicBezTo>
                    <a:pt x="213" y="545"/>
                    <a:pt x="213" y="545"/>
                    <a:pt x="213" y="544"/>
                  </a:cubicBezTo>
                  <a:cubicBezTo>
                    <a:pt x="214" y="549"/>
                    <a:pt x="206" y="544"/>
                    <a:pt x="206" y="541"/>
                  </a:cubicBezTo>
                  <a:cubicBezTo>
                    <a:pt x="207" y="541"/>
                    <a:pt x="209" y="544"/>
                    <a:pt x="208" y="542"/>
                  </a:cubicBezTo>
                  <a:cubicBezTo>
                    <a:pt x="207" y="541"/>
                    <a:pt x="206" y="541"/>
                    <a:pt x="207" y="540"/>
                  </a:cubicBezTo>
                  <a:cubicBezTo>
                    <a:pt x="208" y="541"/>
                    <a:pt x="209" y="542"/>
                    <a:pt x="210" y="542"/>
                  </a:cubicBezTo>
                  <a:cubicBezTo>
                    <a:pt x="208" y="540"/>
                    <a:pt x="208" y="539"/>
                    <a:pt x="208" y="538"/>
                  </a:cubicBezTo>
                  <a:cubicBezTo>
                    <a:pt x="205" y="538"/>
                    <a:pt x="201" y="533"/>
                    <a:pt x="198" y="531"/>
                  </a:cubicBezTo>
                  <a:cubicBezTo>
                    <a:pt x="198" y="530"/>
                    <a:pt x="197" y="530"/>
                    <a:pt x="197" y="529"/>
                  </a:cubicBezTo>
                  <a:cubicBezTo>
                    <a:pt x="198" y="530"/>
                    <a:pt x="199" y="531"/>
                    <a:pt x="199" y="530"/>
                  </a:cubicBezTo>
                  <a:cubicBezTo>
                    <a:pt x="197" y="527"/>
                    <a:pt x="196" y="528"/>
                    <a:pt x="194" y="526"/>
                  </a:cubicBezTo>
                  <a:cubicBezTo>
                    <a:pt x="194" y="525"/>
                    <a:pt x="193" y="523"/>
                    <a:pt x="193" y="525"/>
                  </a:cubicBezTo>
                  <a:cubicBezTo>
                    <a:pt x="191" y="523"/>
                    <a:pt x="191" y="521"/>
                    <a:pt x="192" y="521"/>
                  </a:cubicBezTo>
                  <a:cubicBezTo>
                    <a:pt x="195" y="523"/>
                    <a:pt x="193" y="522"/>
                    <a:pt x="195" y="523"/>
                  </a:cubicBezTo>
                  <a:cubicBezTo>
                    <a:pt x="194" y="522"/>
                    <a:pt x="195" y="521"/>
                    <a:pt x="194" y="520"/>
                  </a:cubicBezTo>
                  <a:cubicBezTo>
                    <a:pt x="194" y="519"/>
                    <a:pt x="195" y="521"/>
                    <a:pt x="195" y="521"/>
                  </a:cubicBezTo>
                  <a:cubicBezTo>
                    <a:pt x="194" y="518"/>
                    <a:pt x="193" y="520"/>
                    <a:pt x="192" y="518"/>
                  </a:cubicBezTo>
                  <a:cubicBezTo>
                    <a:pt x="191" y="518"/>
                    <a:pt x="190" y="517"/>
                    <a:pt x="190" y="516"/>
                  </a:cubicBezTo>
                  <a:cubicBezTo>
                    <a:pt x="190" y="516"/>
                    <a:pt x="191" y="515"/>
                    <a:pt x="190" y="515"/>
                  </a:cubicBezTo>
                  <a:cubicBezTo>
                    <a:pt x="189" y="515"/>
                    <a:pt x="189" y="516"/>
                    <a:pt x="188" y="515"/>
                  </a:cubicBezTo>
                  <a:cubicBezTo>
                    <a:pt x="187" y="514"/>
                    <a:pt x="188" y="514"/>
                    <a:pt x="188" y="513"/>
                  </a:cubicBezTo>
                  <a:cubicBezTo>
                    <a:pt x="187" y="513"/>
                    <a:pt x="187" y="513"/>
                    <a:pt x="186" y="512"/>
                  </a:cubicBezTo>
                  <a:cubicBezTo>
                    <a:pt x="185" y="512"/>
                    <a:pt x="183" y="512"/>
                    <a:pt x="185" y="514"/>
                  </a:cubicBezTo>
                  <a:cubicBezTo>
                    <a:pt x="186" y="514"/>
                    <a:pt x="185" y="512"/>
                    <a:pt x="186" y="513"/>
                  </a:cubicBezTo>
                  <a:cubicBezTo>
                    <a:pt x="187" y="514"/>
                    <a:pt x="187" y="515"/>
                    <a:pt x="187" y="516"/>
                  </a:cubicBezTo>
                  <a:cubicBezTo>
                    <a:pt x="185" y="515"/>
                    <a:pt x="183" y="511"/>
                    <a:pt x="182" y="510"/>
                  </a:cubicBezTo>
                  <a:cubicBezTo>
                    <a:pt x="183" y="511"/>
                    <a:pt x="182" y="511"/>
                    <a:pt x="181" y="510"/>
                  </a:cubicBezTo>
                  <a:cubicBezTo>
                    <a:pt x="182" y="509"/>
                    <a:pt x="183" y="510"/>
                    <a:pt x="183" y="509"/>
                  </a:cubicBezTo>
                  <a:cubicBezTo>
                    <a:pt x="182" y="507"/>
                    <a:pt x="181" y="507"/>
                    <a:pt x="180" y="505"/>
                  </a:cubicBezTo>
                  <a:cubicBezTo>
                    <a:pt x="180" y="505"/>
                    <a:pt x="179" y="504"/>
                    <a:pt x="180" y="504"/>
                  </a:cubicBezTo>
                  <a:cubicBezTo>
                    <a:pt x="181" y="505"/>
                    <a:pt x="175" y="499"/>
                    <a:pt x="174" y="498"/>
                  </a:cubicBezTo>
                  <a:cubicBezTo>
                    <a:pt x="174" y="498"/>
                    <a:pt x="174" y="497"/>
                    <a:pt x="174" y="497"/>
                  </a:cubicBezTo>
                  <a:cubicBezTo>
                    <a:pt x="175" y="498"/>
                    <a:pt x="176" y="497"/>
                    <a:pt x="177" y="498"/>
                  </a:cubicBezTo>
                  <a:cubicBezTo>
                    <a:pt x="178" y="499"/>
                    <a:pt x="178" y="501"/>
                    <a:pt x="179" y="501"/>
                  </a:cubicBezTo>
                  <a:cubicBezTo>
                    <a:pt x="178" y="499"/>
                    <a:pt x="177" y="498"/>
                    <a:pt x="177" y="497"/>
                  </a:cubicBezTo>
                  <a:cubicBezTo>
                    <a:pt x="179" y="499"/>
                    <a:pt x="179" y="497"/>
                    <a:pt x="181" y="498"/>
                  </a:cubicBezTo>
                  <a:cubicBezTo>
                    <a:pt x="181" y="499"/>
                    <a:pt x="182" y="504"/>
                    <a:pt x="182" y="503"/>
                  </a:cubicBezTo>
                  <a:cubicBezTo>
                    <a:pt x="182" y="502"/>
                    <a:pt x="182" y="502"/>
                    <a:pt x="182" y="502"/>
                  </a:cubicBezTo>
                  <a:cubicBezTo>
                    <a:pt x="184" y="504"/>
                    <a:pt x="185" y="507"/>
                    <a:pt x="187" y="508"/>
                  </a:cubicBezTo>
                  <a:cubicBezTo>
                    <a:pt x="186" y="506"/>
                    <a:pt x="184" y="504"/>
                    <a:pt x="183" y="502"/>
                  </a:cubicBezTo>
                  <a:cubicBezTo>
                    <a:pt x="184" y="502"/>
                    <a:pt x="185" y="503"/>
                    <a:pt x="186" y="505"/>
                  </a:cubicBezTo>
                  <a:cubicBezTo>
                    <a:pt x="187" y="506"/>
                    <a:pt x="187" y="507"/>
                    <a:pt x="188" y="508"/>
                  </a:cubicBezTo>
                  <a:cubicBezTo>
                    <a:pt x="189" y="509"/>
                    <a:pt x="189" y="506"/>
                    <a:pt x="191" y="507"/>
                  </a:cubicBezTo>
                  <a:cubicBezTo>
                    <a:pt x="190" y="506"/>
                    <a:pt x="190" y="505"/>
                    <a:pt x="189" y="504"/>
                  </a:cubicBezTo>
                  <a:cubicBezTo>
                    <a:pt x="189" y="503"/>
                    <a:pt x="188" y="502"/>
                    <a:pt x="188" y="502"/>
                  </a:cubicBezTo>
                  <a:cubicBezTo>
                    <a:pt x="188" y="503"/>
                    <a:pt x="188" y="504"/>
                    <a:pt x="189" y="505"/>
                  </a:cubicBezTo>
                  <a:cubicBezTo>
                    <a:pt x="184" y="501"/>
                    <a:pt x="186" y="498"/>
                    <a:pt x="188" y="497"/>
                  </a:cubicBezTo>
                  <a:cubicBezTo>
                    <a:pt x="187" y="496"/>
                    <a:pt x="186" y="495"/>
                    <a:pt x="186" y="494"/>
                  </a:cubicBezTo>
                  <a:cubicBezTo>
                    <a:pt x="187" y="493"/>
                    <a:pt x="189" y="497"/>
                    <a:pt x="190" y="496"/>
                  </a:cubicBezTo>
                  <a:cubicBezTo>
                    <a:pt x="190" y="494"/>
                    <a:pt x="188" y="495"/>
                    <a:pt x="189" y="494"/>
                  </a:cubicBezTo>
                  <a:cubicBezTo>
                    <a:pt x="190" y="496"/>
                    <a:pt x="190" y="492"/>
                    <a:pt x="191" y="494"/>
                  </a:cubicBezTo>
                  <a:cubicBezTo>
                    <a:pt x="191" y="495"/>
                    <a:pt x="191" y="495"/>
                    <a:pt x="191" y="495"/>
                  </a:cubicBezTo>
                  <a:cubicBezTo>
                    <a:pt x="192" y="498"/>
                    <a:pt x="193" y="494"/>
                    <a:pt x="194" y="496"/>
                  </a:cubicBezTo>
                  <a:cubicBezTo>
                    <a:pt x="194" y="496"/>
                    <a:pt x="195" y="499"/>
                    <a:pt x="196" y="498"/>
                  </a:cubicBezTo>
                  <a:cubicBezTo>
                    <a:pt x="197" y="498"/>
                    <a:pt x="194" y="496"/>
                    <a:pt x="195" y="495"/>
                  </a:cubicBezTo>
                  <a:cubicBezTo>
                    <a:pt x="196" y="495"/>
                    <a:pt x="197" y="497"/>
                    <a:pt x="197" y="496"/>
                  </a:cubicBezTo>
                  <a:cubicBezTo>
                    <a:pt x="196" y="495"/>
                    <a:pt x="198" y="497"/>
                    <a:pt x="198" y="495"/>
                  </a:cubicBezTo>
                  <a:cubicBezTo>
                    <a:pt x="197" y="494"/>
                    <a:pt x="196" y="493"/>
                    <a:pt x="197" y="491"/>
                  </a:cubicBezTo>
                  <a:cubicBezTo>
                    <a:pt x="195" y="493"/>
                    <a:pt x="195" y="491"/>
                    <a:pt x="195" y="493"/>
                  </a:cubicBezTo>
                  <a:cubicBezTo>
                    <a:pt x="195" y="492"/>
                    <a:pt x="194" y="490"/>
                    <a:pt x="195" y="490"/>
                  </a:cubicBezTo>
                  <a:cubicBezTo>
                    <a:pt x="194" y="489"/>
                    <a:pt x="194" y="488"/>
                    <a:pt x="193" y="487"/>
                  </a:cubicBezTo>
                  <a:cubicBezTo>
                    <a:pt x="192" y="486"/>
                    <a:pt x="192" y="485"/>
                    <a:pt x="191" y="484"/>
                  </a:cubicBezTo>
                  <a:cubicBezTo>
                    <a:pt x="190" y="482"/>
                    <a:pt x="189" y="480"/>
                    <a:pt x="188" y="479"/>
                  </a:cubicBezTo>
                  <a:cubicBezTo>
                    <a:pt x="188" y="478"/>
                    <a:pt x="188" y="476"/>
                    <a:pt x="188" y="475"/>
                  </a:cubicBezTo>
                  <a:cubicBezTo>
                    <a:pt x="189" y="474"/>
                    <a:pt x="189" y="476"/>
                    <a:pt x="190" y="476"/>
                  </a:cubicBezTo>
                  <a:cubicBezTo>
                    <a:pt x="190" y="476"/>
                    <a:pt x="190" y="476"/>
                    <a:pt x="191" y="476"/>
                  </a:cubicBezTo>
                  <a:cubicBezTo>
                    <a:pt x="190" y="474"/>
                    <a:pt x="190" y="473"/>
                    <a:pt x="190" y="471"/>
                  </a:cubicBezTo>
                  <a:cubicBezTo>
                    <a:pt x="191" y="474"/>
                    <a:pt x="192" y="472"/>
                    <a:pt x="193" y="475"/>
                  </a:cubicBezTo>
                  <a:cubicBezTo>
                    <a:pt x="192" y="475"/>
                    <a:pt x="194" y="479"/>
                    <a:pt x="195" y="479"/>
                  </a:cubicBezTo>
                  <a:cubicBezTo>
                    <a:pt x="195" y="477"/>
                    <a:pt x="193" y="475"/>
                    <a:pt x="194" y="474"/>
                  </a:cubicBezTo>
                  <a:cubicBezTo>
                    <a:pt x="195" y="475"/>
                    <a:pt x="196" y="477"/>
                    <a:pt x="197" y="477"/>
                  </a:cubicBezTo>
                  <a:cubicBezTo>
                    <a:pt x="195" y="475"/>
                    <a:pt x="196" y="473"/>
                    <a:pt x="196" y="471"/>
                  </a:cubicBezTo>
                  <a:cubicBezTo>
                    <a:pt x="196" y="472"/>
                    <a:pt x="199" y="479"/>
                    <a:pt x="200" y="479"/>
                  </a:cubicBezTo>
                  <a:cubicBezTo>
                    <a:pt x="199" y="476"/>
                    <a:pt x="199" y="474"/>
                    <a:pt x="200" y="472"/>
                  </a:cubicBezTo>
                  <a:cubicBezTo>
                    <a:pt x="199" y="471"/>
                    <a:pt x="198" y="471"/>
                    <a:pt x="198" y="470"/>
                  </a:cubicBezTo>
                  <a:cubicBezTo>
                    <a:pt x="199" y="472"/>
                    <a:pt x="198" y="467"/>
                    <a:pt x="197" y="467"/>
                  </a:cubicBezTo>
                  <a:cubicBezTo>
                    <a:pt x="198" y="469"/>
                    <a:pt x="197" y="469"/>
                    <a:pt x="196" y="468"/>
                  </a:cubicBezTo>
                  <a:cubicBezTo>
                    <a:pt x="197" y="468"/>
                    <a:pt x="197" y="467"/>
                    <a:pt x="197" y="466"/>
                  </a:cubicBezTo>
                  <a:cubicBezTo>
                    <a:pt x="196" y="463"/>
                    <a:pt x="194" y="460"/>
                    <a:pt x="192" y="459"/>
                  </a:cubicBezTo>
                  <a:cubicBezTo>
                    <a:pt x="193" y="460"/>
                    <a:pt x="193" y="461"/>
                    <a:pt x="194" y="462"/>
                  </a:cubicBezTo>
                  <a:cubicBezTo>
                    <a:pt x="193" y="464"/>
                    <a:pt x="192" y="464"/>
                    <a:pt x="193" y="466"/>
                  </a:cubicBezTo>
                  <a:cubicBezTo>
                    <a:pt x="192" y="464"/>
                    <a:pt x="192" y="464"/>
                    <a:pt x="190" y="463"/>
                  </a:cubicBezTo>
                  <a:cubicBezTo>
                    <a:pt x="191" y="463"/>
                    <a:pt x="192" y="464"/>
                    <a:pt x="191" y="462"/>
                  </a:cubicBezTo>
                  <a:cubicBezTo>
                    <a:pt x="189" y="462"/>
                    <a:pt x="188" y="458"/>
                    <a:pt x="188" y="456"/>
                  </a:cubicBezTo>
                  <a:cubicBezTo>
                    <a:pt x="186" y="454"/>
                    <a:pt x="181" y="447"/>
                    <a:pt x="183" y="445"/>
                  </a:cubicBezTo>
                  <a:cubicBezTo>
                    <a:pt x="183" y="445"/>
                    <a:pt x="182" y="444"/>
                    <a:pt x="182" y="444"/>
                  </a:cubicBezTo>
                  <a:cubicBezTo>
                    <a:pt x="181" y="443"/>
                    <a:pt x="183" y="445"/>
                    <a:pt x="181" y="445"/>
                  </a:cubicBezTo>
                  <a:cubicBezTo>
                    <a:pt x="181" y="444"/>
                    <a:pt x="181" y="444"/>
                    <a:pt x="181" y="444"/>
                  </a:cubicBezTo>
                  <a:cubicBezTo>
                    <a:pt x="181" y="443"/>
                    <a:pt x="182" y="441"/>
                    <a:pt x="181" y="441"/>
                  </a:cubicBezTo>
                  <a:cubicBezTo>
                    <a:pt x="179" y="441"/>
                    <a:pt x="176" y="433"/>
                    <a:pt x="174" y="430"/>
                  </a:cubicBezTo>
                  <a:cubicBezTo>
                    <a:pt x="175" y="429"/>
                    <a:pt x="174" y="426"/>
                    <a:pt x="173" y="426"/>
                  </a:cubicBezTo>
                  <a:cubicBezTo>
                    <a:pt x="174" y="426"/>
                    <a:pt x="173" y="427"/>
                    <a:pt x="173" y="426"/>
                  </a:cubicBezTo>
                  <a:cubicBezTo>
                    <a:pt x="172" y="425"/>
                    <a:pt x="173" y="424"/>
                    <a:pt x="172" y="424"/>
                  </a:cubicBezTo>
                  <a:cubicBezTo>
                    <a:pt x="172" y="424"/>
                    <a:pt x="172" y="425"/>
                    <a:pt x="172" y="424"/>
                  </a:cubicBezTo>
                  <a:cubicBezTo>
                    <a:pt x="171" y="422"/>
                    <a:pt x="172" y="421"/>
                    <a:pt x="173" y="420"/>
                  </a:cubicBezTo>
                  <a:cubicBezTo>
                    <a:pt x="174" y="419"/>
                    <a:pt x="175" y="422"/>
                    <a:pt x="175" y="420"/>
                  </a:cubicBezTo>
                  <a:cubicBezTo>
                    <a:pt x="174" y="419"/>
                    <a:pt x="174" y="414"/>
                    <a:pt x="175" y="412"/>
                  </a:cubicBezTo>
                  <a:cubicBezTo>
                    <a:pt x="176" y="414"/>
                    <a:pt x="178" y="415"/>
                    <a:pt x="178" y="418"/>
                  </a:cubicBezTo>
                  <a:cubicBezTo>
                    <a:pt x="179" y="418"/>
                    <a:pt x="179" y="419"/>
                    <a:pt x="180" y="421"/>
                  </a:cubicBezTo>
                  <a:cubicBezTo>
                    <a:pt x="179" y="420"/>
                    <a:pt x="179" y="421"/>
                    <a:pt x="179" y="422"/>
                  </a:cubicBezTo>
                  <a:cubicBezTo>
                    <a:pt x="180" y="421"/>
                    <a:pt x="181" y="422"/>
                    <a:pt x="180" y="423"/>
                  </a:cubicBezTo>
                  <a:cubicBezTo>
                    <a:pt x="182" y="422"/>
                    <a:pt x="181" y="425"/>
                    <a:pt x="182" y="424"/>
                  </a:cubicBezTo>
                  <a:cubicBezTo>
                    <a:pt x="182" y="421"/>
                    <a:pt x="180" y="421"/>
                    <a:pt x="180" y="419"/>
                  </a:cubicBezTo>
                  <a:cubicBezTo>
                    <a:pt x="182" y="421"/>
                    <a:pt x="183" y="425"/>
                    <a:pt x="185" y="425"/>
                  </a:cubicBezTo>
                  <a:cubicBezTo>
                    <a:pt x="186" y="428"/>
                    <a:pt x="186" y="429"/>
                    <a:pt x="187" y="431"/>
                  </a:cubicBezTo>
                  <a:cubicBezTo>
                    <a:pt x="187" y="429"/>
                    <a:pt x="188" y="433"/>
                    <a:pt x="189" y="433"/>
                  </a:cubicBezTo>
                  <a:cubicBezTo>
                    <a:pt x="190" y="433"/>
                    <a:pt x="189" y="432"/>
                    <a:pt x="190" y="432"/>
                  </a:cubicBezTo>
                  <a:cubicBezTo>
                    <a:pt x="190" y="431"/>
                    <a:pt x="189" y="429"/>
                    <a:pt x="189" y="429"/>
                  </a:cubicBezTo>
                  <a:cubicBezTo>
                    <a:pt x="191" y="431"/>
                    <a:pt x="191" y="433"/>
                    <a:pt x="192" y="435"/>
                  </a:cubicBezTo>
                  <a:cubicBezTo>
                    <a:pt x="192" y="434"/>
                    <a:pt x="194" y="436"/>
                    <a:pt x="195" y="437"/>
                  </a:cubicBezTo>
                  <a:cubicBezTo>
                    <a:pt x="194" y="436"/>
                    <a:pt x="195" y="436"/>
                    <a:pt x="195" y="436"/>
                  </a:cubicBezTo>
                  <a:cubicBezTo>
                    <a:pt x="195" y="435"/>
                    <a:pt x="195" y="435"/>
                    <a:pt x="195" y="434"/>
                  </a:cubicBezTo>
                  <a:cubicBezTo>
                    <a:pt x="196" y="436"/>
                    <a:pt x="195" y="433"/>
                    <a:pt x="196" y="433"/>
                  </a:cubicBezTo>
                  <a:cubicBezTo>
                    <a:pt x="197" y="433"/>
                    <a:pt x="197" y="435"/>
                    <a:pt x="198" y="434"/>
                  </a:cubicBezTo>
                  <a:cubicBezTo>
                    <a:pt x="198" y="433"/>
                    <a:pt x="197" y="430"/>
                    <a:pt x="196" y="430"/>
                  </a:cubicBezTo>
                  <a:cubicBezTo>
                    <a:pt x="197" y="433"/>
                    <a:pt x="194" y="432"/>
                    <a:pt x="193" y="431"/>
                  </a:cubicBezTo>
                  <a:cubicBezTo>
                    <a:pt x="194" y="430"/>
                    <a:pt x="193" y="428"/>
                    <a:pt x="193" y="427"/>
                  </a:cubicBezTo>
                  <a:cubicBezTo>
                    <a:pt x="193" y="426"/>
                    <a:pt x="192" y="424"/>
                    <a:pt x="193" y="424"/>
                  </a:cubicBezTo>
                  <a:cubicBezTo>
                    <a:pt x="193" y="423"/>
                    <a:pt x="192" y="423"/>
                    <a:pt x="192" y="423"/>
                  </a:cubicBezTo>
                  <a:cubicBezTo>
                    <a:pt x="191" y="420"/>
                    <a:pt x="191" y="419"/>
                    <a:pt x="193" y="419"/>
                  </a:cubicBezTo>
                  <a:cubicBezTo>
                    <a:pt x="193" y="418"/>
                    <a:pt x="193" y="418"/>
                    <a:pt x="193" y="417"/>
                  </a:cubicBezTo>
                  <a:cubicBezTo>
                    <a:pt x="194" y="418"/>
                    <a:pt x="195" y="421"/>
                    <a:pt x="194" y="421"/>
                  </a:cubicBezTo>
                  <a:cubicBezTo>
                    <a:pt x="194" y="422"/>
                    <a:pt x="195" y="422"/>
                    <a:pt x="195" y="423"/>
                  </a:cubicBezTo>
                  <a:cubicBezTo>
                    <a:pt x="196" y="424"/>
                    <a:pt x="196" y="424"/>
                    <a:pt x="197" y="425"/>
                  </a:cubicBezTo>
                  <a:cubicBezTo>
                    <a:pt x="197" y="427"/>
                    <a:pt x="198" y="427"/>
                    <a:pt x="199" y="429"/>
                  </a:cubicBezTo>
                  <a:cubicBezTo>
                    <a:pt x="201" y="428"/>
                    <a:pt x="201" y="428"/>
                    <a:pt x="201" y="428"/>
                  </a:cubicBezTo>
                  <a:cubicBezTo>
                    <a:pt x="201" y="426"/>
                    <a:pt x="199" y="426"/>
                    <a:pt x="200" y="426"/>
                  </a:cubicBezTo>
                  <a:cubicBezTo>
                    <a:pt x="201" y="427"/>
                    <a:pt x="202" y="427"/>
                    <a:pt x="202" y="426"/>
                  </a:cubicBezTo>
                  <a:cubicBezTo>
                    <a:pt x="203" y="426"/>
                    <a:pt x="203" y="427"/>
                    <a:pt x="203" y="428"/>
                  </a:cubicBezTo>
                  <a:cubicBezTo>
                    <a:pt x="203" y="426"/>
                    <a:pt x="204" y="426"/>
                    <a:pt x="205" y="427"/>
                  </a:cubicBezTo>
                  <a:cubicBezTo>
                    <a:pt x="205" y="425"/>
                    <a:pt x="205" y="425"/>
                    <a:pt x="205" y="424"/>
                  </a:cubicBezTo>
                  <a:cubicBezTo>
                    <a:pt x="205" y="424"/>
                    <a:pt x="205" y="424"/>
                    <a:pt x="204" y="423"/>
                  </a:cubicBezTo>
                  <a:cubicBezTo>
                    <a:pt x="205" y="423"/>
                    <a:pt x="205" y="422"/>
                    <a:pt x="205" y="422"/>
                  </a:cubicBezTo>
                  <a:cubicBezTo>
                    <a:pt x="206" y="423"/>
                    <a:pt x="207" y="423"/>
                    <a:pt x="209" y="423"/>
                  </a:cubicBezTo>
                  <a:cubicBezTo>
                    <a:pt x="209" y="423"/>
                    <a:pt x="209" y="423"/>
                    <a:pt x="209" y="423"/>
                  </a:cubicBezTo>
                  <a:cubicBezTo>
                    <a:pt x="208" y="421"/>
                    <a:pt x="209" y="420"/>
                    <a:pt x="208" y="420"/>
                  </a:cubicBezTo>
                  <a:cubicBezTo>
                    <a:pt x="209" y="419"/>
                    <a:pt x="209" y="419"/>
                    <a:pt x="210" y="419"/>
                  </a:cubicBezTo>
                  <a:cubicBezTo>
                    <a:pt x="210" y="420"/>
                    <a:pt x="210" y="421"/>
                    <a:pt x="211" y="420"/>
                  </a:cubicBezTo>
                  <a:cubicBezTo>
                    <a:pt x="210" y="419"/>
                    <a:pt x="210" y="417"/>
                    <a:pt x="208" y="417"/>
                  </a:cubicBezTo>
                  <a:cubicBezTo>
                    <a:pt x="208" y="416"/>
                    <a:pt x="208" y="414"/>
                    <a:pt x="209" y="415"/>
                  </a:cubicBezTo>
                  <a:cubicBezTo>
                    <a:pt x="209" y="415"/>
                    <a:pt x="209" y="415"/>
                    <a:pt x="209" y="415"/>
                  </a:cubicBezTo>
                  <a:cubicBezTo>
                    <a:pt x="210" y="414"/>
                    <a:pt x="209" y="413"/>
                    <a:pt x="209" y="412"/>
                  </a:cubicBezTo>
                  <a:cubicBezTo>
                    <a:pt x="210" y="412"/>
                    <a:pt x="209" y="409"/>
                    <a:pt x="210" y="410"/>
                  </a:cubicBezTo>
                  <a:cubicBezTo>
                    <a:pt x="210" y="408"/>
                    <a:pt x="208" y="410"/>
                    <a:pt x="208" y="408"/>
                  </a:cubicBezTo>
                  <a:cubicBezTo>
                    <a:pt x="209" y="407"/>
                    <a:pt x="208" y="405"/>
                    <a:pt x="207" y="402"/>
                  </a:cubicBezTo>
                  <a:cubicBezTo>
                    <a:pt x="207" y="400"/>
                    <a:pt x="206" y="398"/>
                    <a:pt x="204" y="395"/>
                  </a:cubicBezTo>
                  <a:cubicBezTo>
                    <a:pt x="205" y="396"/>
                    <a:pt x="205" y="396"/>
                    <a:pt x="204" y="396"/>
                  </a:cubicBezTo>
                  <a:cubicBezTo>
                    <a:pt x="204" y="394"/>
                    <a:pt x="204" y="392"/>
                    <a:pt x="204" y="390"/>
                  </a:cubicBezTo>
                  <a:cubicBezTo>
                    <a:pt x="204" y="388"/>
                    <a:pt x="204" y="386"/>
                    <a:pt x="202" y="385"/>
                  </a:cubicBezTo>
                  <a:cubicBezTo>
                    <a:pt x="202" y="384"/>
                    <a:pt x="203" y="385"/>
                    <a:pt x="203" y="384"/>
                  </a:cubicBezTo>
                  <a:cubicBezTo>
                    <a:pt x="203" y="384"/>
                    <a:pt x="203" y="383"/>
                    <a:pt x="203" y="383"/>
                  </a:cubicBezTo>
                  <a:cubicBezTo>
                    <a:pt x="203" y="384"/>
                    <a:pt x="203" y="384"/>
                    <a:pt x="204" y="384"/>
                  </a:cubicBezTo>
                  <a:cubicBezTo>
                    <a:pt x="204" y="385"/>
                    <a:pt x="203" y="385"/>
                    <a:pt x="205" y="385"/>
                  </a:cubicBezTo>
                  <a:cubicBezTo>
                    <a:pt x="204" y="382"/>
                    <a:pt x="204" y="379"/>
                    <a:pt x="204" y="375"/>
                  </a:cubicBezTo>
                  <a:cubicBezTo>
                    <a:pt x="203" y="372"/>
                    <a:pt x="203" y="369"/>
                    <a:pt x="203" y="366"/>
                  </a:cubicBezTo>
                  <a:cubicBezTo>
                    <a:pt x="203" y="365"/>
                    <a:pt x="202" y="364"/>
                    <a:pt x="203" y="363"/>
                  </a:cubicBezTo>
                  <a:cubicBezTo>
                    <a:pt x="203" y="363"/>
                    <a:pt x="203" y="364"/>
                    <a:pt x="203" y="364"/>
                  </a:cubicBezTo>
                  <a:cubicBezTo>
                    <a:pt x="202" y="363"/>
                    <a:pt x="202" y="363"/>
                    <a:pt x="202" y="362"/>
                  </a:cubicBezTo>
                  <a:cubicBezTo>
                    <a:pt x="203" y="361"/>
                    <a:pt x="202" y="358"/>
                    <a:pt x="201" y="355"/>
                  </a:cubicBezTo>
                  <a:cubicBezTo>
                    <a:pt x="203" y="350"/>
                    <a:pt x="200" y="346"/>
                    <a:pt x="202" y="342"/>
                  </a:cubicBezTo>
                  <a:cubicBezTo>
                    <a:pt x="202" y="340"/>
                    <a:pt x="202" y="337"/>
                    <a:pt x="203" y="334"/>
                  </a:cubicBezTo>
                  <a:cubicBezTo>
                    <a:pt x="204" y="332"/>
                    <a:pt x="204" y="328"/>
                    <a:pt x="203" y="326"/>
                  </a:cubicBezTo>
                  <a:cubicBezTo>
                    <a:pt x="203" y="326"/>
                    <a:pt x="203" y="325"/>
                    <a:pt x="204" y="326"/>
                  </a:cubicBezTo>
                  <a:cubicBezTo>
                    <a:pt x="204" y="324"/>
                    <a:pt x="203" y="325"/>
                    <a:pt x="203" y="323"/>
                  </a:cubicBezTo>
                  <a:cubicBezTo>
                    <a:pt x="203" y="322"/>
                    <a:pt x="204" y="322"/>
                    <a:pt x="204" y="321"/>
                  </a:cubicBezTo>
                  <a:cubicBezTo>
                    <a:pt x="204" y="320"/>
                    <a:pt x="204" y="319"/>
                    <a:pt x="203" y="319"/>
                  </a:cubicBezTo>
                  <a:cubicBezTo>
                    <a:pt x="204" y="318"/>
                    <a:pt x="205" y="318"/>
                    <a:pt x="205" y="317"/>
                  </a:cubicBezTo>
                  <a:cubicBezTo>
                    <a:pt x="204" y="316"/>
                    <a:pt x="206" y="314"/>
                    <a:pt x="206" y="313"/>
                  </a:cubicBezTo>
                  <a:cubicBezTo>
                    <a:pt x="207" y="307"/>
                    <a:pt x="209" y="300"/>
                    <a:pt x="210" y="292"/>
                  </a:cubicBezTo>
                  <a:cubicBezTo>
                    <a:pt x="209" y="293"/>
                    <a:pt x="209" y="296"/>
                    <a:pt x="208" y="294"/>
                  </a:cubicBezTo>
                  <a:cubicBezTo>
                    <a:pt x="209" y="296"/>
                    <a:pt x="207" y="298"/>
                    <a:pt x="208" y="300"/>
                  </a:cubicBezTo>
                  <a:cubicBezTo>
                    <a:pt x="207" y="301"/>
                    <a:pt x="207" y="304"/>
                    <a:pt x="207" y="306"/>
                  </a:cubicBezTo>
                  <a:cubicBezTo>
                    <a:pt x="206" y="307"/>
                    <a:pt x="206" y="307"/>
                    <a:pt x="206" y="309"/>
                  </a:cubicBezTo>
                  <a:cubicBezTo>
                    <a:pt x="206" y="309"/>
                    <a:pt x="205" y="310"/>
                    <a:pt x="205" y="310"/>
                  </a:cubicBezTo>
                  <a:cubicBezTo>
                    <a:pt x="204" y="308"/>
                    <a:pt x="205" y="307"/>
                    <a:pt x="205" y="305"/>
                  </a:cubicBezTo>
                  <a:cubicBezTo>
                    <a:pt x="206" y="303"/>
                    <a:pt x="206" y="301"/>
                    <a:pt x="206" y="299"/>
                  </a:cubicBezTo>
                  <a:cubicBezTo>
                    <a:pt x="205" y="302"/>
                    <a:pt x="204" y="303"/>
                    <a:pt x="204" y="305"/>
                  </a:cubicBezTo>
                  <a:cubicBezTo>
                    <a:pt x="204" y="307"/>
                    <a:pt x="203" y="309"/>
                    <a:pt x="203" y="312"/>
                  </a:cubicBezTo>
                  <a:cubicBezTo>
                    <a:pt x="202" y="312"/>
                    <a:pt x="202" y="312"/>
                    <a:pt x="201" y="313"/>
                  </a:cubicBezTo>
                  <a:cubicBezTo>
                    <a:pt x="202" y="314"/>
                    <a:pt x="202" y="316"/>
                    <a:pt x="201" y="319"/>
                  </a:cubicBezTo>
                  <a:cubicBezTo>
                    <a:pt x="201" y="322"/>
                    <a:pt x="200" y="324"/>
                    <a:pt x="199" y="325"/>
                  </a:cubicBezTo>
                  <a:cubicBezTo>
                    <a:pt x="199" y="329"/>
                    <a:pt x="200" y="332"/>
                    <a:pt x="198" y="334"/>
                  </a:cubicBezTo>
                  <a:cubicBezTo>
                    <a:pt x="199" y="334"/>
                    <a:pt x="200" y="340"/>
                    <a:pt x="198" y="340"/>
                  </a:cubicBezTo>
                  <a:cubicBezTo>
                    <a:pt x="197" y="340"/>
                    <a:pt x="198" y="339"/>
                    <a:pt x="197" y="339"/>
                  </a:cubicBezTo>
                  <a:cubicBezTo>
                    <a:pt x="197" y="340"/>
                    <a:pt x="198" y="343"/>
                    <a:pt x="197" y="344"/>
                  </a:cubicBezTo>
                  <a:cubicBezTo>
                    <a:pt x="197" y="344"/>
                    <a:pt x="197" y="345"/>
                    <a:pt x="197" y="346"/>
                  </a:cubicBezTo>
                  <a:cubicBezTo>
                    <a:pt x="197" y="346"/>
                    <a:pt x="197" y="347"/>
                    <a:pt x="197" y="349"/>
                  </a:cubicBezTo>
                  <a:cubicBezTo>
                    <a:pt x="197" y="351"/>
                    <a:pt x="197" y="353"/>
                    <a:pt x="198" y="354"/>
                  </a:cubicBezTo>
                  <a:cubicBezTo>
                    <a:pt x="198" y="356"/>
                    <a:pt x="197" y="356"/>
                    <a:pt x="196" y="355"/>
                  </a:cubicBezTo>
                  <a:cubicBezTo>
                    <a:pt x="197" y="357"/>
                    <a:pt x="197" y="358"/>
                    <a:pt x="198" y="361"/>
                  </a:cubicBezTo>
                  <a:cubicBezTo>
                    <a:pt x="197" y="361"/>
                    <a:pt x="197" y="362"/>
                    <a:pt x="196" y="364"/>
                  </a:cubicBezTo>
                  <a:cubicBezTo>
                    <a:pt x="196" y="365"/>
                    <a:pt x="196" y="366"/>
                    <a:pt x="197" y="368"/>
                  </a:cubicBezTo>
                  <a:cubicBezTo>
                    <a:pt x="197" y="371"/>
                    <a:pt x="197" y="373"/>
                    <a:pt x="196" y="375"/>
                  </a:cubicBezTo>
                  <a:cubicBezTo>
                    <a:pt x="196" y="373"/>
                    <a:pt x="196" y="372"/>
                    <a:pt x="195" y="370"/>
                  </a:cubicBezTo>
                  <a:cubicBezTo>
                    <a:pt x="195" y="368"/>
                    <a:pt x="195" y="366"/>
                    <a:pt x="195" y="364"/>
                  </a:cubicBezTo>
                  <a:cubicBezTo>
                    <a:pt x="194" y="359"/>
                    <a:pt x="194" y="355"/>
                    <a:pt x="193" y="351"/>
                  </a:cubicBezTo>
                  <a:cubicBezTo>
                    <a:pt x="193" y="353"/>
                    <a:pt x="193" y="354"/>
                    <a:pt x="193" y="356"/>
                  </a:cubicBezTo>
                  <a:cubicBezTo>
                    <a:pt x="193" y="357"/>
                    <a:pt x="193" y="358"/>
                    <a:pt x="194" y="359"/>
                  </a:cubicBezTo>
                  <a:cubicBezTo>
                    <a:pt x="192" y="359"/>
                    <a:pt x="193" y="363"/>
                    <a:pt x="192" y="363"/>
                  </a:cubicBezTo>
                  <a:cubicBezTo>
                    <a:pt x="192" y="361"/>
                    <a:pt x="192" y="358"/>
                    <a:pt x="191" y="356"/>
                  </a:cubicBezTo>
                  <a:cubicBezTo>
                    <a:pt x="191" y="353"/>
                    <a:pt x="192" y="351"/>
                    <a:pt x="193" y="350"/>
                  </a:cubicBezTo>
                  <a:cubicBezTo>
                    <a:pt x="192" y="350"/>
                    <a:pt x="192" y="352"/>
                    <a:pt x="191" y="352"/>
                  </a:cubicBezTo>
                  <a:cubicBezTo>
                    <a:pt x="191" y="351"/>
                    <a:pt x="191" y="349"/>
                    <a:pt x="192" y="348"/>
                  </a:cubicBezTo>
                  <a:cubicBezTo>
                    <a:pt x="192" y="346"/>
                    <a:pt x="192" y="345"/>
                    <a:pt x="191" y="343"/>
                  </a:cubicBezTo>
                  <a:cubicBezTo>
                    <a:pt x="192" y="343"/>
                    <a:pt x="192" y="343"/>
                    <a:pt x="193" y="342"/>
                  </a:cubicBezTo>
                  <a:cubicBezTo>
                    <a:pt x="193" y="338"/>
                    <a:pt x="193" y="333"/>
                    <a:pt x="194" y="331"/>
                  </a:cubicBezTo>
                  <a:cubicBezTo>
                    <a:pt x="194" y="330"/>
                    <a:pt x="196" y="328"/>
                    <a:pt x="196" y="326"/>
                  </a:cubicBezTo>
                  <a:cubicBezTo>
                    <a:pt x="196" y="325"/>
                    <a:pt x="195" y="324"/>
                    <a:pt x="196" y="323"/>
                  </a:cubicBezTo>
                  <a:cubicBezTo>
                    <a:pt x="196" y="321"/>
                    <a:pt x="198" y="318"/>
                    <a:pt x="197" y="319"/>
                  </a:cubicBezTo>
                  <a:cubicBezTo>
                    <a:pt x="198" y="317"/>
                    <a:pt x="199" y="315"/>
                    <a:pt x="198" y="313"/>
                  </a:cubicBezTo>
                  <a:cubicBezTo>
                    <a:pt x="199" y="313"/>
                    <a:pt x="199" y="309"/>
                    <a:pt x="200" y="309"/>
                  </a:cubicBezTo>
                  <a:cubicBezTo>
                    <a:pt x="200" y="307"/>
                    <a:pt x="199" y="307"/>
                    <a:pt x="200" y="305"/>
                  </a:cubicBezTo>
                  <a:cubicBezTo>
                    <a:pt x="201" y="304"/>
                    <a:pt x="202" y="304"/>
                    <a:pt x="202" y="302"/>
                  </a:cubicBezTo>
                  <a:cubicBezTo>
                    <a:pt x="203" y="298"/>
                    <a:pt x="202" y="295"/>
                    <a:pt x="205" y="290"/>
                  </a:cubicBezTo>
                  <a:cubicBezTo>
                    <a:pt x="205" y="289"/>
                    <a:pt x="204" y="290"/>
                    <a:pt x="205" y="289"/>
                  </a:cubicBezTo>
                  <a:cubicBezTo>
                    <a:pt x="205" y="287"/>
                    <a:pt x="205" y="285"/>
                    <a:pt x="206" y="284"/>
                  </a:cubicBezTo>
                  <a:cubicBezTo>
                    <a:pt x="206" y="282"/>
                    <a:pt x="207" y="281"/>
                    <a:pt x="208" y="280"/>
                  </a:cubicBezTo>
                  <a:cubicBezTo>
                    <a:pt x="207" y="278"/>
                    <a:pt x="209" y="276"/>
                    <a:pt x="210" y="275"/>
                  </a:cubicBezTo>
                  <a:cubicBezTo>
                    <a:pt x="211" y="272"/>
                    <a:pt x="212" y="267"/>
                    <a:pt x="214" y="268"/>
                  </a:cubicBezTo>
                  <a:cubicBezTo>
                    <a:pt x="214" y="267"/>
                    <a:pt x="213" y="267"/>
                    <a:pt x="213" y="265"/>
                  </a:cubicBezTo>
                  <a:cubicBezTo>
                    <a:pt x="214" y="266"/>
                    <a:pt x="215" y="265"/>
                    <a:pt x="215" y="264"/>
                  </a:cubicBezTo>
                  <a:cubicBezTo>
                    <a:pt x="214" y="262"/>
                    <a:pt x="218" y="258"/>
                    <a:pt x="218" y="256"/>
                  </a:cubicBezTo>
                  <a:cubicBezTo>
                    <a:pt x="220" y="255"/>
                    <a:pt x="221" y="253"/>
                    <a:pt x="222" y="250"/>
                  </a:cubicBezTo>
                  <a:cubicBezTo>
                    <a:pt x="222" y="249"/>
                    <a:pt x="223" y="248"/>
                    <a:pt x="223" y="247"/>
                  </a:cubicBezTo>
                  <a:cubicBezTo>
                    <a:pt x="224" y="246"/>
                    <a:pt x="224" y="245"/>
                    <a:pt x="225" y="244"/>
                  </a:cubicBezTo>
                  <a:cubicBezTo>
                    <a:pt x="226" y="244"/>
                    <a:pt x="226" y="245"/>
                    <a:pt x="227" y="244"/>
                  </a:cubicBezTo>
                  <a:cubicBezTo>
                    <a:pt x="226" y="243"/>
                    <a:pt x="225" y="244"/>
                    <a:pt x="226" y="243"/>
                  </a:cubicBezTo>
                  <a:cubicBezTo>
                    <a:pt x="227" y="241"/>
                    <a:pt x="228" y="240"/>
                    <a:pt x="229" y="239"/>
                  </a:cubicBezTo>
                  <a:cubicBezTo>
                    <a:pt x="228" y="239"/>
                    <a:pt x="227" y="240"/>
                    <a:pt x="228" y="238"/>
                  </a:cubicBezTo>
                  <a:cubicBezTo>
                    <a:pt x="229" y="237"/>
                    <a:pt x="233" y="234"/>
                    <a:pt x="232" y="233"/>
                  </a:cubicBezTo>
                  <a:cubicBezTo>
                    <a:pt x="233" y="231"/>
                    <a:pt x="234" y="230"/>
                    <a:pt x="235" y="229"/>
                  </a:cubicBezTo>
                  <a:cubicBezTo>
                    <a:pt x="236" y="228"/>
                    <a:pt x="237" y="227"/>
                    <a:pt x="237" y="226"/>
                  </a:cubicBezTo>
                  <a:cubicBezTo>
                    <a:pt x="239" y="224"/>
                    <a:pt x="240" y="222"/>
                    <a:pt x="242" y="220"/>
                  </a:cubicBezTo>
                  <a:cubicBezTo>
                    <a:pt x="243" y="220"/>
                    <a:pt x="246" y="216"/>
                    <a:pt x="247" y="214"/>
                  </a:cubicBezTo>
                  <a:cubicBezTo>
                    <a:pt x="249" y="214"/>
                    <a:pt x="250" y="214"/>
                    <a:pt x="251" y="213"/>
                  </a:cubicBezTo>
                  <a:cubicBezTo>
                    <a:pt x="252" y="212"/>
                    <a:pt x="254" y="209"/>
                    <a:pt x="256" y="208"/>
                  </a:cubicBezTo>
                  <a:cubicBezTo>
                    <a:pt x="260" y="205"/>
                    <a:pt x="260" y="203"/>
                    <a:pt x="265" y="200"/>
                  </a:cubicBezTo>
                  <a:cubicBezTo>
                    <a:pt x="265" y="200"/>
                    <a:pt x="263" y="201"/>
                    <a:pt x="264" y="201"/>
                  </a:cubicBezTo>
                  <a:cubicBezTo>
                    <a:pt x="265" y="200"/>
                    <a:pt x="265" y="199"/>
                    <a:pt x="266" y="198"/>
                  </a:cubicBezTo>
                  <a:cubicBezTo>
                    <a:pt x="267" y="198"/>
                    <a:pt x="270" y="194"/>
                    <a:pt x="270" y="196"/>
                  </a:cubicBezTo>
                  <a:cubicBezTo>
                    <a:pt x="272" y="195"/>
                    <a:pt x="271" y="194"/>
                    <a:pt x="273" y="192"/>
                  </a:cubicBezTo>
                  <a:cubicBezTo>
                    <a:pt x="274" y="192"/>
                    <a:pt x="274" y="192"/>
                    <a:pt x="276" y="191"/>
                  </a:cubicBezTo>
                  <a:cubicBezTo>
                    <a:pt x="275" y="191"/>
                    <a:pt x="276" y="190"/>
                    <a:pt x="277" y="189"/>
                  </a:cubicBezTo>
                  <a:cubicBezTo>
                    <a:pt x="278" y="189"/>
                    <a:pt x="278" y="189"/>
                    <a:pt x="278" y="189"/>
                  </a:cubicBezTo>
                  <a:cubicBezTo>
                    <a:pt x="280" y="187"/>
                    <a:pt x="282" y="186"/>
                    <a:pt x="283" y="185"/>
                  </a:cubicBezTo>
                  <a:cubicBezTo>
                    <a:pt x="285" y="184"/>
                    <a:pt x="287" y="184"/>
                    <a:pt x="289" y="182"/>
                  </a:cubicBezTo>
                  <a:cubicBezTo>
                    <a:pt x="289" y="182"/>
                    <a:pt x="288" y="181"/>
                    <a:pt x="290" y="181"/>
                  </a:cubicBezTo>
                  <a:cubicBezTo>
                    <a:pt x="290" y="182"/>
                    <a:pt x="294" y="180"/>
                    <a:pt x="296" y="179"/>
                  </a:cubicBezTo>
                  <a:cubicBezTo>
                    <a:pt x="295" y="178"/>
                    <a:pt x="293" y="180"/>
                    <a:pt x="293" y="179"/>
                  </a:cubicBezTo>
                  <a:cubicBezTo>
                    <a:pt x="295" y="178"/>
                    <a:pt x="295" y="179"/>
                    <a:pt x="295" y="177"/>
                  </a:cubicBezTo>
                  <a:cubicBezTo>
                    <a:pt x="296" y="177"/>
                    <a:pt x="296" y="178"/>
                    <a:pt x="297" y="178"/>
                  </a:cubicBezTo>
                  <a:cubicBezTo>
                    <a:pt x="297" y="177"/>
                    <a:pt x="296" y="176"/>
                    <a:pt x="298" y="176"/>
                  </a:cubicBezTo>
                  <a:cubicBezTo>
                    <a:pt x="298" y="177"/>
                    <a:pt x="299" y="176"/>
                    <a:pt x="299" y="177"/>
                  </a:cubicBezTo>
                  <a:cubicBezTo>
                    <a:pt x="302" y="174"/>
                    <a:pt x="306" y="172"/>
                    <a:pt x="310" y="170"/>
                  </a:cubicBezTo>
                  <a:cubicBezTo>
                    <a:pt x="314" y="168"/>
                    <a:pt x="319" y="166"/>
                    <a:pt x="323" y="163"/>
                  </a:cubicBezTo>
                  <a:cubicBezTo>
                    <a:pt x="328" y="162"/>
                    <a:pt x="335" y="161"/>
                    <a:pt x="338" y="158"/>
                  </a:cubicBezTo>
                  <a:cubicBezTo>
                    <a:pt x="341" y="157"/>
                    <a:pt x="343" y="156"/>
                    <a:pt x="345" y="156"/>
                  </a:cubicBezTo>
                  <a:cubicBezTo>
                    <a:pt x="348" y="155"/>
                    <a:pt x="350" y="154"/>
                    <a:pt x="353" y="153"/>
                  </a:cubicBezTo>
                  <a:cubicBezTo>
                    <a:pt x="354" y="153"/>
                    <a:pt x="355" y="154"/>
                    <a:pt x="357" y="153"/>
                  </a:cubicBezTo>
                  <a:cubicBezTo>
                    <a:pt x="356" y="153"/>
                    <a:pt x="356" y="152"/>
                    <a:pt x="357" y="152"/>
                  </a:cubicBezTo>
                  <a:cubicBezTo>
                    <a:pt x="358" y="152"/>
                    <a:pt x="359" y="152"/>
                    <a:pt x="360" y="153"/>
                  </a:cubicBezTo>
                  <a:cubicBezTo>
                    <a:pt x="360" y="152"/>
                    <a:pt x="361" y="152"/>
                    <a:pt x="361" y="152"/>
                  </a:cubicBezTo>
                  <a:cubicBezTo>
                    <a:pt x="364" y="153"/>
                    <a:pt x="366" y="149"/>
                    <a:pt x="370" y="150"/>
                  </a:cubicBezTo>
                  <a:cubicBezTo>
                    <a:pt x="371" y="150"/>
                    <a:pt x="373" y="149"/>
                    <a:pt x="374" y="149"/>
                  </a:cubicBezTo>
                  <a:cubicBezTo>
                    <a:pt x="376" y="148"/>
                    <a:pt x="378" y="148"/>
                    <a:pt x="380" y="148"/>
                  </a:cubicBezTo>
                  <a:cubicBezTo>
                    <a:pt x="382" y="148"/>
                    <a:pt x="384" y="147"/>
                    <a:pt x="386" y="147"/>
                  </a:cubicBezTo>
                  <a:cubicBezTo>
                    <a:pt x="387" y="147"/>
                    <a:pt x="389" y="146"/>
                    <a:pt x="390" y="145"/>
                  </a:cubicBezTo>
                  <a:cubicBezTo>
                    <a:pt x="388" y="145"/>
                    <a:pt x="388" y="147"/>
                    <a:pt x="386" y="146"/>
                  </a:cubicBezTo>
                  <a:cubicBezTo>
                    <a:pt x="387" y="145"/>
                    <a:pt x="389" y="144"/>
                    <a:pt x="392" y="144"/>
                  </a:cubicBezTo>
                  <a:cubicBezTo>
                    <a:pt x="393" y="144"/>
                    <a:pt x="394" y="144"/>
                    <a:pt x="395" y="144"/>
                  </a:cubicBezTo>
                  <a:cubicBezTo>
                    <a:pt x="397" y="143"/>
                    <a:pt x="398" y="143"/>
                    <a:pt x="400" y="143"/>
                  </a:cubicBezTo>
                  <a:cubicBezTo>
                    <a:pt x="399" y="142"/>
                    <a:pt x="399" y="142"/>
                    <a:pt x="399" y="142"/>
                  </a:cubicBezTo>
                  <a:cubicBezTo>
                    <a:pt x="401" y="141"/>
                    <a:pt x="406" y="141"/>
                    <a:pt x="407" y="142"/>
                  </a:cubicBezTo>
                  <a:cubicBezTo>
                    <a:pt x="409" y="141"/>
                    <a:pt x="411" y="141"/>
                    <a:pt x="414" y="142"/>
                  </a:cubicBezTo>
                  <a:cubicBezTo>
                    <a:pt x="415" y="142"/>
                    <a:pt x="417" y="142"/>
                    <a:pt x="418" y="142"/>
                  </a:cubicBezTo>
                  <a:cubicBezTo>
                    <a:pt x="420" y="142"/>
                    <a:pt x="421" y="142"/>
                    <a:pt x="422" y="142"/>
                  </a:cubicBezTo>
                  <a:cubicBezTo>
                    <a:pt x="422" y="143"/>
                    <a:pt x="423" y="143"/>
                    <a:pt x="424" y="142"/>
                  </a:cubicBezTo>
                  <a:cubicBezTo>
                    <a:pt x="424" y="143"/>
                    <a:pt x="424" y="144"/>
                    <a:pt x="425" y="144"/>
                  </a:cubicBezTo>
                  <a:cubicBezTo>
                    <a:pt x="425" y="143"/>
                    <a:pt x="427" y="144"/>
                    <a:pt x="429" y="144"/>
                  </a:cubicBezTo>
                  <a:cubicBezTo>
                    <a:pt x="431" y="144"/>
                    <a:pt x="432" y="145"/>
                    <a:pt x="433" y="144"/>
                  </a:cubicBezTo>
                  <a:cubicBezTo>
                    <a:pt x="434" y="145"/>
                    <a:pt x="436" y="145"/>
                    <a:pt x="438" y="145"/>
                  </a:cubicBezTo>
                  <a:cubicBezTo>
                    <a:pt x="439" y="146"/>
                    <a:pt x="441" y="146"/>
                    <a:pt x="442" y="146"/>
                  </a:cubicBezTo>
                  <a:cubicBezTo>
                    <a:pt x="443" y="145"/>
                    <a:pt x="448" y="146"/>
                    <a:pt x="450" y="147"/>
                  </a:cubicBezTo>
                  <a:cubicBezTo>
                    <a:pt x="450" y="146"/>
                    <a:pt x="450" y="146"/>
                    <a:pt x="450" y="145"/>
                  </a:cubicBezTo>
                  <a:cubicBezTo>
                    <a:pt x="451" y="146"/>
                    <a:pt x="451" y="145"/>
                    <a:pt x="452" y="145"/>
                  </a:cubicBezTo>
                  <a:cubicBezTo>
                    <a:pt x="455" y="145"/>
                    <a:pt x="455" y="146"/>
                    <a:pt x="457" y="146"/>
                  </a:cubicBezTo>
                  <a:cubicBezTo>
                    <a:pt x="456" y="146"/>
                    <a:pt x="456" y="148"/>
                    <a:pt x="457" y="147"/>
                  </a:cubicBezTo>
                  <a:cubicBezTo>
                    <a:pt x="457" y="145"/>
                    <a:pt x="462" y="146"/>
                    <a:pt x="464" y="147"/>
                  </a:cubicBezTo>
                  <a:cubicBezTo>
                    <a:pt x="464" y="146"/>
                    <a:pt x="466" y="148"/>
                    <a:pt x="467" y="147"/>
                  </a:cubicBezTo>
                  <a:cubicBezTo>
                    <a:pt x="467" y="146"/>
                    <a:pt x="466" y="146"/>
                    <a:pt x="465" y="145"/>
                  </a:cubicBezTo>
                  <a:cubicBezTo>
                    <a:pt x="465" y="145"/>
                    <a:pt x="465" y="146"/>
                    <a:pt x="464" y="146"/>
                  </a:cubicBezTo>
                  <a:cubicBezTo>
                    <a:pt x="462" y="145"/>
                    <a:pt x="461" y="143"/>
                    <a:pt x="459" y="142"/>
                  </a:cubicBezTo>
                  <a:cubicBezTo>
                    <a:pt x="461" y="143"/>
                    <a:pt x="462" y="143"/>
                    <a:pt x="462" y="143"/>
                  </a:cubicBezTo>
                  <a:cubicBezTo>
                    <a:pt x="458" y="142"/>
                    <a:pt x="457" y="142"/>
                    <a:pt x="452" y="141"/>
                  </a:cubicBezTo>
                  <a:cubicBezTo>
                    <a:pt x="452" y="140"/>
                    <a:pt x="451" y="140"/>
                    <a:pt x="451" y="139"/>
                  </a:cubicBezTo>
                  <a:cubicBezTo>
                    <a:pt x="449" y="139"/>
                    <a:pt x="448" y="139"/>
                    <a:pt x="446" y="139"/>
                  </a:cubicBezTo>
                  <a:cubicBezTo>
                    <a:pt x="446" y="139"/>
                    <a:pt x="444" y="138"/>
                    <a:pt x="442" y="138"/>
                  </a:cubicBezTo>
                  <a:cubicBezTo>
                    <a:pt x="440" y="137"/>
                    <a:pt x="438" y="137"/>
                    <a:pt x="436" y="136"/>
                  </a:cubicBezTo>
                  <a:cubicBezTo>
                    <a:pt x="434" y="136"/>
                    <a:pt x="431" y="137"/>
                    <a:pt x="430" y="135"/>
                  </a:cubicBezTo>
                  <a:cubicBezTo>
                    <a:pt x="429" y="135"/>
                    <a:pt x="429" y="136"/>
                    <a:pt x="428" y="136"/>
                  </a:cubicBezTo>
                  <a:cubicBezTo>
                    <a:pt x="427" y="136"/>
                    <a:pt x="428" y="134"/>
                    <a:pt x="426" y="134"/>
                  </a:cubicBezTo>
                  <a:cubicBezTo>
                    <a:pt x="426" y="135"/>
                    <a:pt x="425" y="134"/>
                    <a:pt x="424" y="135"/>
                  </a:cubicBezTo>
                  <a:cubicBezTo>
                    <a:pt x="423" y="134"/>
                    <a:pt x="420" y="134"/>
                    <a:pt x="419" y="133"/>
                  </a:cubicBezTo>
                  <a:cubicBezTo>
                    <a:pt x="421" y="132"/>
                    <a:pt x="425" y="132"/>
                    <a:pt x="423" y="131"/>
                  </a:cubicBezTo>
                  <a:cubicBezTo>
                    <a:pt x="420" y="134"/>
                    <a:pt x="412" y="133"/>
                    <a:pt x="410" y="130"/>
                  </a:cubicBezTo>
                  <a:cubicBezTo>
                    <a:pt x="408" y="130"/>
                    <a:pt x="411" y="131"/>
                    <a:pt x="410" y="131"/>
                  </a:cubicBezTo>
                  <a:cubicBezTo>
                    <a:pt x="408" y="130"/>
                    <a:pt x="407" y="130"/>
                    <a:pt x="407" y="128"/>
                  </a:cubicBezTo>
                  <a:cubicBezTo>
                    <a:pt x="407" y="128"/>
                    <a:pt x="408" y="128"/>
                    <a:pt x="409" y="128"/>
                  </a:cubicBezTo>
                  <a:cubicBezTo>
                    <a:pt x="409" y="127"/>
                    <a:pt x="408" y="126"/>
                    <a:pt x="407" y="126"/>
                  </a:cubicBezTo>
                  <a:cubicBezTo>
                    <a:pt x="406" y="126"/>
                    <a:pt x="404" y="126"/>
                    <a:pt x="402" y="126"/>
                  </a:cubicBezTo>
                  <a:cubicBezTo>
                    <a:pt x="403" y="124"/>
                    <a:pt x="405" y="124"/>
                    <a:pt x="407" y="124"/>
                  </a:cubicBezTo>
                  <a:cubicBezTo>
                    <a:pt x="409" y="124"/>
                    <a:pt x="411" y="125"/>
                    <a:pt x="414" y="125"/>
                  </a:cubicBezTo>
                  <a:cubicBezTo>
                    <a:pt x="414" y="124"/>
                    <a:pt x="413" y="124"/>
                    <a:pt x="412" y="123"/>
                  </a:cubicBezTo>
                  <a:cubicBezTo>
                    <a:pt x="414" y="123"/>
                    <a:pt x="417" y="123"/>
                    <a:pt x="419" y="124"/>
                  </a:cubicBezTo>
                  <a:cubicBezTo>
                    <a:pt x="421" y="124"/>
                    <a:pt x="423" y="124"/>
                    <a:pt x="425" y="123"/>
                  </a:cubicBezTo>
                  <a:cubicBezTo>
                    <a:pt x="424" y="123"/>
                    <a:pt x="422" y="123"/>
                    <a:pt x="420" y="122"/>
                  </a:cubicBezTo>
                  <a:cubicBezTo>
                    <a:pt x="425" y="123"/>
                    <a:pt x="429" y="123"/>
                    <a:pt x="432" y="123"/>
                  </a:cubicBezTo>
                  <a:cubicBezTo>
                    <a:pt x="436" y="124"/>
                    <a:pt x="440" y="125"/>
                    <a:pt x="445" y="125"/>
                  </a:cubicBezTo>
                  <a:cubicBezTo>
                    <a:pt x="444" y="126"/>
                    <a:pt x="444" y="126"/>
                    <a:pt x="443" y="126"/>
                  </a:cubicBezTo>
                  <a:cubicBezTo>
                    <a:pt x="446" y="126"/>
                    <a:pt x="447" y="125"/>
                    <a:pt x="449" y="126"/>
                  </a:cubicBezTo>
                  <a:cubicBezTo>
                    <a:pt x="449" y="126"/>
                    <a:pt x="449" y="126"/>
                    <a:pt x="450" y="127"/>
                  </a:cubicBezTo>
                  <a:cubicBezTo>
                    <a:pt x="450" y="126"/>
                    <a:pt x="451" y="127"/>
                    <a:pt x="451" y="127"/>
                  </a:cubicBezTo>
                  <a:cubicBezTo>
                    <a:pt x="452" y="126"/>
                    <a:pt x="449" y="126"/>
                    <a:pt x="450" y="125"/>
                  </a:cubicBezTo>
                  <a:cubicBezTo>
                    <a:pt x="451" y="125"/>
                    <a:pt x="453" y="125"/>
                    <a:pt x="455" y="126"/>
                  </a:cubicBezTo>
                  <a:cubicBezTo>
                    <a:pt x="457" y="126"/>
                    <a:pt x="459" y="127"/>
                    <a:pt x="462" y="127"/>
                  </a:cubicBezTo>
                  <a:cubicBezTo>
                    <a:pt x="463" y="128"/>
                    <a:pt x="465" y="128"/>
                    <a:pt x="467" y="129"/>
                  </a:cubicBezTo>
                  <a:cubicBezTo>
                    <a:pt x="467" y="128"/>
                    <a:pt x="466" y="127"/>
                    <a:pt x="469" y="127"/>
                  </a:cubicBezTo>
                  <a:cubicBezTo>
                    <a:pt x="469" y="129"/>
                    <a:pt x="472" y="131"/>
                    <a:pt x="468" y="131"/>
                  </a:cubicBezTo>
                  <a:cubicBezTo>
                    <a:pt x="469" y="131"/>
                    <a:pt x="468" y="132"/>
                    <a:pt x="469" y="132"/>
                  </a:cubicBezTo>
                  <a:cubicBezTo>
                    <a:pt x="469" y="130"/>
                    <a:pt x="472" y="132"/>
                    <a:pt x="475" y="133"/>
                  </a:cubicBezTo>
                  <a:cubicBezTo>
                    <a:pt x="475" y="131"/>
                    <a:pt x="479" y="132"/>
                    <a:pt x="479" y="133"/>
                  </a:cubicBezTo>
                  <a:cubicBezTo>
                    <a:pt x="480" y="132"/>
                    <a:pt x="480" y="132"/>
                    <a:pt x="482" y="133"/>
                  </a:cubicBezTo>
                  <a:cubicBezTo>
                    <a:pt x="484" y="135"/>
                    <a:pt x="481" y="134"/>
                    <a:pt x="480" y="135"/>
                  </a:cubicBezTo>
                  <a:cubicBezTo>
                    <a:pt x="482" y="135"/>
                    <a:pt x="484" y="136"/>
                    <a:pt x="485" y="136"/>
                  </a:cubicBezTo>
                  <a:cubicBezTo>
                    <a:pt x="482" y="134"/>
                    <a:pt x="488" y="136"/>
                    <a:pt x="485" y="134"/>
                  </a:cubicBezTo>
                  <a:cubicBezTo>
                    <a:pt x="484" y="134"/>
                    <a:pt x="485" y="135"/>
                    <a:pt x="483" y="134"/>
                  </a:cubicBezTo>
                  <a:cubicBezTo>
                    <a:pt x="483" y="133"/>
                    <a:pt x="484" y="133"/>
                    <a:pt x="486" y="133"/>
                  </a:cubicBezTo>
                  <a:cubicBezTo>
                    <a:pt x="487" y="134"/>
                    <a:pt x="487" y="136"/>
                    <a:pt x="487" y="137"/>
                  </a:cubicBezTo>
                  <a:cubicBezTo>
                    <a:pt x="489" y="137"/>
                    <a:pt x="491" y="138"/>
                    <a:pt x="493" y="138"/>
                  </a:cubicBezTo>
                  <a:cubicBezTo>
                    <a:pt x="490" y="138"/>
                    <a:pt x="486" y="135"/>
                    <a:pt x="488" y="134"/>
                  </a:cubicBezTo>
                  <a:cubicBezTo>
                    <a:pt x="491" y="135"/>
                    <a:pt x="489" y="136"/>
                    <a:pt x="490" y="136"/>
                  </a:cubicBezTo>
                  <a:cubicBezTo>
                    <a:pt x="491" y="136"/>
                    <a:pt x="495" y="137"/>
                    <a:pt x="493" y="138"/>
                  </a:cubicBezTo>
                  <a:cubicBezTo>
                    <a:pt x="495" y="139"/>
                    <a:pt x="495" y="138"/>
                    <a:pt x="495" y="137"/>
                  </a:cubicBezTo>
                  <a:cubicBezTo>
                    <a:pt x="497" y="137"/>
                    <a:pt x="497" y="138"/>
                    <a:pt x="495" y="139"/>
                  </a:cubicBezTo>
                  <a:cubicBezTo>
                    <a:pt x="497" y="139"/>
                    <a:pt x="496" y="139"/>
                    <a:pt x="497" y="140"/>
                  </a:cubicBezTo>
                  <a:cubicBezTo>
                    <a:pt x="499" y="140"/>
                    <a:pt x="497" y="138"/>
                    <a:pt x="498" y="138"/>
                  </a:cubicBezTo>
                  <a:cubicBezTo>
                    <a:pt x="499" y="138"/>
                    <a:pt x="499" y="139"/>
                    <a:pt x="499" y="139"/>
                  </a:cubicBezTo>
                  <a:cubicBezTo>
                    <a:pt x="501" y="140"/>
                    <a:pt x="502" y="139"/>
                    <a:pt x="505" y="141"/>
                  </a:cubicBezTo>
                  <a:cubicBezTo>
                    <a:pt x="505" y="143"/>
                    <a:pt x="508" y="142"/>
                    <a:pt x="509" y="145"/>
                  </a:cubicBezTo>
                  <a:cubicBezTo>
                    <a:pt x="509" y="144"/>
                    <a:pt x="509" y="143"/>
                    <a:pt x="510" y="144"/>
                  </a:cubicBezTo>
                  <a:cubicBezTo>
                    <a:pt x="511" y="144"/>
                    <a:pt x="510" y="145"/>
                    <a:pt x="511" y="145"/>
                  </a:cubicBezTo>
                  <a:cubicBezTo>
                    <a:pt x="511" y="145"/>
                    <a:pt x="512" y="144"/>
                    <a:pt x="513" y="144"/>
                  </a:cubicBezTo>
                  <a:cubicBezTo>
                    <a:pt x="513" y="145"/>
                    <a:pt x="513" y="145"/>
                    <a:pt x="513" y="145"/>
                  </a:cubicBezTo>
                  <a:cubicBezTo>
                    <a:pt x="513" y="145"/>
                    <a:pt x="512" y="145"/>
                    <a:pt x="512" y="145"/>
                  </a:cubicBezTo>
                  <a:cubicBezTo>
                    <a:pt x="518" y="148"/>
                    <a:pt x="520" y="148"/>
                    <a:pt x="523" y="152"/>
                  </a:cubicBezTo>
                  <a:cubicBezTo>
                    <a:pt x="524" y="152"/>
                    <a:pt x="527" y="154"/>
                    <a:pt x="528" y="155"/>
                  </a:cubicBezTo>
                  <a:cubicBezTo>
                    <a:pt x="528" y="154"/>
                    <a:pt x="529" y="154"/>
                    <a:pt x="530" y="154"/>
                  </a:cubicBezTo>
                  <a:cubicBezTo>
                    <a:pt x="527" y="153"/>
                    <a:pt x="529" y="152"/>
                    <a:pt x="529" y="152"/>
                  </a:cubicBezTo>
                  <a:cubicBezTo>
                    <a:pt x="528" y="151"/>
                    <a:pt x="527" y="151"/>
                    <a:pt x="525" y="149"/>
                  </a:cubicBezTo>
                  <a:cubicBezTo>
                    <a:pt x="525" y="150"/>
                    <a:pt x="523" y="149"/>
                    <a:pt x="522" y="149"/>
                  </a:cubicBezTo>
                  <a:cubicBezTo>
                    <a:pt x="522" y="148"/>
                    <a:pt x="521" y="147"/>
                    <a:pt x="520" y="146"/>
                  </a:cubicBezTo>
                  <a:cubicBezTo>
                    <a:pt x="520" y="147"/>
                    <a:pt x="516" y="145"/>
                    <a:pt x="516" y="145"/>
                  </a:cubicBezTo>
                  <a:cubicBezTo>
                    <a:pt x="517" y="144"/>
                    <a:pt x="520" y="147"/>
                    <a:pt x="520" y="145"/>
                  </a:cubicBezTo>
                  <a:cubicBezTo>
                    <a:pt x="517" y="145"/>
                    <a:pt x="518" y="144"/>
                    <a:pt x="520" y="144"/>
                  </a:cubicBezTo>
                  <a:cubicBezTo>
                    <a:pt x="513" y="141"/>
                    <a:pt x="513" y="141"/>
                    <a:pt x="508" y="139"/>
                  </a:cubicBezTo>
                  <a:cubicBezTo>
                    <a:pt x="508" y="138"/>
                    <a:pt x="509" y="138"/>
                    <a:pt x="509" y="137"/>
                  </a:cubicBezTo>
                  <a:cubicBezTo>
                    <a:pt x="507" y="138"/>
                    <a:pt x="504" y="135"/>
                    <a:pt x="502" y="134"/>
                  </a:cubicBezTo>
                  <a:cubicBezTo>
                    <a:pt x="503" y="134"/>
                    <a:pt x="504" y="135"/>
                    <a:pt x="504" y="134"/>
                  </a:cubicBezTo>
                  <a:cubicBezTo>
                    <a:pt x="504" y="133"/>
                    <a:pt x="503" y="134"/>
                    <a:pt x="502" y="133"/>
                  </a:cubicBezTo>
                  <a:cubicBezTo>
                    <a:pt x="503" y="133"/>
                    <a:pt x="502" y="132"/>
                    <a:pt x="502" y="132"/>
                  </a:cubicBezTo>
                  <a:cubicBezTo>
                    <a:pt x="501" y="132"/>
                    <a:pt x="501" y="133"/>
                    <a:pt x="500" y="133"/>
                  </a:cubicBezTo>
                  <a:cubicBezTo>
                    <a:pt x="498" y="132"/>
                    <a:pt x="495" y="131"/>
                    <a:pt x="493" y="129"/>
                  </a:cubicBezTo>
                  <a:cubicBezTo>
                    <a:pt x="490" y="128"/>
                    <a:pt x="488" y="126"/>
                    <a:pt x="488" y="124"/>
                  </a:cubicBezTo>
                  <a:cubicBezTo>
                    <a:pt x="490" y="126"/>
                    <a:pt x="492" y="125"/>
                    <a:pt x="495" y="127"/>
                  </a:cubicBezTo>
                  <a:cubicBezTo>
                    <a:pt x="495" y="127"/>
                    <a:pt x="496" y="127"/>
                    <a:pt x="496" y="126"/>
                  </a:cubicBezTo>
                  <a:cubicBezTo>
                    <a:pt x="492" y="124"/>
                    <a:pt x="490" y="124"/>
                    <a:pt x="486" y="122"/>
                  </a:cubicBezTo>
                  <a:cubicBezTo>
                    <a:pt x="487" y="122"/>
                    <a:pt x="487" y="121"/>
                    <a:pt x="486" y="121"/>
                  </a:cubicBezTo>
                  <a:cubicBezTo>
                    <a:pt x="486" y="121"/>
                    <a:pt x="486" y="121"/>
                    <a:pt x="485" y="121"/>
                  </a:cubicBezTo>
                  <a:cubicBezTo>
                    <a:pt x="485" y="121"/>
                    <a:pt x="485" y="120"/>
                    <a:pt x="484" y="120"/>
                  </a:cubicBezTo>
                  <a:cubicBezTo>
                    <a:pt x="485" y="121"/>
                    <a:pt x="482" y="120"/>
                    <a:pt x="481" y="119"/>
                  </a:cubicBezTo>
                  <a:cubicBezTo>
                    <a:pt x="485" y="120"/>
                    <a:pt x="482" y="118"/>
                    <a:pt x="485" y="118"/>
                  </a:cubicBezTo>
                  <a:cubicBezTo>
                    <a:pt x="487" y="119"/>
                    <a:pt x="486" y="120"/>
                    <a:pt x="487" y="120"/>
                  </a:cubicBezTo>
                  <a:cubicBezTo>
                    <a:pt x="487" y="119"/>
                    <a:pt x="488" y="119"/>
                    <a:pt x="486" y="118"/>
                  </a:cubicBezTo>
                  <a:cubicBezTo>
                    <a:pt x="487" y="119"/>
                    <a:pt x="490" y="118"/>
                    <a:pt x="490" y="119"/>
                  </a:cubicBezTo>
                  <a:cubicBezTo>
                    <a:pt x="489" y="120"/>
                    <a:pt x="490" y="121"/>
                    <a:pt x="491" y="122"/>
                  </a:cubicBezTo>
                  <a:cubicBezTo>
                    <a:pt x="490" y="120"/>
                    <a:pt x="491" y="120"/>
                    <a:pt x="492" y="119"/>
                  </a:cubicBezTo>
                  <a:cubicBezTo>
                    <a:pt x="494" y="120"/>
                    <a:pt x="498" y="121"/>
                    <a:pt x="498" y="122"/>
                  </a:cubicBezTo>
                  <a:cubicBezTo>
                    <a:pt x="497" y="122"/>
                    <a:pt x="497" y="122"/>
                    <a:pt x="496" y="123"/>
                  </a:cubicBezTo>
                  <a:cubicBezTo>
                    <a:pt x="498" y="124"/>
                    <a:pt x="497" y="122"/>
                    <a:pt x="498" y="123"/>
                  </a:cubicBezTo>
                  <a:cubicBezTo>
                    <a:pt x="499" y="123"/>
                    <a:pt x="500" y="124"/>
                    <a:pt x="501" y="123"/>
                  </a:cubicBezTo>
                  <a:cubicBezTo>
                    <a:pt x="500" y="122"/>
                    <a:pt x="498" y="123"/>
                    <a:pt x="498" y="122"/>
                  </a:cubicBezTo>
                  <a:cubicBezTo>
                    <a:pt x="500" y="123"/>
                    <a:pt x="500" y="122"/>
                    <a:pt x="502" y="123"/>
                  </a:cubicBezTo>
                  <a:cubicBezTo>
                    <a:pt x="502" y="124"/>
                    <a:pt x="503" y="124"/>
                    <a:pt x="503" y="125"/>
                  </a:cubicBezTo>
                  <a:cubicBezTo>
                    <a:pt x="501" y="124"/>
                    <a:pt x="502" y="126"/>
                    <a:pt x="502" y="126"/>
                  </a:cubicBezTo>
                  <a:cubicBezTo>
                    <a:pt x="502" y="125"/>
                    <a:pt x="506" y="127"/>
                    <a:pt x="504" y="126"/>
                  </a:cubicBezTo>
                  <a:cubicBezTo>
                    <a:pt x="503" y="126"/>
                    <a:pt x="503" y="126"/>
                    <a:pt x="502" y="125"/>
                  </a:cubicBezTo>
                  <a:cubicBezTo>
                    <a:pt x="503" y="126"/>
                    <a:pt x="503" y="125"/>
                    <a:pt x="504" y="125"/>
                  </a:cubicBezTo>
                  <a:cubicBezTo>
                    <a:pt x="505" y="125"/>
                    <a:pt x="506" y="126"/>
                    <a:pt x="506" y="127"/>
                  </a:cubicBezTo>
                  <a:cubicBezTo>
                    <a:pt x="506" y="127"/>
                    <a:pt x="505" y="126"/>
                    <a:pt x="505" y="127"/>
                  </a:cubicBezTo>
                  <a:cubicBezTo>
                    <a:pt x="505" y="127"/>
                    <a:pt x="506" y="127"/>
                    <a:pt x="508" y="127"/>
                  </a:cubicBezTo>
                  <a:cubicBezTo>
                    <a:pt x="509" y="128"/>
                    <a:pt x="510" y="128"/>
                    <a:pt x="510" y="129"/>
                  </a:cubicBezTo>
                  <a:cubicBezTo>
                    <a:pt x="509" y="129"/>
                    <a:pt x="507" y="128"/>
                    <a:pt x="507" y="128"/>
                  </a:cubicBezTo>
                  <a:cubicBezTo>
                    <a:pt x="509" y="130"/>
                    <a:pt x="511" y="130"/>
                    <a:pt x="513" y="132"/>
                  </a:cubicBezTo>
                  <a:cubicBezTo>
                    <a:pt x="513" y="131"/>
                    <a:pt x="513" y="131"/>
                    <a:pt x="514" y="131"/>
                  </a:cubicBezTo>
                  <a:cubicBezTo>
                    <a:pt x="514" y="132"/>
                    <a:pt x="516" y="133"/>
                    <a:pt x="517" y="133"/>
                  </a:cubicBezTo>
                  <a:cubicBezTo>
                    <a:pt x="518" y="134"/>
                    <a:pt x="517" y="134"/>
                    <a:pt x="517" y="135"/>
                  </a:cubicBezTo>
                  <a:cubicBezTo>
                    <a:pt x="518" y="134"/>
                    <a:pt x="521" y="136"/>
                    <a:pt x="521" y="135"/>
                  </a:cubicBezTo>
                  <a:cubicBezTo>
                    <a:pt x="520" y="135"/>
                    <a:pt x="520" y="135"/>
                    <a:pt x="520" y="134"/>
                  </a:cubicBezTo>
                  <a:cubicBezTo>
                    <a:pt x="521" y="134"/>
                    <a:pt x="521" y="135"/>
                    <a:pt x="523" y="136"/>
                  </a:cubicBezTo>
                  <a:cubicBezTo>
                    <a:pt x="524" y="135"/>
                    <a:pt x="521" y="134"/>
                    <a:pt x="521" y="134"/>
                  </a:cubicBezTo>
                  <a:cubicBezTo>
                    <a:pt x="524" y="135"/>
                    <a:pt x="522" y="133"/>
                    <a:pt x="522" y="133"/>
                  </a:cubicBezTo>
                  <a:cubicBezTo>
                    <a:pt x="523" y="133"/>
                    <a:pt x="525" y="135"/>
                    <a:pt x="525" y="136"/>
                  </a:cubicBezTo>
                  <a:cubicBezTo>
                    <a:pt x="524" y="134"/>
                    <a:pt x="527" y="135"/>
                    <a:pt x="525" y="133"/>
                  </a:cubicBezTo>
                  <a:cubicBezTo>
                    <a:pt x="524" y="134"/>
                    <a:pt x="523" y="132"/>
                    <a:pt x="521" y="132"/>
                  </a:cubicBezTo>
                  <a:cubicBezTo>
                    <a:pt x="521" y="131"/>
                    <a:pt x="521" y="131"/>
                    <a:pt x="520" y="130"/>
                  </a:cubicBezTo>
                  <a:cubicBezTo>
                    <a:pt x="519" y="130"/>
                    <a:pt x="521" y="132"/>
                    <a:pt x="519" y="131"/>
                  </a:cubicBezTo>
                  <a:cubicBezTo>
                    <a:pt x="514" y="129"/>
                    <a:pt x="518" y="128"/>
                    <a:pt x="522" y="130"/>
                  </a:cubicBezTo>
                  <a:cubicBezTo>
                    <a:pt x="521" y="128"/>
                    <a:pt x="521" y="129"/>
                    <a:pt x="519" y="128"/>
                  </a:cubicBezTo>
                  <a:cubicBezTo>
                    <a:pt x="521" y="128"/>
                    <a:pt x="518" y="127"/>
                    <a:pt x="517" y="126"/>
                  </a:cubicBezTo>
                  <a:cubicBezTo>
                    <a:pt x="519" y="126"/>
                    <a:pt x="523" y="129"/>
                    <a:pt x="524" y="128"/>
                  </a:cubicBezTo>
                  <a:cubicBezTo>
                    <a:pt x="520" y="126"/>
                    <a:pt x="517" y="125"/>
                    <a:pt x="515" y="124"/>
                  </a:cubicBezTo>
                  <a:cubicBezTo>
                    <a:pt x="518" y="123"/>
                    <a:pt x="522" y="126"/>
                    <a:pt x="526" y="127"/>
                  </a:cubicBezTo>
                  <a:cubicBezTo>
                    <a:pt x="526" y="128"/>
                    <a:pt x="526" y="128"/>
                    <a:pt x="527" y="129"/>
                  </a:cubicBezTo>
                  <a:cubicBezTo>
                    <a:pt x="529" y="129"/>
                    <a:pt x="531" y="131"/>
                    <a:pt x="533" y="131"/>
                  </a:cubicBezTo>
                  <a:cubicBezTo>
                    <a:pt x="533" y="132"/>
                    <a:pt x="536" y="133"/>
                    <a:pt x="537" y="134"/>
                  </a:cubicBezTo>
                  <a:cubicBezTo>
                    <a:pt x="537" y="133"/>
                    <a:pt x="538" y="132"/>
                    <a:pt x="536" y="131"/>
                  </a:cubicBezTo>
                  <a:cubicBezTo>
                    <a:pt x="537" y="132"/>
                    <a:pt x="536" y="132"/>
                    <a:pt x="535" y="132"/>
                  </a:cubicBezTo>
                  <a:cubicBezTo>
                    <a:pt x="534" y="132"/>
                    <a:pt x="534" y="131"/>
                    <a:pt x="533" y="131"/>
                  </a:cubicBezTo>
                  <a:cubicBezTo>
                    <a:pt x="533" y="130"/>
                    <a:pt x="531" y="130"/>
                    <a:pt x="530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25" y="126"/>
                    <a:pt x="523" y="125"/>
                    <a:pt x="519" y="123"/>
                  </a:cubicBezTo>
                  <a:cubicBezTo>
                    <a:pt x="516" y="123"/>
                    <a:pt x="510" y="120"/>
                    <a:pt x="508" y="118"/>
                  </a:cubicBezTo>
                  <a:cubicBezTo>
                    <a:pt x="507" y="118"/>
                    <a:pt x="508" y="119"/>
                    <a:pt x="507" y="119"/>
                  </a:cubicBezTo>
                  <a:cubicBezTo>
                    <a:pt x="506" y="117"/>
                    <a:pt x="505" y="117"/>
                    <a:pt x="502" y="116"/>
                  </a:cubicBezTo>
                  <a:cubicBezTo>
                    <a:pt x="502" y="116"/>
                    <a:pt x="502" y="115"/>
                    <a:pt x="501" y="115"/>
                  </a:cubicBezTo>
                  <a:cubicBezTo>
                    <a:pt x="501" y="116"/>
                    <a:pt x="498" y="115"/>
                    <a:pt x="498" y="114"/>
                  </a:cubicBezTo>
                  <a:cubicBezTo>
                    <a:pt x="498" y="114"/>
                    <a:pt x="498" y="114"/>
                    <a:pt x="497" y="114"/>
                  </a:cubicBezTo>
                  <a:cubicBezTo>
                    <a:pt x="497" y="113"/>
                    <a:pt x="500" y="114"/>
                    <a:pt x="499" y="113"/>
                  </a:cubicBezTo>
                  <a:cubicBezTo>
                    <a:pt x="498" y="114"/>
                    <a:pt x="496" y="112"/>
                    <a:pt x="496" y="113"/>
                  </a:cubicBezTo>
                  <a:cubicBezTo>
                    <a:pt x="497" y="114"/>
                    <a:pt x="497" y="114"/>
                    <a:pt x="497" y="115"/>
                  </a:cubicBezTo>
                  <a:cubicBezTo>
                    <a:pt x="495" y="114"/>
                    <a:pt x="494" y="114"/>
                    <a:pt x="492" y="113"/>
                  </a:cubicBezTo>
                  <a:cubicBezTo>
                    <a:pt x="493" y="115"/>
                    <a:pt x="491" y="115"/>
                    <a:pt x="494" y="116"/>
                  </a:cubicBezTo>
                  <a:cubicBezTo>
                    <a:pt x="494" y="115"/>
                    <a:pt x="493" y="115"/>
                    <a:pt x="493" y="114"/>
                  </a:cubicBezTo>
                  <a:cubicBezTo>
                    <a:pt x="495" y="115"/>
                    <a:pt x="499" y="116"/>
                    <a:pt x="498" y="117"/>
                  </a:cubicBezTo>
                  <a:cubicBezTo>
                    <a:pt x="498" y="116"/>
                    <a:pt x="504" y="120"/>
                    <a:pt x="502" y="118"/>
                  </a:cubicBezTo>
                  <a:cubicBezTo>
                    <a:pt x="503" y="118"/>
                    <a:pt x="504" y="119"/>
                    <a:pt x="504" y="119"/>
                  </a:cubicBezTo>
                  <a:cubicBezTo>
                    <a:pt x="504" y="120"/>
                    <a:pt x="503" y="120"/>
                    <a:pt x="503" y="121"/>
                  </a:cubicBezTo>
                  <a:cubicBezTo>
                    <a:pt x="504" y="122"/>
                    <a:pt x="505" y="122"/>
                    <a:pt x="506" y="123"/>
                  </a:cubicBezTo>
                  <a:cubicBezTo>
                    <a:pt x="505" y="123"/>
                    <a:pt x="506" y="124"/>
                    <a:pt x="505" y="124"/>
                  </a:cubicBezTo>
                  <a:cubicBezTo>
                    <a:pt x="503" y="123"/>
                    <a:pt x="502" y="124"/>
                    <a:pt x="502" y="122"/>
                  </a:cubicBezTo>
                  <a:cubicBezTo>
                    <a:pt x="502" y="122"/>
                    <a:pt x="504" y="123"/>
                    <a:pt x="504" y="122"/>
                  </a:cubicBezTo>
                  <a:cubicBezTo>
                    <a:pt x="502" y="122"/>
                    <a:pt x="503" y="121"/>
                    <a:pt x="500" y="120"/>
                  </a:cubicBezTo>
                  <a:cubicBezTo>
                    <a:pt x="499" y="121"/>
                    <a:pt x="490" y="119"/>
                    <a:pt x="492" y="117"/>
                  </a:cubicBezTo>
                  <a:cubicBezTo>
                    <a:pt x="489" y="117"/>
                    <a:pt x="488" y="117"/>
                    <a:pt x="490" y="118"/>
                  </a:cubicBezTo>
                  <a:cubicBezTo>
                    <a:pt x="488" y="117"/>
                    <a:pt x="484" y="116"/>
                    <a:pt x="485" y="117"/>
                  </a:cubicBezTo>
                  <a:cubicBezTo>
                    <a:pt x="485" y="117"/>
                    <a:pt x="483" y="116"/>
                    <a:pt x="483" y="116"/>
                  </a:cubicBezTo>
                  <a:cubicBezTo>
                    <a:pt x="484" y="115"/>
                    <a:pt x="487" y="117"/>
                    <a:pt x="486" y="116"/>
                  </a:cubicBezTo>
                  <a:cubicBezTo>
                    <a:pt x="486" y="115"/>
                    <a:pt x="482" y="115"/>
                    <a:pt x="482" y="114"/>
                  </a:cubicBezTo>
                  <a:cubicBezTo>
                    <a:pt x="484" y="115"/>
                    <a:pt x="483" y="113"/>
                    <a:pt x="485" y="114"/>
                  </a:cubicBezTo>
                  <a:cubicBezTo>
                    <a:pt x="483" y="114"/>
                    <a:pt x="486" y="115"/>
                    <a:pt x="487" y="115"/>
                  </a:cubicBezTo>
                  <a:cubicBezTo>
                    <a:pt x="486" y="115"/>
                    <a:pt x="487" y="116"/>
                    <a:pt x="489" y="117"/>
                  </a:cubicBezTo>
                  <a:cubicBezTo>
                    <a:pt x="487" y="115"/>
                    <a:pt x="488" y="115"/>
                    <a:pt x="490" y="115"/>
                  </a:cubicBezTo>
                  <a:cubicBezTo>
                    <a:pt x="488" y="115"/>
                    <a:pt x="487" y="114"/>
                    <a:pt x="485" y="113"/>
                  </a:cubicBezTo>
                  <a:cubicBezTo>
                    <a:pt x="483" y="113"/>
                    <a:pt x="482" y="112"/>
                    <a:pt x="480" y="112"/>
                  </a:cubicBezTo>
                  <a:cubicBezTo>
                    <a:pt x="481" y="112"/>
                    <a:pt x="478" y="112"/>
                    <a:pt x="478" y="112"/>
                  </a:cubicBezTo>
                  <a:cubicBezTo>
                    <a:pt x="476" y="112"/>
                    <a:pt x="475" y="111"/>
                    <a:pt x="473" y="111"/>
                  </a:cubicBezTo>
                  <a:cubicBezTo>
                    <a:pt x="472" y="110"/>
                    <a:pt x="471" y="110"/>
                    <a:pt x="468" y="109"/>
                  </a:cubicBezTo>
                  <a:cubicBezTo>
                    <a:pt x="470" y="109"/>
                    <a:pt x="468" y="108"/>
                    <a:pt x="469" y="108"/>
                  </a:cubicBezTo>
                  <a:cubicBezTo>
                    <a:pt x="469" y="109"/>
                    <a:pt x="474" y="110"/>
                    <a:pt x="474" y="110"/>
                  </a:cubicBezTo>
                  <a:cubicBezTo>
                    <a:pt x="473" y="109"/>
                    <a:pt x="474" y="109"/>
                    <a:pt x="474" y="109"/>
                  </a:cubicBezTo>
                  <a:cubicBezTo>
                    <a:pt x="468" y="109"/>
                    <a:pt x="468" y="105"/>
                    <a:pt x="473" y="107"/>
                  </a:cubicBezTo>
                  <a:cubicBezTo>
                    <a:pt x="473" y="107"/>
                    <a:pt x="473" y="108"/>
                    <a:pt x="474" y="108"/>
                  </a:cubicBezTo>
                  <a:cubicBezTo>
                    <a:pt x="475" y="108"/>
                    <a:pt x="478" y="110"/>
                    <a:pt x="477" y="108"/>
                  </a:cubicBezTo>
                  <a:cubicBezTo>
                    <a:pt x="473" y="108"/>
                    <a:pt x="476" y="106"/>
                    <a:pt x="473" y="105"/>
                  </a:cubicBezTo>
                  <a:cubicBezTo>
                    <a:pt x="472" y="105"/>
                    <a:pt x="473" y="106"/>
                    <a:pt x="471" y="106"/>
                  </a:cubicBezTo>
                  <a:cubicBezTo>
                    <a:pt x="470" y="105"/>
                    <a:pt x="471" y="104"/>
                    <a:pt x="470" y="104"/>
                  </a:cubicBezTo>
                  <a:cubicBezTo>
                    <a:pt x="468" y="103"/>
                    <a:pt x="469" y="105"/>
                    <a:pt x="468" y="105"/>
                  </a:cubicBezTo>
                  <a:cubicBezTo>
                    <a:pt x="466" y="104"/>
                    <a:pt x="464" y="103"/>
                    <a:pt x="467" y="103"/>
                  </a:cubicBezTo>
                  <a:cubicBezTo>
                    <a:pt x="466" y="103"/>
                    <a:pt x="465" y="103"/>
                    <a:pt x="464" y="102"/>
                  </a:cubicBezTo>
                  <a:cubicBezTo>
                    <a:pt x="465" y="102"/>
                    <a:pt x="465" y="102"/>
                    <a:pt x="466" y="102"/>
                  </a:cubicBezTo>
                  <a:cubicBezTo>
                    <a:pt x="469" y="102"/>
                    <a:pt x="471" y="103"/>
                    <a:pt x="474" y="104"/>
                  </a:cubicBezTo>
                  <a:cubicBezTo>
                    <a:pt x="476" y="104"/>
                    <a:pt x="478" y="105"/>
                    <a:pt x="480" y="106"/>
                  </a:cubicBezTo>
                  <a:cubicBezTo>
                    <a:pt x="479" y="106"/>
                    <a:pt x="477" y="105"/>
                    <a:pt x="479" y="105"/>
                  </a:cubicBezTo>
                  <a:cubicBezTo>
                    <a:pt x="480" y="106"/>
                    <a:pt x="482" y="106"/>
                    <a:pt x="482" y="107"/>
                  </a:cubicBezTo>
                  <a:cubicBezTo>
                    <a:pt x="482" y="106"/>
                    <a:pt x="483" y="106"/>
                    <a:pt x="484" y="107"/>
                  </a:cubicBezTo>
                  <a:cubicBezTo>
                    <a:pt x="484" y="106"/>
                    <a:pt x="484" y="106"/>
                    <a:pt x="484" y="105"/>
                  </a:cubicBezTo>
                  <a:cubicBezTo>
                    <a:pt x="488" y="106"/>
                    <a:pt x="491" y="107"/>
                    <a:pt x="492" y="108"/>
                  </a:cubicBezTo>
                  <a:cubicBezTo>
                    <a:pt x="490" y="108"/>
                    <a:pt x="492" y="110"/>
                    <a:pt x="493" y="111"/>
                  </a:cubicBezTo>
                  <a:cubicBezTo>
                    <a:pt x="491" y="111"/>
                    <a:pt x="488" y="110"/>
                    <a:pt x="486" y="109"/>
                  </a:cubicBezTo>
                  <a:cubicBezTo>
                    <a:pt x="484" y="108"/>
                    <a:pt x="482" y="107"/>
                    <a:pt x="480" y="107"/>
                  </a:cubicBezTo>
                  <a:cubicBezTo>
                    <a:pt x="481" y="108"/>
                    <a:pt x="484" y="109"/>
                    <a:pt x="485" y="110"/>
                  </a:cubicBezTo>
                  <a:cubicBezTo>
                    <a:pt x="481" y="109"/>
                    <a:pt x="480" y="107"/>
                    <a:pt x="477" y="106"/>
                  </a:cubicBezTo>
                  <a:cubicBezTo>
                    <a:pt x="477" y="107"/>
                    <a:pt x="479" y="108"/>
                    <a:pt x="481" y="110"/>
                  </a:cubicBezTo>
                  <a:cubicBezTo>
                    <a:pt x="482" y="112"/>
                    <a:pt x="476" y="109"/>
                    <a:pt x="474" y="110"/>
                  </a:cubicBezTo>
                  <a:cubicBezTo>
                    <a:pt x="478" y="111"/>
                    <a:pt x="481" y="111"/>
                    <a:pt x="484" y="111"/>
                  </a:cubicBezTo>
                  <a:cubicBezTo>
                    <a:pt x="485" y="113"/>
                    <a:pt x="488" y="113"/>
                    <a:pt x="491" y="115"/>
                  </a:cubicBezTo>
                  <a:cubicBezTo>
                    <a:pt x="490" y="113"/>
                    <a:pt x="489" y="114"/>
                    <a:pt x="491" y="113"/>
                  </a:cubicBezTo>
                  <a:cubicBezTo>
                    <a:pt x="489" y="112"/>
                    <a:pt x="488" y="113"/>
                    <a:pt x="488" y="112"/>
                  </a:cubicBezTo>
                  <a:cubicBezTo>
                    <a:pt x="489" y="112"/>
                    <a:pt x="491" y="113"/>
                    <a:pt x="492" y="112"/>
                  </a:cubicBezTo>
                  <a:cubicBezTo>
                    <a:pt x="493" y="113"/>
                    <a:pt x="494" y="113"/>
                    <a:pt x="495" y="113"/>
                  </a:cubicBezTo>
                  <a:cubicBezTo>
                    <a:pt x="496" y="113"/>
                    <a:pt x="492" y="111"/>
                    <a:pt x="495" y="111"/>
                  </a:cubicBezTo>
                  <a:cubicBezTo>
                    <a:pt x="497" y="113"/>
                    <a:pt x="496" y="111"/>
                    <a:pt x="498" y="112"/>
                  </a:cubicBezTo>
                  <a:cubicBezTo>
                    <a:pt x="500" y="113"/>
                    <a:pt x="498" y="113"/>
                    <a:pt x="500" y="114"/>
                  </a:cubicBezTo>
                  <a:cubicBezTo>
                    <a:pt x="500" y="113"/>
                    <a:pt x="504" y="113"/>
                    <a:pt x="505" y="115"/>
                  </a:cubicBezTo>
                  <a:cubicBezTo>
                    <a:pt x="504" y="115"/>
                    <a:pt x="503" y="114"/>
                    <a:pt x="504" y="115"/>
                  </a:cubicBezTo>
                  <a:cubicBezTo>
                    <a:pt x="506" y="115"/>
                    <a:pt x="508" y="117"/>
                    <a:pt x="508" y="115"/>
                  </a:cubicBezTo>
                  <a:cubicBezTo>
                    <a:pt x="510" y="117"/>
                    <a:pt x="512" y="116"/>
                    <a:pt x="514" y="118"/>
                  </a:cubicBezTo>
                  <a:cubicBezTo>
                    <a:pt x="515" y="118"/>
                    <a:pt x="514" y="117"/>
                    <a:pt x="515" y="118"/>
                  </a:cubicBezTo>
                  <a:cubicBezTo>
                    <a:pt x="516" y="119"/>
                    <a:pt x="519" y="118"/>
                    <a:pt x="520" y="120"/>
                  </a:cubicBezTo>
                  <a:cubicBezTo>
                    <a:pt x="519" y="119"/>
                    <a:pt x="518" y="119"/>
                    <a:pt x="518" y="119"/>
                  </a:cubicBezTo>
                  <a:cubicBezTo>
                    <a:pt x="522" y="120"/>
                    <a:pt x="518" y="120"/>
                    <a:pt x="520" y="121"/>
                  </a:cubicBezTo>
                  <a:cubicBezTo>
                    <a:pt x="521" y="121"/>
                    <a:pt x="524" y="121"/>
                    <a:pt x="526" y="122"/>
                  </a:cubicBezTo>
                  <a:cubicBezTo>
                    <a:pt x="527" y="123"/>
                    <a:pt x="529" y="125"/>
                    <a:pt x="527" y="126"/>
                  </a:cubicBezTo>
                  <a:cubicBezTo>
                    <a:pt x="526" y="125"/>
                    <a:pt x="524" y="124"/>
                    <a:pt x="525" y="125"/>
                  </a:cubicBezTo>
                  <a:cubicBezTo>
                    <a:pt x="525" y="125"/>
                    <a:pt x="527" y="126"/>
                    <a:pt x="527" y="126"/>
                  </a:cubicBezTo>
                  <a:cubicBezTo>
                    <a:pt x="529" y="125"/>
                    <a:pt x="530" y="125"/>
                    <a:pt x="532" y="127"/>
                  </a:cubicBezTo>
                  <a:cubicBezTo>
                    <a:pt x="532" y="127"/>
                    <a:pt x="530" y="127"/>
                    <a:pt x="531" y="128"/>
                  </a:cubicBezTo>
                  <a:cubicBezTo>
                    <a:pt x="532" y="127"/>
                    <a:pt x="533" y="130"/>
                    <a:pt x="534" y="130"/>
                  </a:cubicBezTo>
                  <a:cubicBezTo>
                    <a:pt x="534" y="129"/>
                    <a:pt x="536" y="129"/>
                    <a:pt x="537" y="129"/>
                  </a:cubicBezTo>
                  <a:cubicBezTo>
                    <a:pt x="537" y="129"/>
                    <a:pt x="534" y="127"/>
                    <a:pt x="536" y="127"/>
                  </a:cubicBezTo>
                  <a:cubicBezTo>
                    <a:pt x="537" y="128"/>
                    <a:pt x="537" y="129"/>
                    <a:pt x="538" y="129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43" y="131"/>
                    <a:pt x="545" y="133"/>
                    <a:pt x="549" y="136"/>
                  </a:cubicBezTo>
                  <a:cubicBezTo>
                    <a:pt x="550" y="136"/>
                    <a:pt x="551" y="138"/>
                    <a:pt x="552" y="138"/>
                  </a:cubicBezTo>
                  <a:cubicBezTo>
                    <a:pt x="552" y="137"/>
                    <a:pt x="550" y="135"/>
                    <a:pt x="551" y="136"/>
                  </a:cubicBezTo>
                  <a:cubicBezTo>
                    <a:pt x="554" y="137"/>
                    <a:pt x="554" y="139"/>
                    <a:pt x="556" y="140"/>
                  </a:cubicBezTo>
                  <a:cubicBezTo>
                    <a:pt x="556" y="140"/>
                    <a:pt x="556" y="141"/>
                    <a:pt x="556" y="141"/>
                  </a:cubicBezTo>
                  <a:cubicBezTo>
                    <a:pt x="557" y="140"/>
                    <a:pt x="559" y="143"/>
                    <a:pt x="558" y="141"/>
                  </a:cubicBezTo>
                  <a:cubicBezTo>
                    <a:pt x="559" y="142"/>
                    <a:pt x="560" y="142"/>
                    <a:pt x="561" y="143"/>
                  </a:cubicBezTo>
                  <a:cubicBezTo>
                    <a:pt x="563" y="144"/>
                    <a:pt x="560" y="143"/>
                    <a:pt x="561" y="145"/>
                  </a:cubicBezTo>
                  <a:cubicBezTo>
                    <a:pt x="563" y="144"/>
                    <a:pt x="567" y="149"/>
                    <a:pt x="569" y="148"/>
                  </a:cubicBezTo>
                  <a:cubicBezTo>
                    <a:pt x="569" y="149"/>
                    <a:pt x="567" y="148"/>
                    <a:pt x="568" y="150"/>
                  </a:cubicBezTo>
                  <a:cubicBezTo>
                    <a:pt x="571" y="150"/>
                    <a:pt x="574" y="153"/>
                    <a:pt x="577" y="155"/>
                  </a:cubicBezTo>
                  <a:cubicBezTo>
                    <a:pt x="575" y="153"/>
                    <a:pt x="573" y="151"/>
                    <a:pt x="571" y="149"/>
                  </a:cubicBezTo>
                  <a:cubicBezTo>
                    <a:pt x="569" y="147"/>
                    <a:pt x="566" y="145"/>
                    <a:pt x="564" y="145"/>
                  </a:cubicBezTo>
                  <a:cubicBezTo>
                    <a:pt x="562" y="143"/>
                    <a:pt x="560" y="141"/>
                    <a:pt x="558" y="140"/>
                  </a:cubicBezTo>
                  <a:cubicBezTo>
                    <a:pt x="556" y="138"/>
                    <a:pt x="554" y="137"/>
                    <a:pt x="552" y="135"/>
                  </a:cubicBezTo>
                  <a:cubicBezTo>
                    <a:pt x="550" y="135"/>
                    <a:pt x="549" y="134"/>
                    <a:pt x="548" y="133"/>
                  </a:cubicBezTo>
                  <a:cubicBezTo>
                    <a:pt x="547" y="132"/>
                    <a:pt x="546" y="132"/>
                    <a:pt x="545" y="131"/>
                  </a:cubicBezTo>
                  <a:cubicBezTo>
                    <a:pt x="543" y="130"/>
                    <a:pt x="540" y="128"/>
                    <a:pt x="538" y="126"/>
                  </a:cubicBezTo>
                  <a:cubicBezTo>
                    <a:pt x="538" y="126"/>
                    <a:pt x="539" y="127"/>
                    <a:pt x="538" y="127"/>
                  </a:cubicBezTo>
                  <a:cubicBezTo>
                    <a:pt x="535" y="126"/>
                    <a:pt x="534" y="124"/>
                    <a:pt x="532" y="123"/>
                  </a:cubicBezTo>
                  <a:cubicBezTo>
                    <a:pt x="531" y="124"/>
                    <a:pt x="534" y="124"/>
                    <a:pt x="533" y="125"/>
                  </a:cubicBezTo>
                  <a:cubicBezTo>
                    <a:pt x="531" y="125"/>
                    <a:pt x="529" y="123"/>
                    <a:pt x="526" y="122"/>
                  </a:cubicBezTo>
                  <a:cubicBezTo>
                    <a:pt x="527" y="121"/>
                    <a:pt x="526" y="120"/>
                    <a:pt x="526" y="120"/>
                  </a:cubicBezTo>
                  <a:cubicBezTo>
                    <a:pt x="525" y="119"/>
                    <a:pt x="524" y="119"/>
                    <a:pt x="523" y="119"/>
                  </a:cubicBezTo>
                  <a:cubicBezTo>
                    <a:pt x="525" y="119"/>
                    <a:pt x="523" y="120"/>
                    <a:pt x="523" y="119"/>
                  </a:cubicBezTo>
                  <a:cubicBezTo>
                    <a:pt x="521" y="118"/>
                    <a:pt x="519" y="118"/>
                    <a:pt x="519" y="117"/>
                  </a:cubicBezTo>
                  <a:cubicBezTo>
                    <a:pt x="521" y="118"/>
                    <a:pt x="523" y="119"/>
                    <a:pt x="523" y="118"/>
                  </a:cubicBezTo>
                  <a:cubicBezTo>
                    <a:pt x="519" y="116"/>
                    <a:pt x="518" y="116"/>
                    <a:pt x="516" y="114"/>
                  </a:cubicBezTo>
                  <a:cubicBezTo>
                    <a:pt x="516" y="115"/>
                    <a:pt x="516" y="115"/>
                    <a:pt x="514" y="114"/>
                  </a:cubicBezTo>
                  <a:cubicBezTo>
                    <a:pt x="513" y="112"/>
                    <a:pt x="508" y="112"/>
                    <a:pt x="506" y="112"/>
                  </a:cubicBezTo>
                  <a:cubicBezTo>
                    <a:pt x="505" y="111"/>
                    <a:pt x="504" y="110"/>
                    <a:pt x="503" y="109"/>
                  </a:cubicBezTo>
                  <a:cubicBezTo>
                    <a:pt x="503" y="109"/>
                    <a:pt x="504" y="110"/>
                    <a:pt x="503" y="110"/>
                  </a:cubicBezTo>
                  <a:cubicBezTo>
                    <a:pt x="501" y="109"/>
                    <a:pt x="500" y="108"/>
                    <a:pt x="499" y="107"/>
                  </a:cubicBezTo>
                  <a:cubicBezTo>
                    <a:pt x="499" y="109"/>
                    <a:pt x="497" y="107"/>
                    <a:pt x="494" y="107"/>
                  </a:cubicBezTo>
                  <a:cubicBezTo>
                    <a:pt x="495" y="106"/>
                    <a:pt x="495" y="107"/>
                    <a:pt x="496" y="106"/>
                  </a:cubicBezTo>
                  <a:cubicBezTo>
                    <a:pt x="494" y="105"/>
                    <a:pt x="490" y="105"/>
                    <a:pt x="489" y="104"/>
                  </a:cubicBezTo>
                  <a:cubicBezTo>
                    <a:pt x="489" y="103"/>
                    <a:pt x="490" y="104"/>
                    <a:pt x="491" y="103"/>
                  </a:cubicBezTo>
                  <a:cubicBezTo>
                    <a:pt x="490" y="103"/>
                    <a:pt x="488" y="103"/>
                    <a:pt x="489" y="102"/>
                  </a:cubicBezTo>
                  <a:cubicBezTo>
                    <a:pt x="488" y="102"/>
                    <a:pt x="486" y="101"/>
                    <a:pt x="485" y="101"/>
                  </a:cubicBezTo>
                  <a:cubicBezTo>
                    <a:pt x="486" y="102"/>
                    <a:pt x="488" y="103"/>
                    <a:pt x="488" y="104"/>
                  </a:cubicBezTo>
                  <a:cubicBezTo>
                    <a:pt x="486" y="103"/>
                    <a:pt x="488" y="103"/>
                    <a:pt x="486" y="104"/>
                  </a:cubicBezTo>
                  <a:cubicBezTo>
                    <a:pt x="486" y="103"/>
                    <a:pt x="483" y="102"/>
                    <a:pt x="486" y="102"/>
                  </a:cubicBezTo>
                  <a:cubicBezTo>
                    <a:pt x="484" y="101"/>
                    <a:pt x="482" y="101"/>
                    <a:pt x="482" y="100"/>
                  </a:cubicBezTo>
                  <a:cubicBezTo>
                    <a:pt x="483" y="100"/>
                    <a:pt x="485" y="100"/>
                    <a:pt x="486" y="101"/>
                  </a:cubicBezTo>
                  <a:cubicBezTo>
                    <a:pt x="485" y="99"/>
                    <a:pt x="487" y="100"/>
                    <a:pt x="489" y="100"/>
                  </a:cubicBezTo>
                  <a:cubicBezTo>
                    <a:pt x="487" y="99"/>
                    <a:pt x="485" y="99"/>
                    <a:pt x="484" y="99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483" y="100"/>
                    <a:pt x="482" y="100"/>
                    <a:pt x="482" y="99"/>
                  </a:cubicBezTo>
                  <a:cubicBezTo>
                    <a:pt x="481" y="99"/>
                    <a:pt x="482" y="100"/>
                    <a:pt x="481" y="100"/>
                  </a:cubicBezTo>
                  <a:cubicBezTo>
                    <a:pt x="480" y="100"/>
                    <a:pt x="480" y="99"/>
                    <a:pt x="479" y="99"/>
                  </a:cubicBezTo>
                  <a:cubicBezTo>
                    <a:pt x="481" y="98"/>
                    <a:pt x="484" y="98"/>
                    <a:pt x="488" y="99"/>
                  </a:cubicBezTo>
                  <a:cubicBezTo>
                    <a:pt x="489" y="99"/>
                    <a:pt x="488" y="97"/>
                    <a:pt x="489" y="98"/>
                  </a:cubicBezTo>
                  <a:cubicBezTo>
                    <a:pt x="489" y="98"/>
                    <a:pt x="490" y="98"/>
                    <a:pt x="490" y="99"/>
                  </a:cubicBezTo>
                  <a:cubicBezTo>
                    <a:pt x="490" y="100"/>
                    <a:pt x="488" y="100"/>
                    <a:pt x="490" y="100"/>
                  </a:cubicBezTo>
                  <a:cubicBezTo>
                    <a:pt x="492" y="98"/>
                    <a:pt x="500" y="102"/>
                    <a:pt x="502" y="103"/>
                  </a:cubicBezTo>
                  <a:cubicBezTo>
                    <a:pt x="504" y="104"/>
                    <a:pt x="501" y="102"/>
                    <a:pt x="503" y="102"/>
                  </a:cubicBezTo>
                  <a:cubicBezTo>
                    <a:pt x="506" y="104"/>
                    <a:pt x="508" y="105"/>
                    <a:pt x="510" y="106"/>
                  </a:cubicBezTo>
                  <a:cubicBezTo>
                    <a:pt x="510" y="106"/>
                    <a:pt x="510" y="107"/>
                    <a:pt x="510" y="107"/>
                  </a:cubicBezTo>
                  <a:cubicBezTo>
                    <a:pt x="512" y="106"/>
                    <a:pt x="514" y="107"/>
                    <a:pt x="517" y="109"/>
                  </a:cubicBezTo>
                  <a:cubicBezTo>
                    <a:pt x="519" y="110"/>
                    <a:pt x="522" y="112"/>
                    <a:pt x="523" y="112"/>
                  </a:cubicBezTo>
                  <a:cubicBezTo>
                    <a:pt x="522" y="112"/>
                    <a:pt x="522" y="111"/>
                    <a:pt x="523" y="111"/>
                  </a:cubicBezTo>
                  <a:cubicBezTo>
                    <a:pt x="525" y="112"/>
                    <a:pt x="523" y="113"/>
                    <a:pt x="525" y="114"/>
                  </a:cubicBezTo>
                  <a:cubicBezTo>
                    <a:pt x="526" y="114"/>
                    <a:pt x="523" y="112"/>
                    <a:pt x="525" y="112"/>
                  </a:cubicBezTo>
                  <a:cubicBezTo>
                    <a:pt x="526" y="114"/>
                    <a:pt x="526" y="113"/>
                    <a:pt x="527" y="113"/>
                  </a:cubicBezTo>
                  <a:cubicBezTo>
                    <a:pt x="528" y="114"/>
                    <a:pt x="530" y="115"/>
                    <a:pt x="530" y="116"/>
                  </a:cubicBezTo>
                  <a:cubicBezTo>
                    <a:pt x="535" y="116"/>
                    <a:pt x="539" y="121"/>
                    <a:pt x="542" y="122"/>
                  </a:cubicBezTo>
                  <a:cubicBezTo>
                    <a:pt x="542" y="123"/>
                    <a:pt x="544" y="125"/>
                    <a:pt x="546" y="126"/>
                  </a:cubicBezTo>
                  <a:cubicBezTo>
                    <a:pt x="546" y="125"/>
                    <a:pt x="543" y="124"/>
                    <a:pt x="543" y="123"/>
                  </a:cubicBezTo>
                  <a:cubicBezTo>
                    <a:pt x="546" y="125"/>
                    <a:pt x="549" y="126"/>
                    <a:pt x="552" y="128"/>
                  </a:cubicBezTo>
                  <a:cubicBezTo>
                    <a:pt x="555" y="129"/>
                    <a:pt x="559" y="131"/>
                    <a:pt x="561" y="132"/>
                  </a:cubicBezTo>
                  <a:cubicBezTo>
                    <a:pt x="561" y="133"/>
                    <a:pt x="560" y="132"/>
                    <a:pt x="560" y="132"/>
                  </a:cubicBezTo>
                  <a:cubicBezTo>
                    <a:pt x="562" y="134"/>
                    <a:pt x="561" y="132"/>
                    <a:pt x="563" y="133"/>
                  </a:cubicBezTo>
                  <a:cubicBezTo>
                    <a:pt x="565" y="136"/>
                    <a:pt x="567" y="140"/>
                    <a:pt x="571" y="140"/>
                  </a:cubicBezTo>
                  <a:cubicBezTo>
                    <a:pt x="570" y="139"/>
                    <a:pt x="569" y="139"/>
                    <a:pt x="569" y="138"/>
                  </a:cubicBezTo>
                  <a:cubicBezTo>
                    <a:pt x="570" y="139"/>
                    <a:pt x="575" y="141"/>
                    <a:pt x="576" y="144"/>
                  </a:cubicBezTo>
                  <a:cubicBezTo>
                    <a:pt x="575" y="144"/>
                    <a:pt x="575" y="144"/>
                    <a:pt x="574" y="143"/>
                  </a:cubicBezTo>
                  <a:cubicBezTo>
                    <a:pt x="574" y="143"/>
                    <a:pt x="573" y="142"/>
                    <a:pt x="572" y="141"/>
                  </a:cubicBezTo>
                  <a:cubicBezTo>
                    <a:pt x="572" y="142"/>
                    <a:pt x="570" y="141"/>
                    <a:pt x="570" y="142"/>
                  </a:cubicBezTo>
                  <a:cubicBezTo>
                    <a:pt x="572" y="143"/>
                    <a:pt x="571" y="142"/>
                    <a:pt x="573" y="143"/>
                  </a:cubicBezTo>
                  <a:cubicBezTo>
                    <a:pt x="572" y="144"/>
                    <a:pt x="572" y="143"/>
                    <a:pt x="572" y="144"/>
                  </a:cubicBezTo>
                  <a:cubicBezTo>
                    <a:pt x="573" y="144"/>
                    <a:pt x="577" y="146"/>
                    <a:pt x="576" y="145"/>
                  </a:cubicBezTo>
                  <a:cubicBezTo>
                    <a:pt x="577" y="147"/>
                    <a:pt x="582" y="149"/>
                    <a:pt x="583" y="151"/>
                  </a:cubicBezTo>
                  <a:cubicBezTo>
                    <a:pt x="582" y="152"/>
                    <a:pt x="580" y="149"/>
                    <a:pt x="580" y="150"/>
                  </a:cubicBezTo>
                  <a:cubicBezTo>
                    <a:pt x="581" y="151"/>
                    <a:pt x="583" y="152"/>
                    <a:pt x="584" y="153"/>
                  </a:cubicBezTo>
                  <a:cubicBezTo>
                    <a:pt x="585" y="152"/>
                    <a:pt x="583" y="152"/>
                    <a:pt x="583" y="152"/>
                  </a:cubicBezTo>
                  <a:cubicBezTo>
                    <a:pt x="584" y="150"/>
                    <a:pt x="588" y="155"/>
                    <a:pt x="588" y="153"/>
                  </a:cubicBezTo>
                  <a:cubicBezTo>
                    <a:pt x="584" y="152"/>
                    <a:pt x="581" y="147"/>
                    <a:pt x="580" y="148"/>
                  </a:cubicBezTo>
                  <a:cubicBezTo>
                    <a:pt x="579" y="146"/>
                    <a:pt x="577" y="144"/>
                    <a:pt x="577" y="143"/>
                  </a:cubicBezTo>
                  <a:cubicBezTo>
                    <a:pt x="578" y="144"/>
                    <a:pt x="578" y="144"/>
                    <a:pt x="581" y="146"/>
                  </a:cubicBezTo>
                  <a:cubicBezTo>
                    <a:pt x="581" y="147"/>
                    <a:pt x="584" y="152"/>
                    <a:pt x="585" y="150"/>
                  </a:cubicBezTo>
                  <a:cubicBezTo>
                    <a:pt x="583" y="149"/>
                    <a:pt x="583" y="148"/>
                    <a:pt x="583" y="147"/>
                  </a:cubicBezTo>
                  <a:cubicBezTo>
                    <a:pt x="584" y="149"/>
                    <a:pt x="586" y="148"/>
                    <a:pt x="587" y="150"/>
                  </a:cubicBezTo>
                  <a:cubicBezTo>
                    <a:pt x="588" y="149"/>
                    <a:pt x="583" y="147"/>
                    <a:pt x="582" y="146"/>
                  </a:cubicBezTo>
                  <a:cubicBezTo>
                    <a:pt x="582" y="146"/>
                    <a:pt x="583" y="146"/>
                    <a:pt x="583" y="146"/>
                  </a:cubicBezTo>
                  <a:cubicBezTo>
                    <a:pt x="580" y="144"/>
                    <a:pt x="577" y="141"/>
                    <a:pt x="575" y="139"/>
                  </a:cubicBezTo>
                  <a:cubicBezTo>
                    <a:pt x="572" y="137"/>
                    <a:pt x="570" y="135"/>
                    <a:pt x="568" y="132"/>
                  </a:cubicBezTo>
                  <a:cubicBezTo>
                    <a:pt x="567" y="134"/>
                    <a:pt x="571" y="136"/>
                    <a:pt x="570" y="137"/>
                  </a:cubicBezTo>
                  <a:cubicBezTo>
                    <a:pt x="570" y="137"/>
                    <a:pt x="569" y="137"/>
                    <a:pt x="569" y="137"/>
                  </a:cubicBezTo>
                  <a:cubicBezTo>
                    <a:pt x="569" y="136"/>
                    <a:pt x="568" y="134"/>
                    <a:pt x="566" y="133"/>
                  </a:cubicBezTo>
                  <a:cubicBezTo>
                    <a:pt x="566" y="132"/>
                    <a:pt x="565" y="131"/>
                    <a:pt x="565" y="130"/>
                  </a:cubicBezTo>
                  <a:cubicBezTo>
                    <a:pt x="561" y="131"/>
                    <a:pt x="557" y="126"/>
                    <a:pt x="554" y="124"/>
                  </a:cubicBezTo>
                  <a:cubicBezTo>
                    <a:pt x="555" y="123"/>
                    <a:pt x="555" y="124"/>
                    <a:pt x="556" y="124"/>
                  </a:cubicBezTo>
                  <a:cubicBezTo>
                    <a:pt x="552" y="121"/>
                    <a:pt x="550" y="120"/>
                    <a:pt x="549" y="121"/>
                  </a:cubicBezTo>
                  <a:cubicBezTo>
                    <a:pt x="550" y="120"/>
                    <a:pt x="545" y="119"/>
                    <a:pt x="545" y="118"/>
                  </a:cubicBezTo>
                  <a:cubicBezTo>
                    <a:pt x="546" y="118"/>
                    <a:pt x="548" y="119"/>
                    <a:pt x="546" y="117"/>
                  </a:cubicBezTo>
                  <a:cubicBezTo>
                    <a:pt x="545" y="118"/>
                    <a:pt x="542" y="116"/>
                    <a:pt x="540" y="115"/>
                  </a:cubicBezTo>
                  <a:cubicBezTo>
                    <a:pt x="540" y="114"/>
                    <a:pt x="540" y="113"/>
                    <a:pt x="538" y="113"/>
                  </a:cubicBezTo>
                  <a:cubicBezTo>
                    <a:pt x="537" y="112"/>
                    <a:pt x="539" y="114"/>
                    <a:pt x="537" y="114"/>
                  </a:cubicBezTo>
                  <a:cubicBezTo>
                    <a:pt x="536" y="112"/>
                    <a:pt x="532" y="111"/>
                    <a:pt x="531" y="109"/>
                  </a:cubicBezTo>
                  <a:cubicBezTo>
                    <a:pt x="531" y="110"/>
                    <a:pt x="530" y="110"/>
                    <a:pt x="529" y="109"/>
                  </a:cubicBezTo>
                  <a:cubicBezTo>
                    <a:pt x="529" y="108"/>
                    <a:pt x="531" y="107"/>
                    <a:pt x="529" y="108"/>
                  </a:cubicBezTo>
                  <a:cubicBezTo>
                    <a:pt x="529" y="109"/>
                    <a:pt x="524" y="106"/>
                    <a:pt x="525" y="106"/>
                  </a:cubicBezTo>
                  <a:cubicBezTo>
                    <a:pt x="530" y="108"/>
                    <a:pt x="527" y="105"/>
                    <a:pt x="532" y="106"/>
                  </a:cubicBezTo>
                  <a:cubicBezTo>
                    <a:pt x="531" y="107"/>
                    <a:pt x="532" y="107"/>
                    <a:pt x="532" y="107"/>
                  </a:cubicBezTo>
                  <a:cubicBezTo>
                    <a:pt x="532" y="108"/>
                    <a:pt x="530" y="107"/>
                    <a:pt x="530" y="108"/>
                  </a:cubicBezTo>
                  <a:cubicBezTo>
                    <a:pt x="533" y="109"/>
                    <a:pt x="533" y="110"/>
                    <a:pt x="535" y="110"/>
                  </a:cubicBezTo>
                  <a:cubicBezTo>
                    <a:pt x="536" y="111"/>
                    <a:pt x="537" y="112"/>
                    <a:pt x="536" y="112"/>
                  </a:cubicBezTo>
                  <a:cubicBezTo>
                    <a:pt x="538" y="113"/>
                    <a:pt x="537" y="111"/>
                    <a:pt x="539" y="112"/>
                  </a:cubicBezTo>
                  <a:cubicBezTo>
                    <a:pt x="541" y="113"/>
                    <a:pt x="541" y="114"/>
                    <a:pt x="543" y="114"/>
                  </a:cubicBezTo>
                  <a:cubicBezTo>
                    <a:pt x="542" y="115"/>
                    <a:pt x="542" y="115"/>
                    <a:pt x="542" y="115"/>
                  </a:cubicBezTo>
                  <a:cubicBezTo>
                    <a:pt x="546" y="116"/>
                    <a:pt x="544" y="116"/>
                    <a:pt x="547" y="117"/>
                  </a:cubicBezTo>
                  <a:cubicBezTo>
                    <a:pt x="549" y="118"/>
                    <a:pt x="549" y="119"/>
                    <a:pt x="549" y="120"/>
                  </a:cubicBezTo>
                  <a:cubicBezTo>
                    <a:pt x="550" y="121"/>
                    <a:pt x="549" y="119"/>
                    <a:pt x="551" y="119"/>
                  </a:cubicBezTo>
                  <a:cubicBezTo>
                    <a:pt x="554" y="121"/>
                    <a:pt x="555" y="121"/>
                    <a:pt x="557" y="123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8" y="124"/>
                    <a:pt x="558" y="124"/>
                    <a:pt x="558" y="124"/>
                  </a:cubicBezTo>
                  <a:cubicBezTo>
                    <a:pt x="558" y="124"/>
                    <a:pt x="557" y="123"/>
                    <a:pt x="558" y="123"/>
                  </a:cubicBezTo>
                  <a:cubicBezTo>
                    <a:pt x="555" y="121"/>
                    <a:pt x="552" y="120"/>
                    <a:pt x="550" y="118"/>
                  </a:cubicBezTo>
                  <a:cubicBezTo>
                    <a:pt x="547" y="116"/>
                    <a:pt x="545" y="114"/>
                    <a:pt x="542" y="113"/>
                  </a:cubicBezTo>
                  <a:cubicBezTo>
                    <a:pt x="541" y="113"/>
                    <a:pt x="541" y="112"/>
                    <a:pt x="542" y="112"/>
                  </a:cubicBezTo>
                  <a:cubicBezTo>
                    <a:pt x="539" y="111"/>
                    <a:pt x="536" y="109"/>
                    <a:pt x="539" y="112"/>
                  </a:cubicBezTo>
                  <a:cubicBezTo>
                    <a:pt x="539" y="111"/>
                    <a:pt x="538" y="111"/>
                    <a:pt x="537" y="111"/>
                  </a:cubicBezTo>
                  <a:cubicBezTo>
                    <a:pt x="537" y="110"/>
                    <a:pt x="534" y="108"/>
                    <a:pt x="534" y="109"/>
                  </a:cubicBezTo>
                  <a:cubicBezTo>
                    <a:pt x="534" y="108"/>
                    <a:pt x="532" y="109"/>
                    <a:pt x="532" y="108"/>
                  </a:cubicBezTo>
                  <a:cubicBezTo>
                    <a:pt x="532" y="106"/>
                    <a:pt x="536" y="109"/>
                    <a:pt x="538" y="109"/>
                  </a:cubicBezTo>
                  <a:cubicBezTo>
                    <a:pt x="536" y="107"/>
                    <a:pt x="531" y="106"/>
                    <a:pt x="529" y="105"/>
                  </a:cubicBezTo>
                  <a:cubicBezTo>
                    <a:pt x="531" y="105"/>
                    <a:pt x="524" y="103"/>
                    <a:pt x="524" y="102"/>
                  </a:cubicBezTo>
                  <a:cubicBezTo>
                    <a:pt x="524" y="102"/>
                    <a:pt x="528" y="103"/>
                    <a:pt x="526" y="102"/>
                  </a:cubicBezTo>
                  <a:cubicBezTo>
                    <a:pt x="523" y="102"/>
                    <a:pt x="521" y="100"/>
                    <a:pt x="518" y="100"/>
                  </a:cubicBezTo>
                  <a:cubicBezTo>
                    <a:pt x="517" y="99"/>
                    <a:pt x="514" y="98"/>
                    <a:pt x="511" y="97"/>
                  </a:cubicBezTo>
                  <a:cubicBezTo>
                    <a:pt x="510" y="97"/>
                    <a:pt x="508" y="96"/>
                    <a:pt x="507" y="96"/>
                  </a:cubicBezTo>
                  <a:cubicBezTo>
                    <a:pt x="505" y="95"/>
                    <a:pt x="504" y="95"/>
                    <a:pt x="503" y="94"/>
                  </a:cubicBezTo>
                  <a:cubicBezTo>
                    <a:pt x="502" y="94"/>
                    <a:pt x="499" y="93"/>
                    <a:pt x="497" y="92"/>
                  </a:cubicBezTo>
                  <a:cubicBezTo>
                    <a:pt x="498" y="91"/>
                    <a:pt x="501" y="93"/>
                    <a:pt x="500" y="91"/>
                  </a:cubicBezTo>
                  <a:cubicBezTo>
                    <a:pt x="498" y="91"/>
                    <a:pt x="496" y="91"/>
                    <a:pt x="495" y="91"/>
                  </a:cubicBezTo>
                  <a:cubicBezTo>
                    <a:pt x="494" y="91"/>
                    <a:pt x="494" y="90"/>
                    <a:pt x="493" y="89"/>
                  </a:cubicBezTo>
                  <a:cubicBezTo>
                    <a:pt x="493" y="90"/>
                    <a:pt x="490" y="90"/>
                    <a:pt x="490" y="89"/>
                  </a:cubicBezTo>
                  <a:cubicBezTo>
                    <a:pt x="490" y="89"/>
                    <a:pt x="491" y="89"/>
                    <a:pt x="492" y="89"/>
                  </a:cubicBezTo>
                  <a:cubicBezTo>
                    <a:pt x="492" y="89"/>
                    <a:pt x="491" y="88"/>
                    <a:pt x="490" y="88"/>
                  </a:cubicBezTo>
                  <a:cubicBezTo>
                    <a:pt x="490" y="88"/>
                    <a:pt x="490" y="89"/>
                    <a:pt x="489" y="89"/>
                  </a:cubicBezTo>
                  <a:cubicBezTo>
                    <a:pt x="488" y="87"/>
                    <a:pt x="485" y="85"/>
                    <a:pt x="481" y="83"/>
                  </a:cubicBezTo>
                  <a:cubicBezTo>
                    <a:pt x="481" y="85"/>
                    <a:pt x="477" y="82"/>
                    <a:pt x="478" y="84"/>
                  </a:cubicBezTo>
                  <a:cubicBezTo>
                    <a:pt x="480" y="84"/>
                    <a:pt x="484" y="84"/>
                    <a:pt x="481" y="85"/>
                  </a:cubicBezTo>
                  <a:cubicBezTo>
                    <a:pt x="483" y="86"/>
                    <a:pt x="485" y="85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3" y="86"/>
                    <a:pt x="480" y="84"/>
                    <a:pt x="477" y="84"/>
                  </a:cubicBezTo>
                  <a:cubicBezTo>
                    <a:pt x="478" y="84"/>
                    <a:pt x="479" y="85"/>
                    <a:pt x="479" y="85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6" y="85"/>
                    <a:pt x="477" y="84"/>
                    <a:pt x="475" y="83"/>
                  </a:cubicBezTo>
                  <a:cubicBezTo>
                    <a:pt x="477" y="86"/>
                    <a:pt x="468" y="82"/>
                    <a:pt x="468" y="84"/>
                  </a:cubicBezTo>
                  <a:cubicBezTo>
                    <a:pt x="467" y="83"/>
                    <a:pt x="467" y="84"/>
                    <a:pt x="464" y="83"/>
                  </a:cubicBezTo>
                  <a:cubicBezTo>
                    <a:pt x="465" y="83"/>
                    <a:pt x="464" y="83"/>
                    <a:pt x="464" y="83"/>
                  </a:cubicBezTo>
                  <a:cubicBezTo>
                    <a:pt x="464" y="82"/>
                    <a:pt x="467" y="82"/>
                    <a:pt x="465" y="81"/>
                  </a:cubicBezTo>
                  <a:cubicBezTo>
                    <a:pt x="465" y="82"/>
                    <a:pt x="461" y="81"/>
                    <a:pt x="461" y="82"/>
                  </a:cubicBezTo>
                  <a:cubicBezTo>
                    <a:pt x="462" y="82"/>
                    <a:pt x="464" y="83"/>
                    <a:pt x="463" y="82"/>
                  </a:cubicBezTo>
                  <a:cubicBezTo>
                    <a:pt x="460" y="82"/>
                    <a:pt x="460" y="80"/>
                    <a:pt x="457" y="81"/>
                  </a:cubicBezTo>
                  <a:cubicBezTo>
                    <a:pt x="458" y="81"/>
                    <a:pt x="459" y="82"/>
                    <a:pt x="458" y="82"/>
                  </a:cubicBezTo>
                  <a:cubicBezTo>
                    <a:pt x="455" y="80"/>
                    <a:pt x="453" y="80"/>
                    <a:pt x="449" y="80"/>
                  </a:cubicBezTo>
                  <a:cubicBezTo>
                    <a:pt x="451" y="79"/>
                    <a:pt x="454" y="80"/>
                    <a:pt x="455" y="79"/>
                  </a:cubicBezTo>
                  <a:cubicBezTo>
                    <a:pt x="452" y="79"/>
                    <a:pt x="450" y="78"/>
                    <a:pt x="449" y="78"/>
                  </a:cubicBezTo>
                  <a:cubicBezTo>
                    <a:pt x="449" y="79"/>
                    <a:pt x="451" y="79"/>
                    <a:pt x="449" y="79"/>
                  </a:cubicBezTo>
                  <a:cubicBezTo>
                    <a:pt x="449" y="78"/>
                    <a:pt x="445" y="79"/>
                    <a:pt x="445" y="78"/>
                  </a:cubicBezTo>
                  <a:cubicBezTo>
                    <a:pt x="446" y="79"/>
                    <a:pt x="443" y="79"/>
                    <a:pt x="444" y="79"/>
                  </a:cubicBezTo>
                  <a:cubicBezTo>
                    <a:pt x="446" y="79"/>
                    <a:pt x="445" y="80"/>
                    <a:pt x="446" y="80"/>
                  </a:cubicBezTo>
                  <a:cubicBezTo>
                    <a:pt x="445" y="80"/>
                    <a:pt x="449" y="80"/>
                    <a:pt x="449" y="81"/>
                  </a:cubicBezTo>
                  <a:cubicBezTo>
                    <a:pt x="447" y="80"/>
                    <a:pt x="444" y="81"/>
                    <a:pt x="446" y="81"/>
                  </a:cubicBezTo>
                  <a:cubicBezTo>
                    <a:pt x="446" y="80"/>
                    <a:pt x="448" y="81"/>
                    <a:pt x="447" y="82"/>
                  </a:cubicBezTo>
                  <a:cubicBezTo>
                    <a:pt x="446" y="82"/>
                    <a:pt x="446" y="81"/>
                    <a:pt x="444" y="81"/>
                  </a:cubicBezTo>
                  <a:cubicBezTo>
                    <a:pt x="443" y="82"/>
                    <a:pt x="446" y="82"/>
                    <a:pt x="444" y="82"/>
                  </a:cubicBezTo>
                  <a:cubicBezTo>
                    <a:pt x="440" y="82"/>
                    <a:pt x="437" y="80"/>
                    <a:pt x="432" y="81"/>
                  </a:cubicBezTo>
                  <a:cubicBezTo>
                    <a:pt x="434" y="80"/>
                    <a:pt x="428" y="79"/>
                    <a:pt x="430" y="79"/>
                  </a:cubicBezTo>
                  <a:cubicBezTo>
                    <a:pt x="432" y="79"/>
                    <a:pt x="436" y="80"/>
                    <a:pt x="437" y="79"/>
                  </a:cubicBezTo>
                  <a:cubicBezTo>
                    <a:pt x="434" y="79"/>
                    <a:pt x="428" y="79"/>
                    <a:pt x="426" y="77"/>
                  </a:cubicBezTo>
                  <a:cubicBezTo>
                    <a:pt x="430" y="77"/>
                    <a:pt x="431" y="78"/>
                    <a:pt x="434" y="79"/>
                  </a:cubicBezTo>
                  <a:cubicBezTo>
                    <a:pt x="433" y="77"/>
                    <a:pt x="435" y="77"/>
                    <a:pt x="435" y="75"/>
                  </a:cubicBezTo>
                  <a:cubicBezTo>
                    <a:pt x="433" y="75"/>
                    <a:pt x="431" y="76"/>
                    <a:pt x="432" y="76"/>
                  </a:cubicBezTo>
                  <a:cubicBezTo>
                    <a:pt x="433" y="76"/>
                    <a:pt x="434" y="75"/>
                    <a:pt x="434" y="76"/>
                  </a:cubicBezTo>
                  <a:cubicBezTo>
                    <a:pt x="434" y="77"/>
                    <a:pt x="433" y="77"/>
                    <a:pt x="431" y="77"/>
                  </a:cubicBezTo>
                  <a:cubicBezTo>
                    <a:pt x="429" y="76"/>
                    <a:pt x="428" y="77"/>
                    <a:pt x="426" y="76"/>
                  </a:cubicBezTo>
                  <a:cubicBezTo>
                    <a:pt x="427" y="75"/>
                    <a:pt x="424" y="75"/>
                    <a:pt x="423" y="75"/>
                  </a:cubicBezTo>
                  <a:cubicBezTo>
                    <a:pt x="425" y="74"/>
                    <a:pt x="425" y="75"/>
                    <a:pt x="427" y="75"/>
                  </a:cubicBezTo>
                  <a:cubicBezTo>
                    <a:pt x="426" y="73"/>
                    <a:pt x="424" y="75"/>
                    <a:pt x="422" y="75"/>
                  </a:cubicBezTo>
                  <a:cubicBezTo>
                    <a:pt x="422" y="74"/>
                    <a:pt x="422" y="74"/>
                    <a:pt x="423" y="73"/>
                  </a:cubicBezTo>
                  <a:cubicBezTo>
                    <a:pt x="421" y="73"/>
                    <a:pt x="420" y="74"/>
                    <a:pt x="420" y="74"/>
                  </a:cubicBezTo>
                  <a:cubicBezTo>
                    <a:pt x="423" y="74"/>
                    <a:pt x="420" y="77"/>
                    <a:pt x="416" y="76"/>
                  </a:cubicBezTo>
                  <a:cubicBezTo>
                    <a:pt x="415" y="75"/>
                    <a:pt x="415" y="75"/>
                    <a:pt x="415" y="74"/>
                  </a:cubicBezTo>
                  <a:cubicBezTo>
                    <a:pt x="414" y="74"/>
                    <a:pt x="414" y="75"/>
                    <a:pt x="413" y="75"/>
                  </a:cubicBezTo>
                  <a:cubicBezTo>
                    <a:pt x="413" y="74"/>
                    <a:pt x="410" y="74"/>
                    <a:pt x="410" y="73"/>
                  </a:cubicBezTo>
                  <a:cubicBezTo>
                    <a:pt x="407" y="73"/>
                    <a:pt x="407" y="73"/>
                    <a:pt x="406" y="74"/>
                  </a:cubicBezTo>
                  <a:cubicBezTo>
                    <a:pt x="407" y="75"/>
                    <a:pt x="408" y="74"/>
                    <a:pt x="409" y="74"/>
                  </a:cubicBezTo>
                  <a:cubicBezTo>
                    <a:pt x="409" y="75"/>
                    <a:pt x="406" y="76"/>
                    <a:pt x="405" y="75"/>
                  </a:cubicBezTo>
                  <a:cubicBezTo>
                    <a:pt x="405" y="74"/>
                    <a:pt x="406" y="73"/>
                    <a:pt x="403" y="73"/>
                  </a:cubicBezTo>
                  <a:cubicBezTo>
                    <a:pt x="405" y="75"/>
                    <a:pt x="402" y="73"/>
                    <a:pt x="401" y="74"/>
                  </a:cubicBezTo>
                  <a:cubicBezTo>
                    <a:pt x="402" y="74"/>
                    <a:pt x="404" y="75"/>
                    <a:pt x="404" y="76"/>
                  </a:cubicBezTo>
                  <a:cubicBezTo>
                    <a:pt x="400" y="76"/>
                    <a:pt x="398" y="76"/>
                    <a:pt x="396" y="76"/>
                  </a:cubicBezTo>
                  <a:cubicBezTo>
                    <a:pt x="398" y="75"/>
                    <a:pt x="401" y="75"/>
                    <a:pt x="401" y="75"/>
                  </a:cubicBezTo>
                  <a:cubicBezTo>
                    <a:pt x="398" y="74"/>
                    <a:pt x="394" y="75"/>
                    <a:pt x="391" y="74"/>
                  </a:cubicBezTo>
                  <a:cubicBezTo>
                    <a:pt x="394" y="75"/>
                    <a:pt x="394" y="73"/>
                    <a:pt x="396" y="73"/>
                  </a:cubicBezTo>
                  <a:cubicBezTo>
                    <a:pt x="396" y="73"/>
                    <a:pt x="397" y="74"/>
                    <a:pt x="399" y="73"/>
                  </a:cubicBezTo>
                  <a:cubicBezTo>
                    <a:pt x="399" y="72"/>
                    <a:pt x="399" y="73"/>
                    <a:pt x="401" y="73"/>
                  </a:cubicBezTo>
                  <a:cubicBezTo>
                    <a:pt x="401" y="72"/>
                    <a:pt x="402" y="72"/>
                    <a:pt x="403" y="72"/>
                  </a:cubicBezTo>
                  <a:cubicBezTo>
                    <a:pt x="405" y="73"/>
                    <a:pt x="404" y="73"/>
                    <a:pt x="407" y="73"/>
                  </a:cubicBezTo>
                  <a:cubicBezTo>
                    <a:pt x="406" y="72"/>
                    <a:pt x="404" y="72"/>
                    <a:pt x="402" y="71"/>
                  </a:cubicBezTo>
                  <a:cubicBezTo>
                    <a:pt x="403" y="72"/>
                    <a:pt x="401" y="72"/>
                    <a:pt x="400" y="73"/>
                  </a:cubicBezTo>
                  <a:cubicBezTo>
                    <a:pt x="399" y="72"/>
                    <a:pt x="399" y="72"/>
                    <a:pt x="398" y="71"/>
                  </a:cubicBezTo>
                  <a:cubicBezTo>
                    <a:pt x="398" y="72"/>
                    <a:pt x="398" y="73"/>
                    <a:pt x="396" y="73"/>
                  </a:cubicBezTo>
                  <a:cubicBezTo>
                    <a:pt x="394" y="72"/>
                    <a:pt x="397" y="72"/>
                    <a:pt x="395" y="71"/>
                  </a:cubicBezTo>
                  <a:cubicBezTo>
                    <a:pt x="395" y="72"/>
                    <a:pt x="394" y="72"/>
                    <a:pt x="393" y="73"/>
                  </a:cubicBezTo>
                  <a:cubicBezTo>
                    <a:pt x="393" y="72"/>
                    <a:pt x="389" y="72"/>
                    <a:pt x="390" y="71"/>
                  </a:cubicBezTo>
                  <a:cubicBezTo>
                    <a:pt x="387" y="72"/>
                    <a:pt x="383" y="73"/>
                    <a:pt x="379" y="72"/>
                  </a:cubicBezTo>
                  <a:cubicBezTo>
                    <a:pt x="380" y="71"/>
                    <a:pt x="382" y="72"/>
                    <a:pt x="382" y="71"/>
                  </a:cubicBezTo>
                  <a:cubicBezTo>
                    <a:pt x="381" y="71"/>
                    <a:pt x="381" y="71"/>
                    <a:pt x="382" y="71"/>
                  </a:cubicBezTo>
                  <a:cubicBezTo>
                    <a:pt x="383" y="71"/>
                    <a:pt x="382" y="72"/>
                    <a:pt x="384" y="72"/>
                  </a:cubicBezTo>
                  <a:cubicBezTo>
                    <a:pt x="385" y="70"/>
                    <a:pt x="390" y="70"/>
                    <a:pt x="392" y="69"/>
                  </a:cubicBezTo>
                  <a:cubicBezTo>
                    <a:pt x="392" y="70"/>
                    <a:pt x="394" y="70"/>
                    <a:pt x="395" y="70"/>
                  </a:cubicBezTo>
                  <a:cubicBezTo>
                    <a:pt x="394" y="69"/>
                    <a:pt x="398" y="69"/>
                    <a:pt x="395" y="69"/>
                  </a:cubicBezTo>
                  <a:cubicBezTo>
                    <a:pt x="394" y="70"/>
                    <a:pt x="393" y="68"/>
                    <a:pt x="392" y="69"/>
                  </a:cubicBezTo>
                  <a:cubicBezTo>
                    <a:pt x="391" y="70"/>
                    <a:pt x="387" y="69"/>
                    <a:pt x="384" y="70"/>
                  </a:cubicBezTo>
                  <a:cubicBezTo>
                    <a:pt x="384" y="69"/>
                    <a:pt x="384" y="69"/>
                    <a:pt x="385" y="69"/>
                  </a:cubicBezTo>
                  <a:cubicBezTo>
                    <a:pt x="385" y="69"/>
                    <a:pt x="387" y="69"/>
                    <a:pt x="387" y="68"/>
                  </a:cubicBezTo>
                  <a:cubicBezTo>
                    <a:pt x="386" y="68"/>
                    <a:pt x="385" y="68"/>
                    <a:pt x="383" y="69"/>
                  </a:cubicBezTo>
                  <a:cubicBezTo>
                    <a:pt x="383" y="69"/>
                    <a:pt x="382" y="69"/>
                    <a:pt x="381" y="69"/>
                  </a:cubicBezTo>
                  <a:cubicBezTo>
                    <a:pt x="382" y="70"/>
                    <a:pt x="381" y="70"/>
                    <a:pt x="380" y="71"/>
                  </a:cubicBezTo>
                  <a:cubicBezTo>
                    <a:pt x="379" y="70"/>
                    <a:pt x="381" y="70"/>
                    <a:pt x="379" y="70"/>
                  </a:cubicBezTo>
                  <a:cubicBezTo>
                    <a:pt x="378" y="71"/>
                    <a:pt x="376" y="72"/>
                    <a:pt x="375" y="73"/>
                  </a:cubicBezTo>
                  <a:cubicBezTo>
                    <a:pt x="375" y="72"/>
                    <a:pt x="373" y="72"/>
                    <a:pt x="373" y="72"/>
                  </a:cubicBezTo>
                  <a:cubicBezTo>
                    <a:pt x="374" y="72"/>
                    <a:pt x="374" y="72"/>
                    <a:pt x="374" y="72"/>
                  </a:cubicBezTo>
                  <a:cubicBezTo>
                    <a:pt x="371" y="72"/>
                    <a:pt x="375" y="70"/>
                    <a:pt x="373" y="71"/>
                  </a:cubicBezTo>
                  <a:cubicBezTo>
                    <a:pt x="372" y="73"/>
                    <a:pt x="371" y="71"/>
                    <a:pt x="368" y="73"/>
                  </a:cubicBezTo>
                  <a:cubicBezTo>
                    <a:pt x="369" y="72"/>
                    <a:pt x="369" y="72"/>
                    <a:pt x="367" y="72"/>
                  </a:cubicBezTo>
                  <a:cubicBezTo>
                    <a:pt x="371" y="71"/>
                    <a:pt x="368" y="72"/>
                    <a:pt x="368" y="71"/>
                  </a:cubicBezTo>
                  <a:cubicBezTo>
                    <a:pt x="369" y="71"/>
                    <a:pt x="369" y="71"/>
                    <a:pt x="369" y="70"/>
                  </a:cubicBezTo>
                  <a:cubicBezTo>
                    <a:pt x="368" y="71"/>
                    <a:pt x="372" y="71"/>
                    <a:pt x="372" y="70"/>
                  </a:cubicBezTo>
                  <a:cubicBezTo>
                    <a:pt x="370" y="70"/>
                    <a:pt x="371" y="69"/>
                    <a:pt x="371" y="69"/>
                  </a:cubicBezTo>
                  <a:cubicBezTo>
                    <a:pt x="369" y="70"/>
                    <a:pt x="367" y="70"/>
                    <a:pt x="366" y="71"/>
                  </a:cubicBezTo>
                  <a:cubicBezTo>
                    <a:pt x="363" y="71"/>
                    <a:pt x="360" y="71"/>
                    <a:pt x="361" y="70"/>
                  </a:cubicBezTo>
                  <a:cubicBezTo>
                    <a:pt x="362" y="70"/>
                    <a:pt x="362" y="70"/>
                    <a:pt x="363" y="70"/>
                  </a:cubicBezTo>
                  <a:cubicBezTo>
                    <a:pt x="366" y="69"/>
                    <a:pt x="369" y="69"/>
                    <a:pt x="370" y="68"/>
                  </a:cubicBezTo>
                  <a:cubicBezTo>
                    <a:pt x="369" y="69"/>
                    <a:pt x="368" y="67"/>
                    <a:pt x="369" y="67"/>
                  </a:cubicBezTo>
                  <a:cubicBezTo>
                    <a:pt x="372" y="67"/>
                    <a:pt x="375" y="67"/>
                    <a:pt x="374" y="66"/>
                  </a:cubicBezTo>
                  <a:cubicBezTo>
                    <a:pt x="376" y="68"/>
                    <a:pt x="380" y="67"/>
                    <a:pt x="381" y="68"/>
                  </a:cubicBezTo>
                  <a:cubicBezTo>
                    <a:pt x="383" y="68"/>
                    <a:pt x="383" y="67"/>
                    <a:pt x="384" y="67"/>
                  </a:cubicBezTo>
                  <a:cubicBezTo>
                    <a:pt x="384" y="67"/>
                    <a:pt x="387" y="67"/>
                    <a:pt x="388" y="67"/>
                  </a:cubicBezTo>
                  <a:cubicBezTo>
                    <a:pt x="387" y="68"/>
                    <a:pt x="389" y="68"/>
                    <a:pt x="389" y="69"/>
                  </a:cubicBezTo>
                  <a:cubicBezTo>
                    <a:pt x="389" y="68"/>
                    <a:pt x="394" y="69"/>
                    <a:pt x="392" y="68"/>
                  </a:cubicBezTo>
                  <a:cubicBezTo>
                    <a:pt x="391" y="68"/>
                    <a:pt x="391" y="68"/>
                    <a:pt x="390" y="68"/>
                  </a:cubicBezTo>
                  <a:cubicBezTo>
                    <a:pt x="392" y="68"/>
                    <a:pt x="393" y="67"/>
                    <a:pt x="394" y="67"/>
                  </a:cubicBezTo>
                  <a:cubicBezTo>
                    <a:pt x="394" y="66"/>
                    <a:pt x="391" y="67"/>
                    <a:pt x="392" y="65"/>
                  </a:cubicBezTo>
                  <a:cubicBezTo>
                    <a:pt x="393" y="65"/>
                    <a:pt x="394" y="65"/>
                    <a:pt x="395" y="66"/>
                  </a:cubicBezTo>
                  <a:cubicBezTo>
                    <a:pt x="393" y="66"/>
                    <a:pt x="397" y="66"/>
                    <a:pt x="397" y="67"/>
                  </a:cubicBezTo>
                  <a:cubicBezTo>
                    <a:pt x="400" y="66"/>
                    <a:pt x="400" y="67"/>
                    <a:pt x="404" y="66"/>
                  </a:cubicBezTo>
                  <a:cubicBezTo>
                    <a:pt x="403" y="65"/>
                    <a:pt x="400" y="66"/>
                    <a:pt x="397" y="66"/>
                  </a:cubicBezTo>
                  <a:cubicBezTo>
                    <a:pt x="397" y="65"/>
                    <a:pt x="396" y="64"/>
                    <a:pt x="394" y="64"/>
                  </a:cubicBezTo>
                  <a:cubicBezTo>
                    <a:pt x="392" y="64"/>
                    <a:pt x="390" y="63"/>
                    <a:pt x="390" y="63"/>
                  </a:cubicBezTo>
                  <a:cubicBezTo>
                    <a:pt x="387" y="63"/>
                    <a:pt x="388" y="64"/>
                    <a:pt x="386" y="63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8" y="65"/>
                    <a:pt x="387" y="64"/>
                    <a:pt x="390" y="64"/>
                  </a:cubicBezTo>
                  <a:cubicBezTo>
                    <a:pt x="391" y="64"/>
                    <a:pt x="393" y="64"/>
                    <a:pt x="393" y="64"/>
                  </a:cubicBezTo>
                  <a:cubicBezTo>
                    <a:pt x="391" y="65"/>
                    <a:pt x="390" y="65"/>
                    <a:pt x="387" y="65"/>
                  </a:cubicBezTo>
                  <a:cubicBezTo>
                    <a:pt x="388" y="64"/>
                    <a:pt x="384" y="65"/>
                    <a:pt x="384" y="65"/>
                  </a:cubicBezTo>
                  <a:cubicBezTo>
                    <a:pt x="385" y="67"/>
                    <a:pt x="390" y="65"/>
                    <a:pt x="393" y="67"/>
                  </a:cubicBezTo>
                  <a:cubicBezTo>
                    <a:pt x="389" y="67"/>
                    <a:pt x="384" y="67"/>
                    <a:pt x="380" y="65"/>
                  </a:cubicBezTo>
                  <a:cubicBezTo>
                    <a:pt x="379" y="65"/>
                    <a:pt x="381" y="65"/>
                    <a:pt x="380" y="65"/>
                  </a:cubicBezTo>
                  <a:cubicBezTo>
                    <a:pt x="380" y="65"/>
                    <a:pt x="378" y="65"/>
                    <a:pt x="378" y="66"/>
                  </a:cubicBezTo>
                  <a:cubicBezTo>
                    <a:pt x="380" y="65"/>
                    <a:pt x="382" y="66"/>
                    <a:pt x="381" y="66"/>
                  </a:cubicBezTo>
                  <a:cubicBezTo>
                    <a:pt x="379" y="66"/>
                    <a:pt x="376" y="66"/>
                    <a:pt x="375" y="66"/>
                  </a:cubicBezTo>
                  <a:cubicBezTo>
                    <a:pt x="375" y="65"/>
                    <a:pt x="377" y="65"/>
                    <a:pt x="377" y="65"/>
                  </a:cubicBezTo>
                  <a:cubicBezTo>
                    <a:pt x="376" y="65"/>
                    <a:pt x="376" y="64"/>
                    <a:pt x="375" y="64"/>
                  </a:cubicBezTo>
                  <a:cubicBezTo>
                    <a:pt x="375" y="65"/>
                    <a:pt x="373" y="66"/>
                    <a:pt x="371" y="66"/>
                  </a:cubicBezTo>
                  <a:cubicBezTo>
                    <a:pt x="375" y="65"/>
                    <a:pt x="364" y="66"/>
                    <a:pt x="367" y="64"/>
                  </a:cubicBezTo>
                  <a:cubicBezTo>
                    <a:pt x="365" y="65"/>
                    <a:pt x="365" y="65"/>
                    <a:pt x="362" y="65"/>
                  </a:cubicBezTo>
                  <a:cubicBezTo>
                    <a:pt x="363" y="64"/>
                    <a:pt x="361" y="65"/>
                    <a:pt x="360" y="65"/>
                  </a:cubicBezTo>
                  <a:cubicBezTo>
                    <a:pt x="363" y="64"/>
                    <a:pt x="368" y="63"/>
                    <a:pt x="372" y="63"/>
                  </a:cubicBezTo>
                  <a:cubicBezTo>
                    <a:pt x="376" y="62"/>
                    <a:pt x="379" y="62"/>
                    <a:pt x="381" y="63"/>
                  </a:cubicBezTo>
                  <a:cubicBezTo>
                    <a:pt x="385" y="62"/>
                    <a:pt x="387" y="62"/>
                    <a:pt x="390" y="62"/>
                  </a:cubicBezTo>
                  <a:cubicBezTo>
                    <a:pt x="389" y="62"/>
                    <a:pt x="390" y="61"/>
                    <a:pt x="390" y="61"/>
                  </a:cubicBezTo>
                  <a:cubicBezTo>
                    <a:pt x="388" y="61"/>
                    <a:pt x="388" y="60"/>
                    <a:pt x="386" y="60"/>
                  </a:cubicBezTo>
                  <a:cubicBezTo>
                    <a:pt x="387" y="61"/>
                    <a:pt x="387" y="61"/>
                    <a:pt x="387" y="62"/>
                  </a:cubicBezTo>
                  <a:cubicBezTo>
                    <a:pt x="385" y="62"/>
                    <a:pt x="383" y="63"/>
                    <a:pt x="382" y="62"/>
                  </a:cubicBezTo>
                  <a:cubicBezTo>
                    <a:pt x="382" y="62"/>
                    <a:pt x="384" y="61"/>
                    <a:pt x="386" y="61"/>
                  </a:cubicBezTo>
                  <a:cubicBezTo>
                    <a:pt x="385" y="60"/>
                    <a:pt x="381" y="59"/>
                    <a:pt x="378" y="60"/>
                  </a:cubicBezTo>
                  <a:cubicBezTo>
                    <a:pt x="380" y="60"/>
                    <a:pt x="381" y="60"/>
                    <a:pt x="381" y="61"/>
                  </a:cubicBezTo>
                  <a:cubicBezTo>
                    <a:pt x="372" y="61"/>
                    <a:pt x="361" y="64"/>
                    <a:pt x="360" y="61"/>
                  </a:cubicBezTo>
                  <a:cubicBezTo>
                    <a:pt x="359" y="62"/>
                    <a:pt x="356" y="60"/>
                    <a:pt x="355" y="62"/>
                  </a:cubicBezTo>
                  <a:cubicBezTo>
                    <a:pt x="356" y="62"/>
                    <a:pt x="357" y="61"/>
                    <a:pt x="357" y="62"/>
                  </a:cubicBezTo>
                  <a:cubicBezTo>
                    <a:pt x="354" y="63"/>
                    <a:pt x="358" y="62"/>
                    <a:pt x="358" y="63"/>
                  </a:cubicBezTo>
                  <a:cubicBezTo>
                    <a:pt x="353" y="64"/>
                    <a:pt x="353" y="64"/>
                    <a:pt x="353" y="64"/>
                  </a:cubicBezTo>
                  <a:cubicBezTo>
                    <a:pt x="354" y="65"/>
                    <a:pt x="357" y="64"/>
                    <a:pt x="358" y="65"/>
                  </a:cubicBezTo>
                  <a:cubicBezTo>
                    <a:pt x="355" y="65"/>
                    <a:pt x="351" y="64"/>
                    <a:pt x="348" y="64"/>
                  </a:cubicBezTo>
                  <a:cubicBezTo>
                    <a:pt x="346" y="64"/>
                    <a:pt x="343" y="65"/>
                    <a:pt x="343" y="66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1" y="66"/>
                    <a:pt x="344" y="65"/>
                    <a:pt x="341" y="65"/>
                  </a:cubicBezTo>
                  <a:cubicBezTo>
                    <a:pt x="341" y="66"/>
                    <a:pt x="341" y="66"/>
                    <a:pt x="339" y="67"/>
                  </a:cubicBezTo>
                  <a:cubicBezTo>
                    <a:pt x="339" y="66"/>
                    <a:pt x="336" y="68"/>
                    <a:pt x="334" y="67"/>
                  </a:cubicBezTo>
                  <a:cubicBezTo>
                    <a:pt x="336" y="65"/>
                    <a:pt x="342" y="64"/>
                    <a:pt x="347" y="63"/>
                  </a:cubicBezTo>
                  <a:cubicBezTo>
                    <a:pt x="347" y="63"/>
                    <a:pt x="347" y="63"/>
                    <a:pt x="348" y="63"/>
                  </a:cubicBezTo>
                  <a:cubicBezTo>
                    <a:pt x="349" y="61"/>
                    <a:pt x="345" y="62"/>
                    <a:pt x="346" y="61"/>
                  </a:cubicBezTo>
                  <a:cubicBezTo>
                    <a:pt x="348" y="61"/>
                    <a:pt x="347" y="61"/>
                    <a:pt x="349" y="60"/>
                  </a:cubicBezTo>
                  <a:cubicBezTo>
                    <a:pt x="350" y="61"/>
                    <a:pt x="352" y="61"/>
                    <a:pt x="355" y="60"/>
                  </a:cubicBezTo>
                  <a:cubicBezTo>
                    <a:pt x="354" y="59"/>
                    <a:pt x="352" y="61"/>
                    <a:pt x="351" y="60"/>
                  </a:cubicBezTo>
                  <a:cubicBezTo>
                    <a:pt x="354" y="59"/>
                    <a:pt x="357" y="59"/>
                    <a:pt x="359" y="58"/>
                  </a:cubicBezTo>
                  <a:cubicBezTo>
                    <a:pt x="360" y="58"/>
                    <a:pt x="362" y="58"/>
                    <a:pt x="363" y="58"/>
                  </a:cubicBezTo>
                  <a:cubicBezTo>
                    <a:pt x="364" y="58"/>
                    <a:pt x="366" y="58"/>
                    <a:pt x="368" y="57"/>
                  </a:cubicBezTo>
                  <a:cubicBezTo>
                    <a:pt x="368" y="56"/>
                    <a:pt x="371" y="56"/>
                    <a:pt x="371" y="55"/>
                  </a:cubicBezTo>
                  <a:cubicBezTo>
                    <a:pt x="372" y="56"/>
                    <a:pt x="374" y="56"/>
                    <a:pt x="371" y="57"/>
                  </a:cubicBezTo>
                  <a:cubicBezTo>
                    <a:pt x="374" y="57"/>
                    <a:pt x="376" y="56"/>
                    <a:pt x="374" y="56"/>
                  </a:cubicBezTo>
                  <a:cubicBezTo>
                    <a:pt x="373" y="56"/>
                    <a:pt x="376" y="55"/>
                    <a:pt x="372" y="55"/>
                  </a:cubicBezTo>
                  <a:cubicBezTo>
                    <a:pt x="373" y="54"/>
                    <a:pt x="374" y="54"/>
                    <a:pt x="376" y="54"/>
                  </a:cubicBezTo>
                  <a:cubicBezTo>
                    <a:pt x="378" y="54"/>
                    <a:pt x="376" y="54"/>
                    <a:pt x="376" y="55"/>
                  </a:cubicBezTo>
                  <a:cubicBezTo>
                    <a:pt x="379" y="55"/>
                    <a:pt x="379" y="55"/>
                    <a:pt x="381" y="55"/>
                  </a:cubicBezTo>
                  <a:cubicBezTo>
                    <a:pt x="383" y="54"/>
                    <a:pt x="380" y="54"/>
                    <a:pt x="382" y="53"/>
                  </a:cubicBezTo>
                  <a:cubicBezTo>
                    <a:pt x="383" y="54"/>
                    <a:pt x="385" y="54"/>
                    <a:pt x="387" y="54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9" y="53"/>
                    <a:pt x="401" y="53"/>
                  </a:cubicBezTo>
                  <a:cubicBezTo>
                    <a:pt x="401" y="53"/>
                    <a:pt x="403" y="55"/>
                    <a:pt x="404" y="54"/>
                  </a:cubicBezTo>
                  <a:cubicBezTo>
                    <a:pt x="402" y="53"/>
                    <a:pt x="402" y="53"/>
                    <a:pt x="401" y="52"/>
                  </a:cubicBezTo>
                  <a:cubicBezTo>
                    <a:pt x="404" y="53"/>
                    <a:pt x="404" y="53"/>
                    <a:pt x="407" y="52"/>
                  </a:cubicBezTo>
                  <a:cubicBezTo>
                    <a:pt x="407" y="54"/>
                    <a:pt x="411" y="52"/>
                    <a:pt x="412" y="53"/>
                  </a:cubicBezTo>
                  <a:cubicBezTo>
                    <a:pt x="413" y="53"/>
                    <a:pt x="411" y="52"/>
                    <a:pt x="413" y="52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4" y="53"/>
                    <a:pt x="413" y="53"/>
                    <a:pt x="413" y="54"/>
                  </a:cubicBezTo>
                  <a:cubicBezTo>
                    <a:pt x="416" y="55"/>
                    <a:pt x="413" y="53"/>
                    <a:pt x="416" y="54"/>
                  </a:cubicBezTo>
                  <a:cubicBezTo>
                    <a:pt x="416" y="53"/>
                    <a:pt x="415" y="53"/>
                    <a:pt x="415" y="52"/>
                  </a:cubicBezTo>
                  <a:cubicBezTo>
                    <a:pt x="418" y="52"/>
                    <a:pt x="422" y="51"/>
                    <a:pt x="425" y="53"/>
                  </a:cubicBezTo>
                  <a:cubicBezTo>
                    <a:pt x="426" y="52"/>
                    <a:pt x="428" y="52"/>
                    <a:pt x="429" y="52"/>
                  </a:cubicBezTo>
                  <a:cubicBezTo>
                    <a:pt x="430" y="53"/>
                    <a:pt x="429" y="54"/>
                    <a:pt x="431" y="54"/>
                  </a:cubicBezTo>
                  <a:cubicBezTo>
                    <a:pt x="431" y="53"/>
                    <a:pt x="432" y="53"/>
                    <a:pt x="432" y="52"/>
                  </a:cubicBezTo>
                  <a:cubicBezTo>
                    <a:pt x="431" y="52"/>
                    <a:pt x="430" y="52"/>
                    <a:pt x="431" y="52"/>
                  </a:cubicBezTo>
                  <a:cubicBezTo>
                    <a:pt x="433" y="50"/>
                    <a:pt x="440" y="52"/>
                    <a:pt x="444" y="52"/>
                  </a:cubicBezTo>
                  <a:cubicBezTo>
                    <a:pt x="445" y="53"/>
                    <a:pt x="451" y="52"/>
                    <a:pt x="448" y="54"/>
                  </a:cubicBezTo>
                  <a:cubicBezTo>
                    <a:pt x="450" y="54"/>
                    <a:pt x="453" y="54"/>
                    <a:pt x="452" y="55"/>
                  </a:cubicBezTo>
                  <a:cubicBezTo>
                    <a:pt x="451" y="55"/>
                    <a:pt x="450" y="54"/>
                    <a:pt x="448" y="54"/>
                  </a:cubicBezTo>
                  <a:cubicBezTo>
                    <a:pt x="448" y="55"/>
                    <a:pt x="446" y="55"/>
                    <a:pt x="446" y="55"/>
                  </a:cubicBezTo>
                  <a:cubicBezTo>
                    <a:pt x="449" y="56"/>
                    <a:pt x="445" y="56"/>
                    <a:pt x="448" y="56"/>
                  </a:cubicBezTo>
                  <a:cubicBezTo>
                    <a:pt x="450" y="57"/>
                    <a:pt x="446" y="55"/>
                    <a:pt x="449" y="55"/>
                  </a:cubicBezTo>
                  <a:cubicBezTo>
                    <a:pt x="450" y="55"/>
                    <a:pt x="451" y="55"/>
                    <a:pt x="452" y="56"/>
                  </a:cubicBezTo>
                  <a:cubicBezTo>
                    <a:pt x="450" y="56"/>
                    <a:pt x="451" y="56"/>
                    <a:pt x="450" y="57"/>
                  </a:cubicBezTo>
                  <a:cubicBezTo>
                    <a:pt x="451" y="57"/>
                    <a:pt x="455" y="58"/>
                    <a:pt x="456" y="58"/>
                  </a:cubicBezTo>
                  <a:cubicBezTo>
                    <a:pt x="455" y="57"/>
                    <a:pt x="452" y="57"/>
                    <a:pt x="452" y="57"/>
                  </a:cubicBezTo>
                  <a:cubicBezTo>
                    <a:pt x="452" y="56"/>
                    <a:pt x="454" y="54"/>
                    <a:pt x="453" y="56"/>
                  </a:cubicBezTo>
                  <a:cubicBezTo>
                    <a:pt x="456" y="56"/>
                    <a:pt x="454" y="54"/>
                    <a:pt x="457" y="55"/>
                  </a:cubicBezTo>
                  <a:cubicBezTo>
                    <a:pt x="457" y="56"/>
                    <a:pt x="456" y="56"/>
                    <a:pt x="457" y="56"/>
                  </a:cubicBezTo>
                  <a:cubicBezTo>
                    <a:pt x="460" y="57"/>
                    <a:pt x="457" y="55"/>
                    <a:pt x="459" y="55"/>
                  </a:cubicBezTo>
                  <a:cubicBezTo>
                    <a:pt x="461" y="56"/>
                    <a:pt x="461" y="57"/>
                    <a:pt x="461" y="57"/>
                  </a:cubicBezTo>
                  <a:cubicBezTo>
                    <a:pt x="464" y="57"/>
                    <a:pt x="470" y="59"/>
                    <a:pt x="466" y="57"/>
                  </a:cubicBezTo>
                  <a:cubicBezTo>
                    <a:pt x="468" y="57"/>
                    <a:pt x="469" y="57"/>
                    <a:pt x="470" y="58"/>
                  </a:cubicBezTo>
                  <a:cubicBezTo>
                    <a:pt x="468" y="58"/>
                    <a:pt x="469" y="58"/>
                    <a:pt x="469" y="59"/>
                  </a:cubicBezTo>
                  <a:cubicBezTo>
                    <a:pt x="473" y="59"/>
                    <a:pt x="475" y="61"/>
                    <a:pt x="478" y="62"/>
                  </a:cubicBezTo>
                  <a:cubicBezTo>
                    <a:pt x="479" y="61"/>
                    <a:pt x="477" y="60"/>
                    <a:pt x="478" y="60"/>
                  </a:cubicBezTo>
                  <a:cubicBezTo>
                    <a:pt x="479" y="61"/>
                    <a:pt x="480" y="60"/>
                    <a:pt x="481" y="61"/>
                  </a:cubicBezTo>
                  <a:cubicBezTo>
                    <a:pt x="481" y="61"/>
                    <a:pt x="481" y="62"/>
                    <a:pt x="482" y="62"/>
                  </a:cubicBezTo>
                  <a:cubicBezTo>
                    <a:pt x="483" y="63"/>
                    <a:pt x="485" y="63"/>
                    <a:pt x="486" y="63"/>
                  </a:cubicBezTo>
                  <a:cubicBezTo>
                    <a:pt x="488" y="64"/>
                    <a:pt x="489" y="64"/>
                    <a:pt x="489" y="65"/>
                  </a:cubicBezTo>
                  <a:cubicBezTo>
                    <a:pt x="488" y="65"/>
                    <a:pt x="485" y="63"/>
                    <a:pt x="485" y="64"/>
                  </a:cubicBezTo>
                  <a:cubicBezTo>
                    <a:pt x="488" y="66"/>
                    <a:pt x="490" y="65"/>
                    <a:pt x="492" y="66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5" y="66"/>
                    <a:pt x="498" y="65"/>
                    <a:pt x="498" y="67"/>
                  </a:cubicBezTo>
                  <a:cubicBezTo>
                    <a:pt x="495" y="66"/>
                    <a:pt x="492" y="67"/>
                    <a:pt x="493" y="68"/>
                  </a:cubicBezTo>
                  <a:cubicBezTo>
                    <a:pt x="495" y="69"/>
                    <a:pt x="498" y="69"/>
                    <a:pt x="499" y="70"/>
                  </a:cubicBezTo>
                  <a:cubicBezTo>
                    <a:pt x="501" y="70"/>
                    <a:pt x="498" y="69"/>
                    <a:pt x="500" y="69"/>
                  </a:cubicBezTo>
                  <a:cubicBezTo>
                    <a:pt x="502" y="70"/>
                    <a:pt x="508" y="71"/>
                    <a:pt x="511" y="72"/>
                  </a:cubicBezTo>
                  <a:cubicBezTo>
                    <a:pt x="511" y="72"/>
                    <a:pt x="508" y="71"/>
                    <a:pt x="508" y="70"/>
                  </a:cubicBezTo>
                  <a:cubicBezTo>
                    <a:pt x="511" y="70"/>
                    <a:pt x="513" y="72"/>
                    <a:pt x="516" y="73"/>
                  </a:cubicBezTo>
                  <a:cubicBezTo>
                    <a:pt x="518" y="74"/>
                    <a:pt x="520" y="75"/>
                    <a:pt x="522" y="76"/>
                  </a:cubicBezTo>
                  <a:cubicBezTo>
                    <a:pt x="521" y="75"/>
                    <a:pt x="519" y="74"/>
                    <a:pt x="518" y="73"/>
                  </a:cubicBezTo>
                  <a:cubicBezTo>
                    <a:pt x="522" y="74"/>
                    <a:pt x="524" y="76"/>
                    <a:pt x="529" y="78"/>
                  </a:cubicBezTo>
                  <a:cubicBezTo>
                    <a:pt x="528" y="78"/>
                    <a:pt x="528" y="79"/>
                    <a:pt x="527" y="79"/>
                  </a:cubicBezTo>
                  <a:cubicBezTo>
                    <a:pt x="530" y="81"/>
                    <a:pt x="531" y="80"/>
                    <a:pt x="532" y="80"/>
                  </a:cubicBezTo>
                  <a:cubicBezTo>
                    <a:pt x="531" y="79"/>
                    <a:pt x="530" y="79"/>
                    <a:pt x="529" y="78"/>
                  </a:cubicBezTo>
                  <a:cubicBezTo>
                    <a:pt x="530" y="79"/>
                    <a:pt x="530" y="78"/>
                    <a:pt x="531" y="78"/>
                  </a:cubicBezTo>
                  <a:cubicBezTo>
                    <a:pt x="533" y="79"/>
                    <a:pt x="536" y="83"/>
                    <a:pt x="537" y="84"/>
                  </a:cubicBezTo>
                  <a:cubicBezTo>
                    <a:pt x="538" y="82"/>
                    <a:pt x="535" y="81"/>
                    <a:pt x="533" y="79"/>
                  </a:cubicBezTo>
                  <a:cubicBezTo>
                    <a:pt x="537" y="80"/>
                    <a:pt x="537" y="82"/>
                    <a:pt x="540" y="83"/>
                  </a:cubicBezTo>
                  <a:cubicBezTo>
                    <a:pt x="540" y="82"/>
                    <a:pt x="537" y="81"/>
                    <a:pt x="538" y="80"/>
                  </a:cubicBezTo>
                  <a:cubicBezTo>
                    <a:pt x="535" y="79"/>
                    <a:pt x="532" y="78"/>
                    <a:pt x="530" y="77"/>
                  </a:cubicBezTo>
                  <a:cubicBezTo>
                    <a:pt x="527" y="76"/>
                    <a:pt x="525" y="75"/>
                    <a:pt x="523" y="73"/>
                  </a:cubicBezTo>
                  <a:cubicBezTo>
                    <a:pt x="527" y="76"/>
                    <a:pt x="525" y="74"/>
                    <a:pt x="527" y="74"/>
                  </a:cubicBezTo>
                  <a:cubicBezTo>
                    <a:pt x="529" y="75"/>
                    <a:pt x="532" y="77"/>
                    <a:pt x="533" y="78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5" y="77"/>
                    <a:pt x="538" y="80"/>
                    <a:pt x="538" y="79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42" y="80"/>
                    <a:pt x="545" y="82"/>
                    <a:pt x="549" y="83"/>
                  </a:cubicBezTo>
                  <a:cubicBezTo>
                    <a:pt x="548" y="85"/>
                    <a:pt x="559" y="88"/>
                    <a:pt x="558" y="90"/>
                  </a:cubicBezTo>
                  <a:cubicBezTo>
                    <a:pt x="552" y="87"/>
                    <a:pt x="549" y="85"/>
                    <a:pt x="544" y="83"/>
                  </a:cubicBezTo>
                  <a:cubicBezTo>
                    <a:pt x="545" y="84"/>
                    <a:pt x="542" y="82"/>
                    <a:pt x="541" y="82"/>
                  </a:cubicBezTo>
                  <a:cubicBezTo>
                    <a:pt x="544" y="85"/>
                    <a:pt x="549" y="86"/>
                    <a:pt x="553" y="87"/>
                  </a:cubicBezTo>
                  <a:cubicBezTo>
                    <a:pt x="552" y="88"/>
                    <a:pt x="553" y="88"/>
                    <a:pt x="553" y="88"/>
                  </a:cubicBezTo>
                  <a:cubicBezTo>
                    <a:pt x="551" y="87"/>
                    <a:pt x="550" y="87"/>
                    <a:pt x="548" y="86"/>
                  </a:cubicBezTo>
                  <a:cubicBezTo>
                    <a:pt x="548" y="87"/>
                    <a:pt x="547" y="88"/>
                    <a:pt x="549" y="88"/>
                  </a:cubicBezTo>
                  <a:cubicBezTo>
                    <a:pt x="549" y="88"/>
                    <a:pt x="549" y="87"/>
                    <a:pt x="549" y="87"/>
                  </a:cubicBezTo>
                  <a:cubicBezTo>
                    <a:pt x="551" y="88"/>
                    <a:pt x="552" y="89"/>
                    <a:pt x="554" y="90"/>
                  </a:cubicBezTo>
                  <a:cubicBezTo>
                    <a:pt x="555" y="92"/>
                    <a:pt x="553" y="91"/>
                    <a:pt x="552" y="93"/>
                  </a:cubicBezTo>
                  <a:cubicBezTo>
                    <a:pt x="551" y="93"/>
                    <a:pt x="551" y="92"/>
                    <a:pt x="550" y="92"/>
                  </a:cubicBezTo>
                  <a:cubicBezTo>
                    <a:pt x="550" y="94"/>
                    <a:pt x="546" y="92"/>
                    <a:pt x="543" y="92"/>
                  </a:cubicBezTo>
                  <a:cubicBezTo>
                    <a:pt x="545" y="94"/>
                    <a:pt x="546" y="92"/>
                    <a:pt x="549" y="94"/>
                  </a:cubicBezTo>
                  <a:cubicBezTo>
                    <a:pt x="549" y="95"/>
                    <a:pt x="548" y="94"/>
                    <a:pt x="549" y="95"/>
                  </a:cubicBezTo>
                  <a:cubicBezTo>
                    <a:pt x="549" y="94"/>
                    <a:pt x="552" y="97"/>
                    <a:pt x="552" y="95"/>
                  </a:cubicBezTo>
                  <a:cubicBezTo>
                    <a:pt x="550" y="94"/>
                    <a:pt x="549" y="94"/>
                    <a:pt x="549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3" y="94"/>
                    <a:pt x="552" y="95"/>
                    <a:pt x="553" y="95"/>
                  </a:cubicBezTo>
                  <a:cubicBezTo>
                    <a:pt x="554" y="95"/>
                    <a:pt x="554" y="95"/>
                    <a:pt x="554" y="95"/>
                  </a:cubicBezTo>
                  <a:cubicBezTo>
                    <a:pt x="555" y="94"/>
                    <a:pt x="552" y="94"/>
                    <a:pt x="553" y="93"/>
                  </a:cubicBezTo>
                  <a:cubicBezTo>
                    <a:pt x="554" y="93"/>
                    <a:pt x="555" y="92"/>
                    <a:pt x="556" y="92"/>
                  </a:cubicBezTo>
                  <a:cubicBezTo>
                    <a:pt x="557" y="91"/>
                    <a:pt x="558" y="91"/>
                    <a:pt x="560" y="93"/>
                  </a:cubicBezTo>
                  <a:cubicBezTo>
                    <a:pt x="561" y="96"/>
                    <a:pt x="564" y="96"/>
                    <a:pt x="568" y="98"/>
                  </a:cubicBezTo>
                  <a:cubicBezTo>
                    <a:pt x="567" y="99"/>
                    <a:pt x="567" y="99"/>
                    <a:pt x="567" y="99"/>
                  </a:cubicBezTo>
                  <a:cubicBezTo>
                    <a:pt x="568" y="99"/>
                    <a:pt x="573" y="104"/>
                    <a:pt x="573" y="103"/>
                  </a:cubicBezTo>
                  <a:cubicBezTo>
                    <a:pt x="574" y="102"/>
                    <a:pt x="572" y="102"/>
                    <a:pt x="570" y="101"/>
                  </a:cubicBezTo>
                  <a:cubicBezTo>
                    <a:pt x="571" y="100"/>
                    <a:pt x="569" y="99"/>
                    <a:pt x="569" y="98"/>
                  </a:cubicBezTo>
                  <a:cubicBezTo>
                    <a:pt x="575" y="101"/>
                    <a:pt x="575" y="102"/>
                    <a:pt x="575" y="104"/>
                  </a:cubicBezTo>
                  <a:cubicBezTo>
                    <a:pt x="578" y="106"/>
                    <a:pt x="580" y="108"/>
                    <a:pt x="582" y="109"/>
                  </a:cubicBezTo>
                  <a:cubicBezTo>
                    <a:pt x="584" y="111"/>
                    <a:pt x="587" y="113"/>
                    <a:pt x="591" y="116"/>
                  </a:cubicBezTo>
                  <a:cubicBezTo>
                    <a:pt x="592" y="116"/>
                    <a:pt x="590" y="114"/>
                    <a:pt x="591" y="115"/>
                  </a:cubicBezTo>
                  <a:cubicBezTo>
                    <a:pt x="593" y="117"/>
                    <a:pt x="594" y="117"/>
                    <a:pt x="596" y="119"/>
                  </a:cubicBezTo>
                  <a:cubicBezTo>
                    <a:pt x="596" y="119"/>
                    <a:pt x="595" y="119"/>
                    <a:pt x="596" y="120"/>
                  </a:cubicBezTo>
                  <a:cubicBezTo>
                    <a:pt x="599" y="121"/>
                    <a:pt x="599" y="123"/>
                    <a:pt x="600" y="123"/>
                  </a:cubicBezTo>
                  <a:cubicBezTo>
                    <a:pt x="602" y="124"/>
                    <a:pt x="601" y="125"/>
                    <a:pt x="602" y="126"/>
                  </a:cubicBezTo>
                  <a:cubicBezTo>
                    <a:pt x="602" y="126"/>
                    <a:pt x="603" y="125"/>
                    <a:pt x="604" y="125"/>
                  </a:cubicBezTo>
                  <a:cubicBezTo>
                    <a:pt x="601" y="123"/>
                    <a:pt x="599" y="120"/>
                    <a:pt x="600" y="120"/>
                  </a:cubicBezTo>
                  <a:cubicBezTo>
                    <a:pt x="599" y="119"/>
                    <a:pt x="595" y="117"/>
                    <a:pt x="594" y="116"/>
                  </a:cubicBezTo>
                  <a:cubicBezTo>
                    <a:pt x="597" y="116"/>
                    <a:pt x="610" y="127"/>
                    <a:pt x="604" y="125"/>
                  </a:cubicBezTo>
                  <a:cubicBezTo>
                    <a:pt x="605" y="126"/>
                    <a:pt x="606" y="127"/>
                    <a:pt x="606" y="128"/>
                  </a:cubicBezTo>
                  <a:cubicBezTo>
                    <a:pt x="607" y="128"/>
                    <a:pt x="607" y="127"/>
                    <a:pt x="608" y="127"/>
                  </a:cubicBezTo>
                  <a:cubicBezTo>
                    <a:pt x="606" y="126"/>
                    <a:pt x="606" y="125"/>
                    <a:pt x="606" y="124"/>
                  </a:cubicBezTo>
                  <a:cubicBezTo>
                    <a:pt x="604" y="122"/>
                    <a:pt x="604" y="123"/>
                    <a:pt x="602" y="122"/>
                  </a:cubicBezTo>
                  <a:cubicBezTo>
                    <a:pt x="603" y="121"/>
                    <a:pt x="603" y="121"/>
                    <a:pt x="603" y="121"/>
                  </a:cubicBezTo>
                  <a:cubicBezTo>
                    <a:pt x="605" y="122"/>
                    <a:pt x="605" y="123"/>
                    <a:pt x="606" y="123"/>
                  </a:cubicBezTo>
                  <a:cubicBezTo>
                    <a:pt x="604" y="120"/>
                    <a:pt x="601" y="121"/>
                    <a:pt x="598" y="117"/>
                  </a:cubicBezTo>
                  <a:cubicBezTo>
                    <a:pt x="601" y="119"/>
                    <a:pt x="599" y="116"/>
                    <a:pt x="600" y="117"/>
                  </a:cubicBezTo>
                  <a:cubicBezTo>
                    <a:pt x="597" y="114"/>
                    <a:pt x="590" y="106"/>
                    <a:pt x="597" y="111"/>
                  </a:cubicBezTo>
                  <a:cubicBezTo>
                    <a:pt x="598" y="111"/>
                    <a:pt x="597" y="110"/>
                    <a:pt x="596" y="108"/>
                  </a:cubicBezTo>
                  <a:cubicBezTo>
                    <a:pt x="596" y="109"/>
                    <a:pt x="595" y="109"/>
                    <a:pt x="593" y="108"/>
                  </a:cubicBezTo>
                  <a:cubicBezTo>
                    <a:pt x="593" y="108"/>
                    <a:pt x="593" y="110"/>
                    <a:pt x="592" y="109"/>
                  </a:cubicBezTo>
                  <a:cubicBezTo>
                    <a:pt x="590" y="108"/>
                    <a:pt x="589" y="106"/>
                    <a:pt x="587" y="106"/>
                  </a:cubicBezTo>
                  <a:cubicBezTo>
                    <a:pt x="585" y="104"/>
                    <a:pt x="582" y="102"/>
                    <a:pt x="579" y="100"/>
                  </a:cubicBezTo>
                  <a:cubicBezTo>
                    <a:pt x="577" y="98"/>
                    <a:pt x="574" y="96"/>
                    <a:pt x="571" y="94"/>
                  </a:cubicBezTo>
                  <a:cubicBezTo>
                    <a:pt x="565" y="91"/>
                    <a:pt x="559" y="87"/>
                    <a:pt x="554" y="84"/>
                  </a:cubicBezTo>
                  <a:cubicBezTo>
                    <a:pt x="556" y="85"/>
                    <a:pt x="556" y="85"/>
                    <a:pt x="559" y="87"/>
                  </a:cubicBezTo>
                  <a:cubicBezTo>
                    <a:pt x="559" y="85"/>
                    <a:pt x="562" y="88"/>
                    <a:pt x="563" y="88"/>
                  </a:cubicBezTo>
                  <a:cubicBezTo>
                    <a:pt x="561" y="87"/>
                    <a:pt x="565" y="89"/>
                    <a:pt x="563" y="87"/>
                  </a:cubicBezTo>
                  <a:cubicBezTo>
                    <a:pt x="568" y="90"/>
                    <a:pt x="572" y="93"/>
                    <a:pt x="576" y="94"/>
                  </a:cubicBezTo>
                  <a:cubicBezTo>
                    <a:pt x="571" y="91"/>
                    <a:pt x="579" y="93"/>
                    <a:pt x="575" y="91"/>
                  </a:cubicBezTo>
                  <a:cubicBezTo>
                    <a:pt x="572" y="91"/>
                    <a:pt x="568" y="89"/>
                    <a:pt x="565" y="86"/>
                  </a:cubicBezTo>
                  <a:cubicBezTo>
                    <a:pt x="565" y="86"/>
                    <a:pt x="565" y="86"/>
                    <a:pt x="564" y="86"/>
                  </a:cubicBezTo>
                  <a:cubicBezTo>
                    <a:pt x="562" y="84"/>
                    <a:pt x="567" y="87"/>
                    <a:pt x="568" y="87"/>
                  </a:cubicBezTo>
                  <a:cubicBezTo>
                    <a:pt x="566" y="85"/>
                    <a:pt x="564" y="83"/>
                    <a:pt x="561" y="82"/>
                  </a:cubicBezTo>
                  <a:cubicBezTo>
                    <a:pt x="562" y="82"/>
                    <a:pt x="563" y="81"/>
                    <a:pt x="564" y="82"/>
                  </a:cubicBezTo>
                  <a:cubicBezTo>
                    <a:pt x="567" y="84"/>
                    <a:pt x="566" y="84"/>
                    <a:pt x="569" y="85"/>
                  </a:cubicBezTo>
                  <a:cubicBezTo>
                    <a:pt x="569" y="86"/>
                    <a:pt x="568" y="86"/>
                    <a:pt x="568" y="86"/>
                  </a:cubicBezTo>
                  <a:cubicBezTo>
                    <a:pt x="570" y="87"/>
                    <a:pt x="570" y="86"/>
                    <a:pt x="572" y="87"/>
                  </a:cubicBezTo>
                  <a:cubicBezTo>
                    <a:pt x="571" y="89"/>
                    <a:pt x="571" y="89"/>
                    <a:pt x="571" y="89"/>
                  </a:cubicBezTo>
                  <a:cubicBezTo>
                    <a:pt x="574" y="89"/>
                    <a:pt x="577" y="90"/>
                    <a:pt x="580" y="91"/>
                  </a:cubicBezTo>
                  <a:cubicBezTo>
                    <a:pt x="576" y="88"/>
                    <a:pt x="572" y="83"/>
                    <a:pt x="568" y="82"/>
                  </a:cubicBezTo>
                  <a:cubicBezTo>
                    <a:pt x="568" y="82"/>
                    <a:pt x="567" y="79"/>
                    <a:pt x="569" y="80"/>
                  </a:cubicBezTo>
                  <a:cubicBezTo>
                    <a:pt x="571" y="82"/>
                    <a:pt x="571" y="82"/>
                    <a:pt x="574" y="83"/>
                  </a:cubicBezTo>
                  <a:cubicBezTo>
                    <a:pt x="574" y="84"/>
                    <a:pt x="573" y="83"/>
                    <a:pt x="573" y="84"/>
                  </a:cubicBezTo>
                  <a:cubicBezTo>
                    <a:pt x="579" y="87"/>
                    <a:pt x="575" y="87"/>
                    <a:pt x="580" y="91"/>
                  </a:cubicBezTo>
                  <a:cubicBezTo>
                    <a:pt x="582" y="91"/>
                    <a:pt x="582" y="90"/>
                    <a:pt x="584" y="91"/>
                  </a:cubicBezTo>
                  <a:cubicBezTo>
                    <a:pt x="583" y="90"/>
                    <a:pt x="585" y="90"/>
                    <a:pt x="585" y="90"/>
                  </a:cubicBezTo>
                  <a:cubicBezTo>
                    <a:pt x="586" y="92"/>
                    <a:pt x="587" y="93"/>
                    <a:pt x="587" y="91"/>
                  </a:cubicBezTo>
                  <a:cubicBezTo>
                    <a:pt x="588" y="92"/>
                    <a:pt x="590" y="93"/>
                    <a:pt x="591" y="94"/>
                  </a:cubicBezTo>
                  <a:cubicBezTo>
                    <a:pt x="593" y="96"/>
                    <a:pt x="595" y="97"/>
                    <a:pt x="595" y="98"/>
                  </a:cubicBezTo>
                  <a:cubicBezTo>
                    <a:pt x="595" y="99"/>
                    <a:pt x="594" y="98"/>
                    <a:pt x="594" y="99"/>
                  </a:cubicBezTo>
                  <a:cubicBezTo>
                    <a:pt x="590" y="98"/>
                    <a:pt x="584" y="93"/>
                    <a:pt x="580" y="91"/>
                  </a:cubicBezTo>
                  <a:cubicBezTo>
                    <a:pt x="580" y="91"/>
                    <a:pt x="580" y="92"/>
                    <a:pt x="581" y="93"/>
                  </a:cubicBezTo>
                  <a:cubicBezTo>
                    <a:pt x="581" y="92"/>
                    <a:pt x="582" y="92"/>
                    <a:pt x="583" y="93"/>
                  </a:cubicBezTo>
                  <a:cubicBezTo>
                    <a:pt x="584" y="94"/>
                    <a:pt x="583" y="94"/>
                    <a:pt x="583" y="95"/>
                  </a:cubicBezTo>
                  <a:cubicBezTo>
                    <a:pt x="584" y="96"/>
                    <a:pt x="586" y="96"/>
                    <a:pt x="586" y="97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7"/>
                    <a:pt x="587" y="100"/>
                    <a:pt x="589" y="101"/>
                  </a:cubicBezTo>
                  <a:cubicBezTo>
                    <a:pt x="588" y="100"/>
                    <a:pt x="587" y="100"/>
                    <a:pt x="587" y="99"/>
                  </a:cubicBezTo>
                  <a:cubicBezTo>
                    <a:pt x="588" y="100"/>
                    <a:pt x="588" y="99"/>
                    <a:pt x="589" y="100"/>
                  </a:cubicBezTo>
                  <a:cubicBezTo>
                    <a:pt x="591" y="102"/>
                    <a:pt x="589" y="101"/>
                    <a:pt x="590" y="103"/>
                  </a:cubicBezTo>
                  <a:cubicBezTo>
                    <a:pt x="592" y="103"/>
                    <a:pt x="591" y="104"/>
                    <a:pt x="591" y="104"/>
                  </a:cubicBezTo>
                  <a:cubicBezTo>
                    <a:pt x="592" y="104"/>
                    <a:pt x="593" y="104"/>
                    <a:pt x="594" y="105"/>
                  </a:cubicBezTo>
                  <a:cubicBezTo>
                    <a:pt x="594" y="105"/>
                    <a:pt x="593" y="106"/>
                    <a:pt x="594" y="106"/>
                  </a:cubicBezTo>
                  <a:cubicBezTo>
                    <a:pt x="601" y="108"/>
                    <a:pt x="603" y="115"/>
                    <a:pt x="610" y="118"/>
                  </a:cubicBezTo>
                  <a:cubicBezTo>
                    <a:pt x="610" y="119"/>
                    <a:pt x="612" y="120"/>
                    <a:pt x="613" y="122"/>
                  </a:cubicBezTo>
                  <a:cubicBezTo>
                    <a:pt x="613" y="121"/>
                    <a:pt x="612" y="119"/>
                    <a:pt x="612" y="118"/>
                  </a:cubicBezTo>
                  <a:cubicBezTo>
                    <a:pt x="610" y="116"/>
                    <a:pt x="604" y="112"/>
                    <a:pt x="603" y="109"/>
                  </a:cubicBezTo>
                  <a:cubicBezTo>
                    <a:pt x="605" y="110"/>
                    <a:pt x="607" y="112"/>
                    <a:pt x="608" y="113"/>
                  </a:cubicBezTo>
                  <a:cubicBezTo>
                    <a:pt x="608" y="113"/>
                    <a:pt x="608" y="112"/>
                    <a:pt x="609" y="113"/>
                  </a:cubicBezTo>
                  <a:cubicBezTo>
                    <a:pt x="611" y="114"/>
                    <a:pt x="612" y="116"/>
                    <a:pt x="614" y="117"/>
                  </a:cubicBezTo>
                  <a:cubicBezTo>
                    <a:pt x="616" y="119"/>
                    <a:pt x="618" y="120"/>
                    <a:pt x="620" y="122"/>
                  </a:cubicBezTo>
                  <a:cubicBezTo>
                    <a:pt x="623" y="125"/>
                    <a:pt x="627" y="128"/>
                    <a:pt x="629" y="131"/>
                  </a:cubicBezTo>
                  <a:cubicBezTo>
                    <a:pt x="628" y="130"/>
                    <a:pt x="629" y="129"/>
                    <a:pt x="629" y="128"/>
                  </a:cubicBezTo>
                  <a:cubicBezTo>
                    <a:pt x="626" y="127"/>
                    <a:pt x="623" y="125"/>
                    <a:pt x="622" y="122"/>
                  </a:cubicBezTo>
                  <a:cubicBezTo>
                    <a:pt x="620" y="121"/>
                    <a:pt x="617" y="119"/>
                    <a:pt x="615" y="117"/>
                  </a:cubicBezTo>
                  <a:cubicBezTo>
                    <a:pt x="612" y="114"/>
                    <a:pt x="610" y="112"/>
                    <a:pt x="608" y="111"/>
                  </a:cubicBezTo>
                  <a:cubicBezTo>
                    <a:pt x="608" y="109"/>
                    <a:pt x="603" y="105"/>
                    <a:pt x="605" y="104"/>
                  </a:cubicBezTo>
                  <a:cubicBezTo>
                    <a:pt x="603" y="103"/>
                    <a:pt x="599" y="101"/>
                    <a:pt x="599" y="100"/>
                  </a:cubicBezTo>
                  <a:cubicBezTo>
                    <a:pt x="601" y="101"/>
                    <a:pt x="601" y="100"/>
                    <a:pt x="603" y="101"/>
                  </a:cubicBezTo>
                  <a:cubicBezTo>
                    <a:pt x="601" y="100"/>
                    <a:pt x="600" y="99"/>
                    <a:pt x="598" y="97"/>
                  </a:cubicBezTo>
                  <a:cubicBezTo>
                    <a:pt x="598" y="96"/>
                    <a:pt x="600" y="97"/>
                    <a:pt x="598" y="95"/>
                  </a:cubicBezTo>
                  <a:cubicBezTo>
                    <a:pt x="593" y="92"/>
                    <a:pt x="586" y="88"/>
                    <a:pt x="582" y="83"/>
                  </a:cubicBezTo>
                  <a:cubicBezTo>
                    <a:pt x="583" y="82"/>
                    <a:pt x="588" y="86"/>
                    <a:pt x="590" y="87"/>
                  </a:cubicBezTo>
                  <a:cubicBezTo>
                    <a:pt x="588" y="85"/>
                    <a:pt x="593" y="89"/>
                    <a:pt x="593" y="88"/>
                  </a:cubicBezTo>
                  <a:cubicBezTo>
                    <a:pt x="591" y="87"/>
                    <a:pt x="592" y="85"/>
                    <a:pt x="594" y="86"/>
                  </a:cubicBezTo>
                  <a:cubicBezTo>
                    <a:pt x="595" y="87"/>
                    <a:pt x="596" y="88"/>
                    <a:pt x="595" y="89"/>
                  </a:cubicBezTo>
                  <a:cubicBezTo>
                    <a:pt x="597" y="90"/>
                    <a:pt x="598" y="91"/>
                    <a:pt x="599" y="91"/>
                  </a:cubicBezTo>
                  <a:cubicBezTo>
                    <a:pt x="595" y="88"/>
                    <a:pt x="599" y="89"/>
                    <a:pt x="597" y="88"/>
                  </a:cubicBezTo>
                  <a:cubicBezTo>
                    <a:pt x="597" y="88"/>
                    <a:pt x="596" y="88"/>
                    <a:pt x="595" y="87"/>
                  </a:cubicBezTo>
                  <a:cubicBezTo>
                    <a:pt x="596" y="86"/>
                    <a:pt x="592" y="85"/>
                    <a:pt x="590" y="85"/>
                  </a:cubicBezTo>
                  <a:cubicBezTo>
                    <a:pt x="589" y="82"/>
                    <a:pt x="581" y="80"/>
                    <a:pt x="578" y="76"/>
                  </a:cubicBezTo>
                  <a:cubicBezTo>
                    <a:pt x="580" y="77"/>
                    <a:pt x="582" y="77"/>
                    <a:pt x="584" y="79"/>
                  </a:cubicBezTo>
                  <a:cubicBezTo>
                    <a:pt x="585" y="78"/>
                    <a:pt x="587" y="79"/>
                    <a:pt x="590" y="80"/>
                  </a:cubicBezTo>
                  <a:cubicBezTo>
                    <a:pt x="591" y="82"/>
                    <a:pt x="589" y="81"/>
                    <a:pt x="589" y="81"/>
                  </a:cubicBezTo>
                  <a:cubicBezTo>
                    <a:pt x="591" y="82"/>
                    <a:pt x="594" y="82"/>
                    <a:pt x="595" y="85"/>
                  </a:cubicBezTo>
                  <a:cubicBezTo>
                    <a:pt x="594" y="84"/>
                    <a:pt x="590" y="83"/>
                    <a:pt x="592" y="84"/>
                  </a:cubicBezTo>
                  <a:cubicBezTo>
                    <a:pt x="594" y="84"/>
                    <a:pt x="596" y="85"/>
                    <a:pt x="598" y="86"/>
                  </a:cubicBezTo>
                  <a:cubicBezTo>
                    <a:pt x="600" y="86"/>
                    <a:pt x="602" y="87"/>
                    <a:pt x="603" y="88"/>
                  </a:cubicBezTo>
                  <a:cubicBezTo>
                    <a:pt x="604" y="88"/>
                    <a:pt x="604" y="87"/>
                    <a:pt x="603" y="87"/>
                  </a:cubicBezTo>
                  <a:cubicBezTo>
                    <a:pt x="606" y="89"/>
                    <a:pt x="609" y="90"/>
                    <a:pt x="612" y="92"/>
                  </a:cubicBezTo>
                  <a:cubicBezTo>
                    <a:pt x="615" y="94"/>
                    <a:pt x="617" y="96"/>
                    <a:pt x="618" y="97"/>
                  </a:cubicBezTo>
                  <a:cubicBezTo>
                    <a:pt x="620" y="99"/>
                    <a:pt x="624" y="102"/>
                    <a:pt x="625" y="102"/>
                  </a:cubicBezTo>
                  <a:cubicBezTo>
                    <a:pt x="623" y="101"/>
                    <a:pt x="624" y="99"/>
                    <a:pt x="622" y="98"/>
                  </a:cubicBezTo>
                  <a:cubicBezTo>
                    <a:pt x="624" y="100"/>
                    <a:pt x="626" y="100"/>
                    <a:pt x="628" y="101"/>
                  </a:cubicBezTo>
                  <a:cubicBezTo>
                    <a:pt x="628" y="102"/>
                    <a:pt x="632" y="105"/>
                    <a:pt x="633" y="106"/>
                  </a:cubicBezTo>
                  <a:cubicBezTo>
                    <a:pt x="633" y="107"/>
                    <a:pt x="630" y="103"/>
                    <a:pt x="630" y="105"/>
                  </a:cubicBezTo>
                  <a:cubicBezTo>
                    <a:pt x="633" y="108"/>
                    <a:pt x="637" y="112"/>
                    <a:pt x="641" y="116"/>
                  </a:cubicBezTo>
                  <a:cubicBezTo>
                    <a:pt x="645" y="120"/>
                    <a:pt x="649" y="124"/>
                    <a:pt x="652" y="128"/>
                  </a:cubicBezTo>
                  <a:cubicBezTo>
                    <a:pt x="650" y="127"/>
                    <a:pt x="647" y="122"/>
                    <a:pt x="646" y="123"/>
                  </a:cubicBezTo>
                  <a:cubicBezTo>
                    <a:pt x="646" y="124"/>
                    <a:pt x="648" y="125"/>
                    <a:pt x="649" y="127"/>
                  </a:cubicBezTo>
                  <a:cubicBezTo>
                    <a:pt x="650" y="128"/>
                    <a:pt x="651" y="130"/>
                    <a:pt x="653" y="132"/>
                  </a:cubicBezTo>
                  <a:cubicBezTo>
                    <a:pt x="652" y="133"/>
                    <a:pt x="651" y="132"/>
                    <a:pt x="649" y="130"/>
                  </a:cubicBezTo>
                  <a:cubicBezTo>
                    <a:pt x="650" y="128"/>
                    <a:pt x="642" y="122"/>
                    <a:pt x="646" y="122"/>
                  </a:cubicBezTo>
                  <a:cubicBezTo>
                    <a:pt x="643" y="120"/>
                    <a:pt x="639" y="117"/>
                    <a:pt x="638" y="114"/>
                  </a:cubicBezTo>
                  <a:cubicBezTo>
                    <a:pt x="637" y="113"/>
                    <a:pt x="637" y="115"/>
                    <a:pt x="635" y="113"/>
                  </a:cubicBezTo>
                  <a:cubicBezTo>
                    <a:pt x="635" y="112"/>
                    <a:pt x="636" y="113"/>
                    <a:pt x="637" y="113"/>
                  </a:cubicBezTo>
                  <a:cubicBezTo>
                    <a:pt x="635" y="112"/>
                    <a:pt x="631" y="109"/>
                    <a:pt x="628" y="106"/>
                  </a:cubicBezTo>
                  <a:cubicBezTo>
                    <a:pt x="624" y="103"/>
                    <a:pt x="620" y="100"/>
                    <a:pt x="617" y="99"/>
                  </a:cubicBezTo>
                  <a:cubicBezTo>
                    <a:pt x="617" y="98"/>
                    <a:pt x="617" y="97"/>
                    <a:pt x="617" y="97"/>
                  </a:cubicBezTo>
                  <a:cubicBezTo>
                    <a:pt x="616" y="97"/>
                    <a:pt x="614" y="96"/>
                    <a:pt x="613" y="96"/>
                  </a:cubicBezTo>
                  <a:cubicBezTo>
                    <a:pt x="616" y="97"/>
                    <a:pt x="615" y="98"/>
                    <a:pt x="616" y="99"/>
                  </a:cubicBezTo>
                  <a:cubicBezTo>
                    <a:pt x="616" y="99"/>
                    <a:pt x="620" y="101"/>
                    <a:pt x="620" y="102"/>
                  </a:cubicBezTo>
                  <a:cubicBezTo>
                    <a:pt x="620" y="103"/>
                    <a:pt x="618" y="101"/>
                    <a:pt x="618" y="101"/>
                  </a:cubicBezTo>
                  <a:cubicBezTo>
                    <a:pt x="618" y="102"/>
                    <a:pt x="619" y="102"/>
                    <a:pt x="619" y="102"/>
                  </a:cubicBezTo>
                  <a:cubicBezTo>
                    <a:pt x="618" y="102"/>
                    <a:pt x="617" y="101"/>
                    <a:pt x="617" y="102"/>
                  </a:cubicBezTo>
                  <a:cubicBezTo>
                    <a:pt x="620" y="104"/>
                    <a:pt x="625" y="105"/>
                    <a:pt x="625" y="108"/>
                  </a:cubicBezTo>
                  <a:cubicBezTo>
                    <a:pt x="623" y="106"/>
                    <a:pt x="624" y="108"/>
                    <a:pt x="622" y="107"/>
                  </a:cubicBezTo>
                  <a:cubicBezTo>
                    <a:pt x="620" y="104"/>
                    <a:pt x="615" y="101"/>
                    <a:pt x="613" y="101"/>
                  </a:cubicBezTo>
                  <a:cubicBezTo>
                    <a:pt x="618" y="103"/>
                    <a:pt x="616" y="105"/>
                    <a:pt x="618" y="107"/>
                  </a:cubicBezTo>
                  <a:cubicBezTo>
                    <a:pt x="615" y="105"/>
                    <a:pt x="617" y="105"/>
                    <a:pt x="615" y="104"/>
                  </a:cubicBezTo>
                  <a:cubicBezTo>
                    <a:pt x="614" y="105"/>
                    <a:pt x="615" y="107"/>
                    <a:pt x="617" y="109"/>
                  </a:cubicBezTo>
                  <a:cubicBezTo>
                    <a:pt x="615" y="107"/>
                    <a:pt x="615" y="109"/>
                    <a:pt x="614" y="108"/>
                  </a:cubicBezTo>
                  <a:cubicBezTo>
                    <a:pt x="616" y="110"/>
                    <a:pt x="619" y="112"/>
                    <a:pt x="617" y="112"/>
                  </a:cubicBezTo>
                  <a:cubicBezTo>
                    <a:pt x="618" y="113"/>
                    <a:pt x="621" y="116"/>
                    <a:pt x="621" y="116"/>
                  </a:cubicBezTo>
                  <a:cubicBezTo>
                    <a:pt x="620" y="116"/>
                    <a:pt x="616" y="112"/>
                    <a:pt x="616" y="113"/>
                  </a:cubicBezTo>
                  <a:cubicBezTo>
                    <a:pt x="622" y="116"/>
                    <a:pt x="625" y="120"/>
                    <a:pt x="627" y="124"/>
                  </a:cubicBezTo>
                  <a:cubicBezTo>
                    <a:pt x="630" y="129"/>
                    <a:pt x="632" y="133"/>
                    <a:pt x="638" y="136"/>
                  </a:cubicBezTo>
                  <a:cubicBezTo>
                    <a:pt x="636" y="137"/>
                    <a:pt x="638" y="139"/>
                    <a:pt x="639" y="140"/>
                  </a:cubicBezTo>
                  <a:cubicBezTo>
                    <a:pt x="637" y="140"/>
                    <a:pt x="635" y="139"/>
                    <a:pt x="633" y="138"/>
                  </a:cubicBezTo>
                  <a:cubicBezTo>
                    <a:pt x="633" y="137"/>
                    <a:pt x="632" y="137"/>
                    <a:pt x="631" y="136"/>
                  </a:cubicBezTo>
                  <a:cubicBezTo>
                    <a:pt x="629" y="134"/>
                    <a:pt x="632" y="135"/>
                    <a:pt x="630" y="133"/>
                  </a:cubicBezTo>
                  <a:cubicBezTo>
                    <a:pt x="629" y="134"/>
                    <a:pt x="629" y="134"/>
                    <a:pt x="630" y="135"/>
                  </a:cubicBezTo>
                  <a:cubicBezTo>
                    <a:pt x="627" y="133"/>
                    <a:pt x="627" y="131"/>
                    <a:pt x="623" y="128"/>
                  </a:cubicBezTo>
                  <a:cubicBezTo>
                    <a:pt x="621" y="128"/>
                    <a:pt x="620" y="126"/>
                    <a:pt x="620" y="128"/>
                  </a:cubicBezTo>
                  <a:cubicBezTo>
                    <a:pt x="624" y="131"/>
                    <a:pt x="625" y="133"/>
                    <a:pt x="629" y="135"/>
                  </a:cubicBezTo>
                  <a:cubicBezTo>
                    <a:pt x="627" y="135"/>
                    <a:pt x="629" y="140"/>
                    <a:pt x="631" y="139"/>
                  </a:cubicBezTo>
                  <a:cubicBezTo>
                    <a:pt x="630" y="138"/>
                    <a:pt x="629" y="137"/>
                    <a:pt x="629" y="137"/>
                  </a:cubicBezTo>
                  <a:cubicBezTo>
                    <a:pt x="629" y="137"/>
                    <a:pt x="629" y="136"/>
                    <a:pt x="630" y="136"/>
                  </a:cubicBezTo>
                  <a:cubicBezTo>
                    <a:pt x="632" y="139"/>
                    <a:pt x="634" y="139"/>
                    <a:pt x="634" y="141"/>
                  </a:cubicBezTo>
                  <a:cubicBezTo>
                    <a:pt x="633" y="140"/>
                    <a:pt x="632" y="138"/>
                    <a:pt x="631" y="139"/>
                  </a:cubicBezTo>
                  <a:cubicBezTo>
                    <a:pt x="633" y="141"/>
                    <a:pt x="631" y="139"/>
                    <a:pt x="632" y="141"/>
                  </a:cubicBezTo>
                  <a:cubicBezTo>
                    <a:pt x="634" y="142"/>
                    <a:pt x="638" y="146"/>
                    <a:pt x="639" y="148"/>
                  </a:cubicBezTo>
                  <a:cubicBezTo>
                    <a:pt x="638" y="149"/>
                    <a:pt x="638" y="149"/>
                    <a:pt x="638" y="149"/>
                  </a:cubicBezTo>
                  <a:cubicBezTo>
                    <a:pt x="636" y="146"/>
                    <a:pt x="633" y="146"/>
                    <a:pt x="635" y="147"/>
                  </a:cubicBezTo>
                  <a:cubicBezTo>
                    <a:pt x="639" y="151"/>
                    <a:pt x="642" y="151"/>
                    <a:pt x="643" y="151"/>
                  </a:cubicBezTo>
                  <a:cubicBezTo>
                    <a:pt x="645" y="152"/>
                    <a:pt x="643" y="152"/>
                    <a:pt x="644" y="153"/>
                  </a:cubicBezTo>
                  <a:cubicBezTo>
                    <a:pt x="645" y="153"/>
                    <a:pt x="648" y="155"/>
                    <a:pt x="649" y="156"/>
                  </a:cubicBezTo>
                  <a:cubicBezTo>
                    <a:pt x="648" y="156"/>
                    <a:pt x="648" y="154"/>
                    <a:pt x="650" y="155"/>
                  </a:cubicBezTo>
                  <a:cubicBezTo>
                    <a:pt x="651" y="157"/>
                    <a:pt x="653" y="160"/>
                    <a:pt x="655" y="162"/>
                  </a:cubicBezTo>
                  <a:cubicBezTo>
                    <a:pt x="657" y="165"/>
                    <a:pt x="659" y="167"/>
                    <a:pt x="660" y="169"/>
                  </a:cubicBezTo>
                  <a:cubicBezTo>
                    <a:pt x="659" y="169"/>
                    <a:pt x="658" y="168"/>
                    <a:pt x="659" y="170"/>
                  </a:cubicBezTo>
                  <a:cubicBezTo>
                    <a:pt x="660" y="169"/>
                    <a:pt x="662" y="175"/>
                    <a:pt x="664" y="176"/>
                  </a:cubicBezTo>
                  <a:cubicBezTo>
                    <a:pt x="665" y="176"/>
                    <a:pt x="663" y="174"/>
                    <a:pt x="664" y="173"/>
                  </a:cubicBezTo>
                  <a:cubicBezTo>
                    <a:pt x="666" y="177"/>
                    <a:pt x="666" y="175"/>
                    <a:pt x="668" y="177"/>
                  </a:cubicBezTo>
                  <a:cubicBezTo>
                    <a:pt x="669" y="180"/>
                    <a:pt x="675" y="188"/>
                    <a:pt x="677" y="190"/>
                  </a:cubicBezTo>
                  <a:cubicBezTo>
                    <a:pt x="677" y="188"/>
                    <a:pt x="674" y="187"/>
                    <a:pt x="674" y="185"/>
                  </a:cubicBezTo>
                  <a:cubicBezTo>
                    <a:pt x="676" y="186"/>
                    <a:pt x="676" y="184"/>
                    <a:pt x="678" y="185"/>
                  </a:cubicBezTo>
                  <a:cubicBezTo>
                    <a:pt x="678" y="187"/>
                    <a:pt x="681" y="190"/>
                    <a:pt x="682" y="191"/>
                  </a:cubicBezTo>
                  <a:cubicBezTo>
                    <a:pt x="680" y="188"/>
                    <a:pt x="680" y="187"/>
                    <a:pt x="682" y="189"/>
                  </a:cubicBezTo>
                  <a:cubicBezTo>
                    <a:pt x="679" y="183"/>
                    <a:pt x="676" y="181"/>
                    <a:pt x="673" y="175"/>
                  </a:cubicBezTo>
                  <a:cubicBezTo>
                    <a:pt x="672" y="175"/>
                    <a:pt x="672" y="175"/>
                    <a:pt x="671" y="175"/>
                  </a:cubicBezTo>
                  <a:cubicBezTo>
                    <a:pt x="671" y="174"/>
                    <a:pt x="669" y="172"/>
                    <a:pt x="669" y="171"/>
                  </a:cubicBezTo>
                  <a:cubicBezTo>
                    <a:pt x="670" y="171"/>
                    <a:pt x="672" y="175"/>
                    <a:pt x="673" y="174"/>
                  </a:cubicBezTo>
                  <a:cubicBezTo>
                    <a:pt x="672" y="172"/>
                    <a:pt x="667" y="167"/>
                    <a:pt x="668" y="167"/>
                  </a:cubicBezTo>
                  <a:cubicBezTo>
                    <a:pt x="666" y="164"/>
                    <a:pt x="666" y="164"/>
                    <a:pt x="666" y="164"/>
                  </a:cubicBezTo>
                  <a:cubicBezTo>
                    <a:pt x="665" y="165"/>
                    <a:pt x="659" y="157"/>
                    <a:pt x="662" y="158"/>
                  </a:cubicBezTo>
                  <a:cubicBezTo>
                    <a:pt x="660" y="155"/>
                    <a:pt x="656" y="151"/>
                    <a:pt x="657" y="149"/>
                  </a:cubicBezTo>
                  <a:cubicBezTo>
                    <a:pt x="660" y="154"/>
                    <a:pt x="662" y="156"/>
                    <a:pt x="665" y="159"/>
                  </a:cubicBezTo>
                  <a:cubicBezTo>
                    <a:pt x="664" y="158"/>
                    <a:pt x="665" y="157"/>
                    <a:pt x="663" y="155"/>
                  </a:cubicBezTo>
                  <a:cubicBezTo>
                    <a:pt x="663" y="156"/>
                    <a:pt x="662" y="155"/>
                    <a:pt x="661" y="154"/>
                  </a:cubicBezTo>
                  <a:cubicBezTo>
                    <a:pt x="661" y="153"/>
                    <a:pt x="659" y="151"/>
                    <a:pt x="659" y="151"/>
                  </a:cubicBezTo>
                  <a:cubicBezTo>
                    <a:pt x="660" y="150"/>
                    <a:pt x="659" y="149"/>
                    <a:pt x="659" y="148"/>
                  </a:cubicBezTo>
                  <a:cubicBezTo>
                    <a:pt x="662" y="150"/>
                    <a:pt x="664" y="154"/>
                    <a:pt x="666" y="157"/>
                  </a:cubicBezTo>
                  <a:cubicBezTo>
                    <a:pt x="666" y="157"/>
                    <a:pt x="666" y="156"/>
                    <a:pt x="665" y="155"/>
                  </a:cubicBezTo>
                  <a:cubicBezTo>
                    <a:pt x="664" y="154"/>
                    <a:pt x="663" y="153"/>
                    <a:pt x="664" y="153"/>
                  </a:cubicBezTo>
                  <a:cubicBezTo>
                    <a:pt x="664" y="152"/>
                    <a:pt x="665" y="154"/>
                    <a:pt x="666" y="154"/>
                  </a:cubicBezTo>
                  <a:cubicBezTo>
                    <a:pt x="665" y="153"/>
                    <a:pt x="662" y="150"/>
                    <a:pt x="662" y="149"/>
                  </a:cubicBezTo>
                  <a:cubicBezTo>
                    <a:pt x="663" y="150"/>
                    <a:pt x="665" y="152"/>
                    <a:pt x="666" y="152"/>
                  </a:cubicBezTo>
                  <a:cubicBezTo>
                    <a:pt x="668" y="154"/>
                    <a:pt x="669" y="156"/>
                    <a:pt x="670" y="159"/>
                  </a:cubicBezTo>
                  <a:cubicBezTo>
                    <a:pt x="669" y="157"/>
                    <a:pt x="673" y="161"/>
                    <a:pt x="675" y="160"/>
                  </a:cubicBezTo>
                  <a:cubicBezTo>
                    <a:pt x="671" y="158"/>
                    <a:pt x="667" y="155"/>
                    <a:pt x="667" y="150"/>
                  </a:cubicBezTo>
                  <a:cubicBezTo>
                    <a:pt x="664" y="148"/>
                    <a:pt x="660" y="143"/>
                    <a:pt x="659" y="140"/>
                  </a:cubicBezTo>
                  <a:cubicBezTo>
                    <a:pt x="660" y="142"/>
                    <a:pt x="662" y="143"/>
                    <a:pt x="663" y="143"/>
                  </a:cubicBezTo>
                  <a:cubicBezTo>
                    <a:pt x="663" y="141"/>
                    <a:pt x="658" y="139"/>
                    <a:pt x="657" y="136"/>
                  </a:cubicBezTo>
                  <a:cubicBezTo>
                    <a:pt x="658" y="137"/>
                    <a:pt x="658" y="138"/>
                    <a:pt x="658" y="137"/>
                  </a:cubicBezTo>
                  <a:cubicBezTo>
                    <a:pt x="657" y="135"/>
                    <a:pt x="656" y="135"/>
                    <a:pt x="655" y="135"/>
                  </a:cubicBezTo>
                  <a:cubicBezTo>
                    <a:pt x="654" y="134"/>
                    <a:pt x="653" y="131"/>
                    <a:pt x="655" y="132"/>
                  </a:cubicBezTo>
                  <a:cubicBezTo>
                    <a:pt x="657" y="134"/>
                    <a:pt x="658" y="136"/>
                    <a:pt x="660" y="138"/>
                  </a:cubicBezTo>
                  <a:cubicBezTo>
                    <a:pt x="661" y="139"/>
                    <a:pt x="663" y="141"/>
                    <a:pt x="664" y="143"/>
                  </a:cubicBezTo>
                  <a:cubicBezTo>
                    <a:pt x="667" y="147"/>
                    <a:pt x="670" y="151"/>
                    <a:pt x="673" y="155"/>
                  </a:cubicBezTo>
                  <a:cubicBezTo>
                    <a:pt x="672" y="154"/>
                    <a:pt x="671" y="153"/>
                    <a:pt x="670" y="152"/>
                  </a:cubicBezTo>
                  <a:cubicBezTo>
                    <a:pt x="669" y="150"/>
                    <a:pt x="668" y="149"/>
                    <a:pt x="667" y="148"/>
                  </a:cubicBezTo>
                  <a:cubicBezTo>
                    <a:pt x="666" y="145"/>
                    <a:pt x="664" y="144"/>
                    <a:pt x="662" y="143"/>
                  </a:cubicBezTo>
                  <a:cubicBezTo>
                    <a:pt x="665" y="145"/>
                    <a:pt x="665" y="148"/>
                    <a:pt x="667" y="148"/>
                  </a:cubicBezTo>
                  <a:cubicBezTo>
                    <a:pt x="669" y="151"/>
                    <a:pt x="668" y="153"/>
                    <a:pt x="671" y="155"/>
                  </a:cubicBezTo>
                  <a:cubicBezTo>
                    <a:pt x="669" y="153"/>
                    <a:pt x="671" y="154"/>
                    <a:pt x="672" y="154"/>
                  </a:cubicBezTo>
                  <a:cubicBezTo>
                    <a:pt x="673" y="156"/>
                    <a:pt x="673" y="156"/>
                    <a:pt x="675" y="159"/>
                  </a:cubicBezTo>
                  <a:cubicBezTo>
                    <a:pt x="676" y="158"/>
                    <a:pt x="680" y="165"/>
                    <a:pt x="681" y="164"/>
                  </a:cubicBezTo>
                  <a:cubicBezTo>
                    <a:pt x="675" y="159"/>
                    <a:pt x="672" y="150"/>
                    <a:pt x="668" y="145"/>
                  </a:cubicBezTo>
                  <a:cubicBezTo>
                    <a:pt x="667" y="143"/>
                    <a:pt x="668" y="147"/>
                    <a:pt x="667" y="145"/>
                  </a:cubicBezTo>
                  <a:cubicBezTo>
                    <a:pt x="666" y="144"/>
                    <a:pt x="666" y="143"/>
                    <a:pt x="666" y="143"/>
                  </a:cubicBezTo>
                  <a:cubicBezTo>
                    <a:pt x="668" y="143"/>
                    <a:pt x="666" y="142"/>
                    <a:pt x="666" y="139"/>
                  </a:cubicBezTo>
                  <a:cubicBezTo>
                    <a:pt x="669" y="142"/>
                    <a:pt x="667" y="142"/>
                    <a:pt x="669" y="144"/>
                  </a:cubicBezTo>
                  <a:cubicBezTo>
                    <a:pt x="670" y="146"/>
                    <a:pt x="673" y="147"/>
                    <a:pt x="674" y="148"/>
                  </a:cubicBezTo>
                  <a:cubicBezTo>
                    <a:pt x="673" y="149"/>
                    <a:pt x="672" y="148"/>
                    <a:pt x="672" y="148"/>
                  </a:cubicBezTo>
                  <a:cubicBezTo>
                    <a:pt x="673" y="149"/>
                    <a:pt x="673" y="150"/>
                    <a:pt x="674" y="151"/>
                  </a:cubicBezTo>
                  <a:cubicBezTo>
                    <a:pt x="674" y="150"/>
                    <a:pt x="675" y="150"/>
                    <a:pt x="675" y="151"/>
                  </a:cubicBezTo>
                  <a:cubicBezTo>
                    <a:pt x="675" y="153"/>
                    <a:pt x="675" y="155"/>
                    <a:pt x="678" y="158"/>
                  </a:cubicBezTo>
                  <a:cubicBezTo>
                    <a:pt x="678" y="158"/>
                    <a:pt x="677" y="157"/>
                    <a:pt x="678" y="157"/>
                  </a:cubicBezTo>
                  <a:cubicBezTo>
                    <a:pt x="679" y="160"/>
                    <a:pt x="682" y="164"/>
                    <a:pt x="683" y="166"/>
                  </a:cubicBezTo>
                  <a:cubicBezTo>
                    <a:pt x="684" y="167"/>
                    <a:pt x="685" y="169"/>
                    <a:pt x="687" y="171"/>
                  </a:cubicBezTo>
                  <a:cubicBezTo>
                    <a:pt x="686" y="172"/>
                    <a:pt x="691" y="177"/>
                    <a:pt x="690" y="178"/>
                  </a:cubicBezTo>
                  <a:cubicBezTo>
                    <a:pt x="690" y="178"/>
                    <a:pt x="691" y="178"/>
                    <a:pt x="691" y="179"/>
                  </a:cubicBezTo>
                  <a:cubicBezTo>
                    <a:pt x="694" y="178"/>
                    <a:pt x="686" y="169"/>
                    <a:pt x="686" y="166"/>
                  </a:cubicBezTo>
                  <a:cubicBezTo>
                    <a:pt x="688" y="170"/>
                    <a:pt x="688" y="168"/>
                    <a:pt x="687" y="166"/>
                  </a:cubicBezTo>
                  <a:cubicBezTo>
                    <a:pt x="689" y="169"/>
                    <a:pt x="691" y="172"/>
                    <a:pt x="692" y="174"/>
                  </a:cubicBezTo>
                  <a:cubicBezTo>
                    <a:pt x="693" y="177"/>
                    <a:pt x="693" y="179"/>
                    <a:pt x="694" y="178"/>
                  </a:cubicBezTo>
                  <a:cubicBezTo>
                    <a:pt x="695" y="180"/>
                    <a:pt x="697" y="185"/>
                    <a:pt x="697" y="184"/>
                  </a:cubicBezTo>
                  <a:cubicBezTo>
                    <a:pt x="696" y="181"/>
                    <a:pt x="697" y="184"/>
                    <a:pt x="698" y="183"/>
                  </a:cubicBezTo>
                  <a:cubicBezTo>
                    <a:pt x="698" y="181"/>
                    <a:pt x="695" y="179"/>
                    <a:pt x="695" y="177"/>
                  </a:cubicBezTo>
                  <a:cubicBezTo>
                    <a:pt x="695" y="177"/>
                    <a:pt x="698" y="182"/>
                    <a:pt x="697" y="179"/>
                  </a:cubicBezTo>
                  <a:cubicBezTo>
                    <a:pt x="695" y="176"/>
                    <a:pt x="695" y="176"/>
                    <a:pt x="693" y="175"/>
                  </a:cubicBezTo>
                  <a:cubicBezTo>
                    <a:pt x="693" y="174"/>
                    <a:pt x="693" y="173"/>
                    <a:pt x="693" y="172"/>
                  </a:cubicBezTo>
                  <a:cubicBezTo>
                    <a:pt x="692" y="171"/>
                    <a:pt x="692" y="173"/>
                    <a:pt x="691" y="171"/>
                  </a:cubicBezTo>
                  <a:cubicBezTo>
                    <a:pt x="692" y="168"/>
                    <a:pt x="685" y="160"/>
                    <a:pt x="683" y="155"/>
                  </a:cubicBezTo>
                  <a:cubicBezTo>
                    <a:pt x="687" y="160"/>
                    <a:pt x="690" y="164"/>
                    <a:pt x="693" y="168"/>
                  </a:cubicBezTo>
                  <a:cubicBezTo>
                    <a:pt x="696" y="173"/>
                    <a:pt x="698" y="177"/>
                    <a:pt x="701" y="180"/>
                  </a:cubicBezTo>
                  <a:cubicBezTo>
                    <a:pt x="700" y="179"/>
                    <a:pt x="700" y="179"/>
                    <a:pt x="701" y="180"/>
                  </a:cubicBezTo>
                  <a:cubicBezTo>
                    <a:pt x="702" y="182"/>
                    <a:pt x="702" y="182"/>
                    <a:pt x="702" y="182"/>
                  </a:cubicBezTo>
                  <a:cubicBezTo>
                    <a:pt x="702" y="182"/>
                    <a:pt x="702" y="183"/>
                    <a:pt x="702" y="184"/>
                  </a:cubicBezTo>
                  <a:cubicBezTo>
                    <a:pt x="704" y="186"/>
                    <a:pt x="703" y="187"/>
                    <a:pt x="704" y="190"/>
                  </a:cubicBezTo>
                  <a:cubicBezTo>
                    <a:pt x="706" y="192"/>
                    <a:pt x="709" y="197"/>
                    <a:pt x="711" y="202"/>
                  </a:cubicBezTo>
                  <a:cubicBezTo>
                    <a:pt x="714" y="207"/>
                    <a:pt x="715" y="211"/>
                    <a:pt x="716" y="214"/>
                  </a:cubicBezTo>
                  <a:cubicBezTo>
                    <a:pt x="717" y="215"/>
                    <a:pt x="717" y="216"/>
                    <a:pt x="718" y="218"/>
                  </a:cubicBezTo>
                  <a:cubicBezTo>
                    <a:pt x="719" y="220"/>
                    <a:pt x="720" y="222"/>
                    <a:pt x="721" y="224"/>
                  </a:cubicBezTo>
                  <a:cubicBezTo>
                    <a:pt x="722" y="228"/>
                    <a:pt x="724" y="233"/>
                    <a:pt x="724" y="235"/>
                  </a:cubicBezTo>
                  <a:cubicBezTo>
                    <a:pt x="724" y="235"/>
                    <a:pt x="725" y="234"/>
                    <a:pt x="725" y="235"/>
                  </a:cubicBezTo>
                  <a:cubicBezTo>
                    <a:pt x="726" y="237"/>
                    <a:pt x="727" y="241"/>
                    <a:pt x="728" y="245"/>
                  </a:cubicBezTo>
                  <a:cubicBezTo>
                    <a:pt x="728" y="246"/>
                    <a:pt x="729" y="248"/>
                    <a:pt x="729" y="249"/>
                  </a:cubicBezTo>
                  <a:cubicBezTo>
                    <a:pt x="729" y="250"/>
                    <a:pt x="730" y="251"/>
                    <a:pt x="730" y="251"/>
                  </a:cubicBezTo>
                  <a:cubicBezTo>
                    <a:pt x="730" y="251"/>
                    <a:pt x="730" y="250"/>
                    <a:pt x="731" y="251"/>
                  </a:cubicBezTo>
                  <a:cubicBezTo>
                    <a:pt x="731" y="253"/>
                    <a:pt x="730" y="253"/>
                    <a:pt x="731" y="255"/>
                  </a:cubicBezTo>
                  <a:cubicBezTo>
                    <a:pt x="733" y="258"/>
                    <a:pt x="732" y="264"/>
                    <a:pt x="735" y="269"/>
                  </a:cubicBezTo>
                  <a:cubicBezTo>
                    <a:pt x="736" y="267"/>
                    <a:pt x="734" y="265"/>
                    <a:pt x="734" y="266"/>
                  </a:cubicBezTo>
                  <a:close/>
                  <a:moveTo>
                    <a:pt x="635" y="109"/>
                  </a:moveTo>
                  <a:cubicBezTo>
                    <a:pt x="634" y="107"/>
                    <a:pt x="640" y="113"/>
                    <a:pt x="638" y="111"/>
                  </a:cubicBezTo>
                  <a:cubicBezTo>
                    <a:pt x="640" y="111"/>
                    <a:pt x="639" y="112"/>
                    <a:pt x="640" y="113"/>
                  </a:cubicBezTo>
                  <a:cubicBezTo>
                    <a:pt x="639" y="113"/>
                    <a:pt x="637" y="111"/>
                    <a:pt x="635" y="109"/>
                  </a:cubicBezTo>
                  <a:close/>
                  <a:moveTo>
                    <a:pt x="555" y="80"/>
                  </a:moveTo>
                  <a:cubicBezTo>
                    <a:pt x="553" y="78"/>
                    <a:pt x="551" y="78"/>
                    <a:pt x="550" y="77"/>
                  </a:cubicBezTo>
                  <a:cubicBezTo>
                    <a:pt x="550" y="76"/>
                    <a:pt x="554" y="78"/>
                    <a:pt x="556" y="79"/>
                  </a:cubicBezTo>
                  <a:cubicBezTo>
                    <a:pt x="554" y="76"/>
                    <a:pt x="548" y="75"/>
                    <a:pt x="545" y="74"/>
                  </a:cubicBezTo>
                  <a:cubicBezTo>
                    <a:pt x="544" y="73"/>
                    <a:pt x="545" y="73"/>
                    <a:pt x="544" y="72"/>
                  </a:cubicBezTo>
                  <a:cubicBezTo>
                    <a:pt x="545" y="72"/>
                    <a:pt x="547" y="74"/>
                    <a:pt x="545" y="74"/>
                  </a:cubicBezTo>
                  <a:cubicBezTo>
                    <a:pt x="548" y="73"/>
                    <a:pt x="554" y="77"/>
                    <a:pt x="554" y="75"/>
                  </a:cubicBezTo>
                  <a:cubicBezTo>
                    <a:pt x="556" y="77"/>
                    <a:pt x="558" y="78"/>
                    <a:pt x="560" y="79"/>
                  </a:cubicBezTo>
                  <a:cubicBezTo>
                    <a:pt x="561" y="79"/>
                    <a:pt x="565" y="80"/>
                    <a:pt x="566" y="82"/>
                  </a:cubicBezTo>
                  <a:cubicBezTo>
                    <a:pt x="563" y="82"/>
                    <a:pt x="559" y="80"/>
                    <a:pt x="555" y="80"/>
                  </a:cubicBezTo>
                  <a:close/>
                  <a:moveTo>
                    <a:pt x="595" y="115"/>
                  </a:moveTo>
                  <a:cubicBezTo>
                    <a:pt x="593" y="113"/>
                    <a:pt x="593" y="113"/>
                    <a:pt x="589" y="111"/>
                  </a:cubicBezTo>
                  <a:cubicBezTo>
                    <a:pt x="591" y="111"/>
                    <a:pt x="591" y="112"/>
                    <a:pt x="590" y="110"/>
                  </a:cubicBezTo>
                  <a:cubicBezTo>
                    <a:pt x="591" y="109"/>
                    <a:pt x="591" y="110"/>
                    <a:pt x="593" y="111"/>
                  </a:cubicBezTo>
                  <a:cubicBezTo>
                    <a:pt x="593" y="113"/>
                    <a:pt x="594" y="113"/>
                    <a:pt x="596" y="115"/>
                  </a:cubicBezTo>
                  <a:cubicBezTo>
                    <a:pt x="596" y="116"/>
                    <a:pt x="595" y="115"/>
                    <a:pt x="595" y="115"/>
                  </a:cubicBezTo>
                  <a:close/>
                  <a:moveTo>
                    <a:pt x="529" y="74"/>
                  </a:moveTo>
                  <a:cubicBezTo>
                    <a:pt x="532" y="75"/>
                    <a:pt x="532" y="75"/>
                    <a:pt x="536" y="77"/>
                  </a:cubicBezTo>
                  <a:cubicBezTo>
                    <a:pt x="535" y="77"/>
                    <a:pt x="533" y="77"/>
                    <a:pt x="532" y="76"/>
                  </a:cubicBezTo>
                  <a:cubicBezTo>
                    <a:pt x="530" y="76"/>
                    <a:pt x="529" y="75"/>
                    <a:pt x="529" y="74"/>
                  </a:cubicBezTo>
                  <a:close/>
                  <a:moveTo>
                    <a:pt x="358" y="58"/>
                  </a:moveTo>
                  <a:cubicBezTo>
                    <a:pt x="358" y="58"/>
                    <a:pt x="359" y="57"/>
                    <a:pt x="361" y="5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0" y="58"/>
                    <a:pt x="359" y="58"/>
                    <a:pt x="358" y="58"/>
                  </a:cubicBezTo>
                  <a:close/>
                  <a:moveTo>
                    <a:pt x="342" y="68"/>
                  </a:moveTo>
                  <a:cubicBezTo>
                    <a:pt x="341" y="68"/>
                    <a:pt x="341" y="68"/>
                    <a:pt x="340" y="69"/>
                  </a:cubicBezTo>
                  <a:cubicBezTo>
                    <a:pt x="338" y="68"/>
                    <a:pt x="335" y="68"/>
                    <a:pt x="333" y="70"/>
                  </a:cubicBezTo>
                  <a:cubicBezTo>
                    <a:pt x="334" y="67"/>
                    <a:pt x="337" y="68"/>
                    <a:pt x="340" y="67"/>
                  </a:cubicBezTo>
                  <a:cubicBezTo>
                    <a:pt x="342" y="67"/>
                    <a:pt x="342" y="67"/>
                    <a:pt x="342" y="68"/>
                  </a:cubicBezTo>
                  <a:close/>
                  <a:moveTo>
                    <a:pt x="370" y="66"/>
                  </a:moveTo>
                  <a:cubicBezTo>
                    <a:pt x="367" y="67"/>
                    <a:pt x="368" y="65"/>
                    <a:pt x="365" y="66"/>
                  </a:cubicBezTo>
                  <a:cubicBezTo>
                    <a:pt x="366" y="65"/>
                    <a:pt x="370" y="65"/>
                    <a:pt x="370" y="66"/>
                  </a:cubicBezTo>
                  <a:close/>
                  <a:moveTo>
                    <a:pt x="456" y="81"/>
                  </a:moveTo>
                  <a:cubicBezTo>
                    <a:pt x="456" y="82"/>
                    <a:pt x="453" y="82"/>
                    <a:pt x="453" y="82"/>
                  </a:cubicBezTo>
                  <a:cubicBezTo>
                    <a:pt x="451" y="82"/>
                    <a:pt x="453" y="82"/>
                    <a:pt x="452" y="81"/>
                  </a:cubicBezTo>
                  <a:cubicBezTo>
                    <a:pt x="453" y="82"/>
                    <a:pt x="454" y="81"/>
                    <a:pt x="456" y="81"/>
                  </a:cubicBezTo>
                  <a:close/>
                  <a:moveTo>
                    <a:pt x="469" y="102"/>
                  </a:moveTo>
                  <a:cubicBezTo>
                    <a:pt x="469" y="102"/>
                    <a:pt x="466" y="101"/>
                    <a:pt x="468" y="101"/>
                  </a:cubicBezTo>
                  <a:cubicBezTo>
                    <a:pt x="466" y="101"/>
                    <a:pt x="465" y="101"/>
                    <a:pt x="465" y="100"/>
                  </a:cubicBezTo>
                  <a:cubicBezTo>
                    <a:pt x="464" y="100"/>
                    <a:pt x="464" y="101"/>
                    <a:pt x="464" y="101"/>
                  </a:cubicBezTo>
                  <a:cubicBezTo>
                    <a:pt x="462" y="100"/>
                    <a:pt x="462" y="100"/>
                    <a:pt x="460" y="100"/>
                  </a:cubicBezTo>
                  <a:cubicBezTo>
                    <a:pt x="460" y="99"/>
                    <a:pt x="461" y="99"/>
                    <a:pt x="463" y="99"/>
                  </a:cubicBezTo>
                  <a:cubicBezTo>
                    <a:pt x="461" y="98"/>
                    <a:pt x="459" y="97"/>
                    <a:pt x="457" y="96"/>
                  </a:cubicBezTo>
                  <a:cubicBezTo>
                    <a:pt x="455" y="96"/>
                    <a:pt x="458" y="97"/>
                    <a:pt x="456" y="97"/>
                  </a:cubicBezTo>
                  <a:cubicBezTo>
                    <a:pt x="454" y="97"/>
                    <a:pt x="454" y="96"/>
                    <a:pt x="452" y="96"/>
                  </a:cubicBezTo>
                  <a:cubicBezTo>
                    <a:pt x="454" y="96"/>
                    <a:pt x="457" y="95"/>
                    <a:pt x="459" y="97"/>
                  </a:cubicBezTo>
                  <a:cubicBezTo>
                    <a:pt x="460" y="97"/>
                    <a:pt x="461" y="96"/>
                    <a:pt x="462" y="97"/>
                  </a:cubicBezTo>
                  <a:cubicBezTo>
                    <a:pt x="462" y="96"/>
                    <a:pt x="467" y="98"/>
                    <a:pt x="466" y="96"/>
                  </a:cubicBezTo>
                  <a:cubicBezTo>
                    <a:pt x="464" y="96"/>
                    <a:pt x="468" y="97"/>
                    <a:pt x="465" y="96"/>
                  </a:cubicBezTo>
                  <a:cubicBezTo>
                    <a:pt x="465" y="95"/>
                    <a:pt x="464" y="95"/>
                    <a:pt x="464" y="94"/>
                  </a:cubicBezTo>
                  <a:cubicBezTo>
                    <a:pt x="460" y="94"/>
                    <a:pt x="456" y="93"/>
                    <a:pt x="453" y="92"/>
                  </a:cubicBezTo>
                  <a:cubicBezTo>
                    <a:pt x="452" y="92"/>
                    <a:pt x="453" y="92"/>
                    <a:pt x="452" y="93"/>
                  </a:cubicBezTo>
                  <a:cubicBezTo>
                    <a:pt x="449" y="91"/>
                    <a:pt x="446" y="91"/>
                    <a:pt x="444" y="91"/>
                  </a:cubicBezTo>
                  <a:cubicBezTo>
                    <a:pt x="442" y="90"/>
                    <a:pt x="439" y="90"/>
                    <a:pt x="437" y="89"/>
                  </a:cubicBezTo>
                  <a:cubicBezTo>
                    <a:pt x="436" y="87"/>
                    <a:pt x="440" y="88"/>
                    <a:pt x="440" y="87"/>
                  </a:cubicBezTo>
                  <a:cubicBezTo>
                    <a:pt x="443" y="88"/>
                    <a:pt x="439" y="88"/>
                    <a:pt x="438" y="88"/>
                  </a:cubicBezTo>
                  <a:cubicBezTo>
                    <a:pt x="440" y="90"/>
                    <a:pt x="444" y="88"/>
                    <a:pt x="443" y="90"/>
                  </a:cubicBezTo>
                  <a:cubicBezTo>
                    <a:pt x="444" y="90"/>
                    <a:pt x="444" y="90"/>
                    <a:pt x="446" y="90"/>
                  </a:cubicBezTo>
                  <a:cubicBezTo>
                    <a:pt x="448" y="90"/>
                    <a:pt x="445" y="90"/>
                    <a:pt x="446" y="89"/>
                  </a:cubicBezTo>
                  <a:cubicBezTo>
                    <a:pt x="448" y="90"/>
                    <a:pt x="449" y="90"/>
                    <a:pt x="453" y="91"/>
                  </a:cubicBezTo>
                  <a:cubicBezTo>
                    <a:pt x="453" y="90"/>
                    <a:pt x="451" y="89"/>
                    <a:pt x="450" y="89"/>
                  </a:cubicBezTo>
                  <a:cubicBezTo>
                    <a:pt x="451" y="89"/>
                    <a:pt x="454" y="89"/>
                    <a:pt x="455" y="90"/>
                  </a:cubicBezTo>
                  <a:cubicBezTo>
                    <a:pt x="456" y="90"/>
                    <a:pt x="454" y="89"/>
                    <a:pt x="456" y="89"/>
                  </a:cubicBezTo>
                  <a:cubicBezTo>
                    <a:pt x="458" y="89"/>
                    <a:pt x="460" y="90"/>
                    <a:pt x="463" y="91"/>
                  </a:cubicBezTo>
                  <a:cubicBezTo>
                    <a:pt x="464" y="91"/>
                    <a:pt x="461" y="90"/>
                    <a:pt x="461" y="90"/>
                  </a:cubicBezTo>
                  <a:cubicBezTo>
                    <a:pt x="462" y="89"/>
                    <a:pt x="462" y="91"/>
                    <a:pt x="465" y="91"/>
                  </a:cubicBezTo>
                  <a:cubicBezTo>
                    <a:pt x="465" y="91"/>
                    <a:pt x="464" y="91"/>
                    <a:pt x="464" y="92"/>
                  </a:cubicBezTo>
                  <a:cubicBezTo>
                    <a:pt x="465" y="93"/>
                    <a:pt x="466" y="91"/>
                    <a:pt x="468" y="92"/>
                  </a:cubicBezTo>
                  <a:cubicBezTo>
                    <a:pt x="466" y="93"/>
                    <a:pt x="464" y="93"/>
                    <a:pt x="462" y="93"/>
                  </a:cubicBezTo>
                  <a:cubicBezTo>
                    <a:pt x="464" y="94"/>
                    <a:pt x="465" y="93"/>
                    <a:pt x="468" y="95"/>
                  </a:cubicBezTo>
                  <a:cubicBezTo>
                    <a:pt x="468" y="94"/>
                    <a:pt x="466" y="93"/>
                    <a:pt x="469" y="94"/>
                  </a:cubicBezTo>
                  <a:cubicBezTo>
                    <a:pt x="469" y="93"/>
                    <a:pt x="469" y="92"/>
                    <a:pt x="468" y="92"/>
                  </a:cubicBezTo>
                  <a:cubicBezTo>
                    <a:pt x="471" y="93"/>
                    <a:pt x="474" y="92"/>
                    <a:pt x="477" y="94"/>
                  </a:cubicBezTo>
                  <a:cubicBezTo>
                    <a:pt x="475" y="95"/>
                    <a:pt x="472" y="92"/>
                    <a:pt x="470" y="93"/>
                  </a:cubicBezTo>
                  <a:cubicBezTo>
                    <a:pt x="470" y="94"/>
                    <a:pt x="473" y="94"/>
                    <a:pt x="473" y="94"/>
                  </a:cubicBezTo>
                  <a:cubicBezTo>
                    <a:pt x="474" y="94"/>
                    <a:pt x="474" y="94"/>
                    <a:pt x="474" y="94"/>
                  </a:cubicBezTo>
                  <a:cubicBezTo>
                    <a:pt x="474" y="94"/>
                    <a:pt x="474" y="95"/>
                    <a:pt x="475" y="95"/>
                  </a:cubicBezTo>
                  <a:cubicBezTo>
                    <a:pt x="474" y="95"/>
                    <a:pt x="472" y="95"/>
                    <a:pt x="470" y="94"/>
                  </a:cubicBezTo>
                  <a:cubicBezTo>
                    <a:pt x="470" y="95"/>
                    <a:pt x="471" y="95"/>
                    <a:pt x="471" y="96"/>
                  </a:cubicBezTo>
                  <a:cubicBezTo>
                    <a:pt x="472" y="95"/>
                    <a:pt x="475" y="95"/>
                    <a:pt x="478" y="96"/>
                  </a:cubicBezTo>
                  <a:cubicBezTo>
                    <a:pt x="479" y="95"/>
                    <a:pt x="475" y="95"/>
                    <a:pt x="476" y="94"/>
                  </a:cubicBezTo>
                  <a:cubicBezTo>
                    <a:pt x="478" y="95"/>
                    <a:pt x="477" y="95"/>
                    <a:pt x="479" y="95"/>
                  </a:cubicBezTo>
                  <a:cubicBezTo>
                    <a:pt x="479" y="95"/>
                    <a:pt x="477" y="95"/>
                    <a:pt x="477" y="94"/>
                  </a:cubicBezTo>
                  <a:cubicBezTo>
                    <a:pt x="479" y="94"/>
                    <a:pt x="479" y="95"/>
                    <a:pt x="480" y="95"/>
                  </a:cubicBezTo>
                  <a:cubicBezTo>
                    <a:pt x="480" y="95"/>
                    <a:pt x="478" y="96"/>
                    <a:pt x="479" y="97"/>
                  </a:cubicBezTo>
                  <a:cubicBezTo>
                    <a:pt x="481" y="97"/>
                    <a:pt x="481" y="96"/>
                    <a:pt x="481" y="95"/>
                  </a:cubicBezTo>
                  <a:cubicBezTo>
                    <a:pt x="483" y="96"/>
                    <a:pt x="483" y="95"/>
                    <a:pt x="485" y="96"/>
                  </a:cubicBezTo>
                  <a:cubicBezTo>
                    <a:pt x="485" y="96"/>
                    <a:pt x="484" y="96"/>
                    <a:pt x="485" y="97"/>
                  </a:cubicBezTo>
                  <a:cubicBezTo>
                    <a:pt x="484" y="97"/>
                    <a:pt x="482" y="96"/>
                    <a:pt x="482" y="96"/>
                  </a:cubicBezTo>
                  <a:cubicBezTo>
                    <a:pt x="483" y="97"/>
                    <a:pt x="482" y="97"/>
                    <a:pt x="482" y="98"/>
                  </a:cubicBezTo>
                  <a:cubicBezTo>
                    <a:pt x="480" y="97"/>
                    <a:pt x="478" y="98"/>
                    <a:pt x="477" y="99"/>
                  </a:cubicBezTo>
                  <a:cubicBezTo>
                    <a:pt x="477" y="98"/>
                    <a:pt x="476" y="97"/>
                    <a:pt x="476" y="96"/>
                  </a:cubicBezTo>
                  <a:cubicBezTo>
                    <a:pt x="472" y="95"/>
                    <a:pt x="473" y="97"/>
                    <a:pt x="469" y="96"/>
                  </a:cubicBezTo>
                  <a:cubicBezTo>
                    <a:pt x="470" y="97"/>
                    <a:pt x="470" y="97"/>
                    <a:pt x="472" y="98"/>
                  </a:cubicBezTo>
                  <a:cubicBezTo>
                    <a:pt x="469" y="98"/>
                    <a:pt x="468" y="95"/>
                    <a:pt x="466" y="95"/>
                  </a:cubicBezTo>
                  <a:cubicBezTo>
                    <a:pt x="467" y="97"/>
                    <a:pt x="471" y="100"/>
                    <a:pt x="475" y="99"/>
                  </a:cubicBezTo>
                  <a:cubicBezTo>
                    <a:pt x="477" y="99"/>
                    <a:pt x="478" y="100"/>
                    <a:pt x="479" y="102"/>
                  </a:cubicBezTo>
                  <a:cubicBezTo>
                    <a:pt x="477" y="100"/>
                    <a:pt x="474" y="100"/>
                    <a:pt x="472" y="100"/>
                  </a:cubicBezTo>
                  <a:cubicBezTo>
                    <a:pt x="470" y="100"/>
                    <a:pt x="469" y="100"/>
                    <a:pt x="469" y="101"/>
                  </a:cubicBezTo>
                  <a:cubicBezTo>
                    <a:pt x="467" y="100"/>
                    <a:pt x="466" y="99"/>
                    <a:pt x="463" y="98"/>
                  </a:cubicBezTo>
                  <a:cubicBezTo>
                    <a:pt x="464" y="100"/>
                    <a:pt x="467" y="101"/>
                    <a:pt x="469" y="102"/>
                  </a:cubicBezTo>
                  <a:close/>
                  <a:moveTo>
                    <a:pt x="442" y="88"/>
                  </a:moveTo>
                  <a:cubicBezTo>
                    <a:pt x="443" y="88"/>
                    <a:pt x="443" y="88"/>
                    <a:pt x="444" y="88"/>
                  </a:cubicBezTo>
                  <a:cubicBezTo>
                    <a:pt x="443" y="88"/>
                    <a:pt x="444" y="89"/>
                    <a:pt x="444" y="89"/>
                  </a:cubicBezTo>
                  <a:cubicBezTo>
                    <a:pt x="442" y="89"/>
                    <a:pt x="442" y="88"/>
                    <a:pt x="442" y="88"/>
                  </a:cubicBezTo>
                  <a:close/>
                  <a:moveTo>
                    <a:pt x="535" y="128"/>
                  </a:moveTo>
                  <a:cubicBezTo>
                    <a:pt x="535" y="128"/>
                    <a:pt x="535" y="128"/>
                    <a:pt x="536" y="129"/>
                  </a:cubicBezTo>
                  <a:cubicBezTo>
                    <a:pt x="536" y="129"/>
                    <a:pt x="535" y="128"/>
                    <a:pt x="534" y="129"/>
                  </a:cubicBezTo>
                  <a:cubicBezTo>
                    <a:pt x="533" y="128"/>
                    <a:pt x="534" y="127"/>
                    <a:pt x="535" y="128"/>
                  </a:cubicBezTo>
                  <a:close/>
                  <a:moveTo>
                    <a:pt x="208" y="418"/>
                  </a:moveTo>
                  <a:cubicBezTo>
                    <a:pt x="207" y="417"/>
                    <a:pt x="207" y="417"/>
                    <a:pt x="206" y="416"/>
                  </a:cubicBezTo>
                  <a:cubicBezTo>
                    <a:pt x="207" y="415"/>
                    <a:pt x="207" y="417"/>
                    <a:pt x="208" y="416"/>
                  </a:cubicBezTo>
                  <a:cubicBezTo>
                    <a:pt x="208" y="417"/>
                    <a:pt x="207" y="417"/>
                    <a:pt x="208" y="418"/>
                  </a:cubicBezTo>
                  <a:close/>
                  <a:moveTo>
                    <a:pt x="196" y="475"/>
                  </a:moveTo>
                  <a:cubicBezTo>
                    <a:pt x="195" y="475"/>
                    <a:pt x="193" y="470"/>
                    <a:pt x="193" y="472"/>
                  </a:cubicBezTo>
                  <a:cubicBezTo>
                    <a:pt x="192" y="472"/>
                    <a:pt x="193" y="470"/>
                    <a:pt x="193" y="469"/>
                  </a:cubicBezTo>
                  <a:cubicBezTo>
                    <a:pt x="193" y="470"/>
                    <a:pt x="195" y="472"/>
                    <a:pt x="194" y="472"/>
                  </a:cubicBezTo>
                  <a:cubicBezTo>
                    <a:pt x="194" y="473"/>
                    <a:pt x="195" y="472"/>
                    <a:pt x="195" y="472"/>
                  </a:cubicBezTo>
                  <a:cubicBezTo>
                    <a:pt x="196" y="473"/>
                    <a:pt x="195" y="474"/>
                    <a:pt x="196" y="475"/>
                  </a:cubicBezTo>
                  <a:close/>
                  <a:moveTo>
                    <a:pt x="188" y="477"/>
                  </a:moveTo>
                  <a:cubicBezTo>
                    <a:pt x="187" y="477"/>
                    <a:pt x="186" y="475"/>
                    <a:pt x="187" y="475"/>
                  </a:cubicBezTo>
                  <a:cubicBezTo>
                    <a:pt x="188" y="476"/>
                    <a:pt x="187" y="476"/>
                    <a:pt x="188" y="477"/>
                  </a:cubicBezTo>
                  <a:close/>
                  <a:moveTo>
                    <a:pt x="192" y="521"/>
                  </a:moveTo>
                  <a:cubicBezTo>
                    <a:pt x="191" y="520"/>
                    <a:pt x="191" y="520"/>
                    <a:pt x="190" y="519"/>
                  </a:cubicBezTo>
                  <a:cubicBezTo>
                    <a:pt x="190" y="519"/>
                    <a:pt x="191" y="519"/>
                    <a:pt x="192" y="520"/>
                  </a:cubicBezTo>
                  <a:cubicBezTo>
                    <a:pt x="192" y="519"/>
                    <a:pt x="192" y="519"/>
                    <a:pt x="191" y="519"/>
                  </a:cubicBezTo>
                  <a:cubicBezTo>
                    <a:pt x="191" y="519"/>
                    <a:pt x="192" y="519"/>
                    <a:pt x="192" y="519"/>
                  </a:cubicBezTo>
                  <a:cubicBezTo>
                    <a:pt x="193" y="520"/>
                    <a:pt x="193" y="520"/>
                    <a:pt x="193" y="520"/>
                  </a:cubicBezTo>
                  <a:cubicBezTo>
                    <a:pt x="192" y="520"/>
                    <a:pt x="192" y="520"/>
                    <a:pt x="192" y="521"/>
                  </a:cubicBezTo>
                  <a:close/>
                  <a:moveTo>
                    <a:pt x="99" y="543"/>
                  </a:moveTo>
                  <a:cubicBezTo>
                    <a:pt x="98" y="540"/>
                    <a:pt x="97" y="539"/>
                    <a:pt x="95" y="535"/>
                  </a:cubicBezTo>
                  <a:cubicBezTo>
                    <a:pt x="96" y="534"/>
                    <a:pt x="95" y="531"/>
                    <a:pt x="97" y="534"/>
                  </a:cubicBezTo>
                  <a:cubicBezTo>
                    <a:pt x="98" y="536"/>
                    <a:pt x="97" y="536"/>
                    <a:pt x="97" y="538"/>
                  </a:cubicBezTo>
                  <a:cubicBezTo>
                    <a:pt x="98" y="539"/>
                    <a:pt x="99" y="540"/>
                    <a:pt x="100" y="542"/>
                  </a:cubicBezTo>
                  <a:cubicBezTo>
                    <a:pt x="99" y="542"/>
                    <a:pt x="100" y="543"/>
                    <a:pt x="99" y="543"/>
                  </a:cubicBezTo>
                  <a:close/>
                  <a:moveTo>
                    <a:pt x="4" y="336"/>
                  </a:moveTo>
                  <a:cubicBezTo>
                    <a:pt x="5" y="333"/>
                    <a:pt x="5" y="333"/>
                    <a:pt x="5" y="333"/>
                  </a:cubicBezTo>
                  <a:cubicBezTo>
                    <a:pt x="5" y="333"/>
                    <a:pt x="5" y="330"/>
                    <a:pt x="6" y="329"/>
                  </a:cubicBezTo>
                  <a:cubicBezTo>
                    <a:pt x="5" y="332"/>
                    <a:pt x="7" y="330"/>
                    <a:pt x="6" y="335"/>
                  </a:cubicBezTo>
                  <a:cubicBezTo>
                    <a:pt x="5" y="335"/>
                    <a:pt x="5" y="336"/>
                    <a:pt x="4" y="336"/>
                  </a:cubicBezTo>
                  <a:close/>
                  <a:moveTo>
                    <a:pt x="569" y="48"/>
                  </a:moveTo>
                  <a:cubicBezTo>
                    <a:pt x="571" y="48"/>
                    <a:pt x="573" y="50"/>
                    <a:pt x="573" y="51"/>
                  </a:cubicBezTo>
                  <a:cubicBezTo>
                    <a:pt x="570" y="49"/>
                    <a:pt x="571" y="49"/>
                    <a:pt x="569" y="48"/>
                  </a:cubicBezTo>
                  <a:close/>
                  <a:moveTo>
                    <a:pt x="721" y="219"/>
                  </a:moveTo>
                  <a:cubicBezTo>
                    <a:pt x="720" y="219"/>
                    <a:pt x="719" y="217"/>
                    <a:pt x="718" y="215"/>
                  </a:cubicBezTo>
                  <a:cubicBezTo>
                    <a:pt x="719" y="214"/>
                    <a:pt x="721" y="217"/>
                    <a:pt x="721" y="219"/>
                  </a:cubicBezTo>
                  <a:close/>
                  <a:moveTo>
                    <a:pt x="708" y="191"/>
                  </a:moveTo>
                  <a:cubicBezTo>
                    <a:pt x="706" y="189"/>
                    <a:pt x="706" y="187"/>
                    <a:pt x="705" y="185"/>
                  </a:cubicBezTo>
                  <a:cubicBezTo>
                    <a:pt x="706" y="184"/>
                    <a:pt x="706" y="184"/>
                    <a:pt x="706" y="184"/>
                  </a:cubicBezTo>
                  <a:cubicBezTo>
                    <a:pt x="707" y="187"/>
                    <a:pt x="708" y="189"/>
                    <a:pt x="708" y="191"/>
                  </a:cubicBezTo>
                  <a:close/>
                  <a:moveTo>
                    <a:pt x="684" y="166"/>
                  </a:moveTo>
                  <a:cubicBezTo>
                    <a:pt x="682" y="163"/>
                    <a:pt x="683" y="164"/>
                    <a:pt x="680" y="161"/>
                  </a:cubicBezTo>
                  <a:cubicBezTo>
                    <a:pt x="680" y="159"/>
                    <a:pt x="682" y="163"/>
                    <a:pt x="683" y="162"/>
                  </a:cubicBezTo>
                  <a:cubicBezTo>
                    <a:pt x="683" y="162"/>
                    <a:pt x="679" y="158"/>
                    <a:pt x="681" y="158"/>
                  </a:cubicBezTo>
                  <a:cubicBezTo>
                    <a:pt x="683" y="161"/>
                    <a:pt x="683" y="163"/>
                    <a:pt x="685" y="165"/>
                  </a:cubicBezTo>
                  <a:cubicBezTo>
                    <a:pt x="686" y="167"/>
                    <a:pt x="685" y="165"/>
                    <a:pt x="684" y="166"/>
                  </a:cubicBezTo>
                  <a:close/>
                  <a:moveTo>
                    <a:pt x="679" y="157"/>
                  </a:moveTo>
                  <a:cubicBezTo>
                    <a:pt x="678" y="156"/>
                    <a:pt x="677" y="154"/>
                    <a:pt x="676" y="153"/>
                  </a:cubicBezTo>
                  <a:cubicBezTo>
                    <a:pt x="677" y="152"/>
                    <a:pt x="680" y="157"/>
                    <a:pt x="679" y="157"/>
                  </a:cubicBezTo>
                  <a:close/>
                  <a:moveTo>
                    <a:pt x="679" y="148"/>
                  </a:moveTo>
                  <a:cubicBezTo>
                    <a:pt x="679" y="149"/>
                    <a:pt x="675" y="144"/>
                    <a:pt x="676" y="145"/>
                  </a:cubicBezTo>
                  <a:cubicBezTo>
                    <a:pt x="676" y="143"/>
                    <a:pt x="678" y="147"/>
                    <a:pt x="679" y="148"/>
                  </a:cubicBezTo>
                  <a:close/>
                  <a:moveTo>
                    <a:pt x="673" y="136"/>
                  </a:moveTo>
                  <a:cubicBezTo>
                    <a:pt x="671" y="136"/>
                    <a:pt x="669" y="132"/>
                    <a:pt x="668" y="130"/>
                  </a:cubicBezTo>
                  <a:cubicBezTo>
                    <a:pt x="669" y="129"/>
                    <a:pt x="672" y="135"/>
                    <a:pt x="673" y="136"/>
                  </a:cubicBezTo>
                  <a:close/>
                  <a:moveTo>
                    <a:pt x="661" y="146"/>
                  </a:moveTo>
                  <a:cubicBezTo>
                    <a:pt x="659" y="145"/>
                    <a:pt x="657" y="142"/>
                    <a:pt x="657" y="141"/>
                  </a:cubicBezTo>
                  <a:cubicBezTo>
                    <a:pt x="658" y="143"/>
                    <a:pt x="661" y="145"/>
                    <a:pt x="661" y="146"/>
                  </a:cubicBezTo>
                  <a:close/>
                  <a:moveTo>
                    <a:pt x="646" y="149"/>
                  </a:moveTo>
                  <a:cubicBezTo>
                    <a:pt x="645" y="149"/>
                    <a:pt x="645" y="149"/>
                    <a:pt x="645" y="151"/>
                  </a:cubicBezTo>
                  <a:cubicBezTo>
                    <a:pt x="642" y="148"/>
                    <a:pt x="642" y="146"/>
                    <a:pt x="640" y="146"/>
                  </a:cubicBezTo>
                  <a:cubicBezTo>
                    <a:pt x="638" y="143"/>
                    <a:pt x="638" y="138"/>
                    <a:pt x="641" y="142"/>
                  </a:cubicBezTo>
                  <a:cubicBezTo>
                    <a:pt x="640" y="143"/>
                    <a:pt x="646" y="147"/>
                    <a:pt x="646" y="149"/>
                  </a:cubicBezTo>
                  <a:close/>
                  <a:moveTo>
                    <a:pt x="652" y="136"/>
                  </a:moveTo>
                  <a:cubicBezTo>
                    <a:pt x="652" y="136"/>
                    <a:pt x="650" y="133"/>
                    <a:pt x="648" y="132"/>
                  </a:cubicBezTo>
                  <a:cubicBezTo>
                    <a:pt x="649" y="131"/>
                    <a:pt x="652" y="134"/>
                    <a:pt x="652" y="136"/>
                  </a:cubicBezTo>
                  <a:close/>
                  <a:moveTo>
                    <a:pt x="646" y="144"/>
                  </a:moveTo>
                  <a:cubicBezTo>
                    <a:pt x="645" y="145"/>
                    <a:pt x="643" y="142"/>
                    <a:pt x="644" y="143"/>
                  </a:cubicBezTo>
                  <a:cubicBezTo>
                    <a:pt x="643" y="143"/>
                    <a:pt x="642" y="142"/>
                    <a:pt x="641" y="140"/>
                  </a:cubicBezTo>
                  <a:cubicBezTo>
                    <a:pt x="642" y="138"/>
                    <a:pt x="645" y="143"/>
                    <a:pt x="646" y="144"/>
                  </a:cubicBezTo>
                  <a:close/>
                  <a:moveTo>
                    <a:pt x="653" y="126"/>
                  </a:moveTo>
                  <a:cubicBezTo>
                    <a:pt x="654" y="127"/>
                    <a:pt x="650" y="122"/>
                    <a:pt x="651" y="125"/>
                  </a:cubicBezTo>
                  <a:cubicBezTo>
                    <a:pt x="649" y="123"/>
                    <a:pt x="649" y="122"/>
                    <a:pt x="647" y="120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46" y="118"/>
                    <a:pt x="644" y="117"/>
                    <a:pt x="642" y="115"/>
                  </a:cubicBezTo>
                  <a:cubicBezTo>
                    <a:pt x="642" y="114"/>
                    <a:pt x="642" y="115"/>
                    <a:pt x="642" y="115"/>
                  </a:cubicBezTo>
                  <a:cubicBezTo>
                    <a:pt x="640" y="113"/>
                    <a:pt x="642" y="115"/>
                    <a:pt x="642" y="114"/>
                  </a:cubicBezTo>
                  <a:cubicBezTo>
                    <a:pt x="650" y="121"/>
                    <a:pt x="650" y="121"/>
                    <a:pt x="650" y="121"/>
                  </a:cubicBezTo>
                  <a:cubicBezTo>
                    <a:pt x="649" y="123"/>
                    <a:pt x="651" y="124"/>
                    <a:pt x="653" y="126"/>
                  </a:cubicBezTo>
                  <a:close/>
                  <a:moveTo>
                    <a:pt x="647" y="130"/>
                  </a:moveTo>
                  <a:cubicBezTo>
                    <a:pt x="646" y="129"/>
                    <a:pt x="645" y="128"/>
                    <a:pt x="644" y="127"/>
                  </a:cubicBezTo>
                  <a:cubicBezTo>
                    <a:pt x="645" y="127"/>
                    <a:pt x="646" y="127"/>
                    <a:pt x="647" y="128"/>
                  </a:cubicBezTo>
                  <a:cubicBezTo>
                    <a:pt x="647" y="129"/>
                    <a:pt x="647" y="130"/>
                    <a:pt x="647" y="130"/>
                  </a:cubicBezTo>
                  <a:close/>
                  <a:moveTo>
                    <a:pt x="643" y="126"/>
                  </a:moveTo>
                  <a:cubicBezTo>
                    <a:pt x="640" y="124"/>
                    <a:pt x="635" y="117"/>
                    <a:pt x="631" y="115"/>
                  </a:cubicBezTo>
                  <a:cubicBezTo>
                    <a:pt x="628" y="113"/>
                    <a:pt x="628" y="113"/>
                    <a:pt x="627" y="110"/>
                  </a:cubicBezTo>
                  <a:cubicBezTo>
                    <a:pt x="628" y="109"/>
                    <a:pt x="630" y="112"/>
                    <a:pt x="630" y="113"/>
                  </a:cubicBezTo>
                  <a:cubicBezTo>
                    <a:pt x="631" y="113"/>
                    <a:pt x="633" y="115"/>
                    <a:pt x="635" y="116"/>
                  </a:cubicBezTo>
                  <a:cubicBezTo>
                    <a:pt x="637" y="118"/>
                    <a:pt x="638" y="120"/>
                    <a:pt x="640" y="121"/>
                  </a:cubicBezTo>
                  <a:cubicBezTo>
                    <a:pt x="639" y="123"/>
                    <a:pt x="642" y="124"/>
                    <a:pt x="643" y="126"/>
                  </a:cubicBezTo>
                  <a:close/>
                  <a:moveTo>
                    <a:pt x="633" y="118"/>
                  </a:moveTo>
                  <a:cubicBezTo>
                    <a:pt x="633" y="120"/>
                    <a:pt x="629" y="115"/>
                    <a:pt x="628" y="115"/>
                  </a:cubicBezTo>
                  <a:cubicBezTo>
                    <a:pt x="630" y="114"/>
                    <a:pt x="631" y="117"/>
                    <a:pt x="633" y="118"/>
                  </a:cubicBezTo>
                  <a:close/>
                  <a:moveTo>
                    <a:pt x="623" y="116"/>
                  </a:moveTo>
                  <a:cubicBezTo>
                    <a:pt x="620" y="114"/>
                    <a:pt x="622" y="115"/>
                    <a:pt x="621" y="113"/>
                  </a:cubicBezTo>
                  <a:cubicBezTo>
                    <a:pt x="622" y="114"/>
                    <a:pt x="624" y="115"/>
                    <a:pt x="625" y="116"/>
                  </a:cubicBezTo>
                  <a:cubicBezTo>
                    <a:pt x="624" y="117"/>
                    <a:pt x="623" y="116"/>
                    <a:pt x="623" y="115"/>
                  </a:cubicBezTo>
                  <a:cubicBezTo>
                    <a:pt x="623" y="115"/>
                    <a:pt x="622" y="116"/>
                    <a:pt x="623" y="116"/>
                  </a:cubicBezTo>
                  <a:close/>
                  <a:moveTo>
                    <a:pt x="622" y="112"/>
                  </a:moveTo>
                  <a:cubicBezTo>
                    <a:pt x="622" y="112"/>
                    <a:pt x="620" y="110"/>
                    <a:pt x="619" y="110"/>
                  </a:cubicBezTo>
                  <a:cubicBezTo>
                    <a:pt x="619" y="110"/>
                    <a:pt x="619" y="110"/>
                    <a:pt x="619" y="111"/>
                  </a:cubicBezTo>
                  <a:cubicBezTo>
                    <a:pt x="615" y="109"/>
                    <a:pt x="620" y="109"/>
                    <a:pt x="622" y="112"/>
                  </a:cubicBezTo>
                  <a:close/>
                  <a:moveTo>
                    <a:pt x="618" y="105"/>
                  </a:moveTo>
                  <a:cubicBezTo>
                    <a:pt x="616" y="103"/>
                    <a:pt x="621" y="108"/>
                    <a:pt x="619" y="105"/>
                  </a:cubicBezTo>
                  <a:cubicBezTo>
                    <a:pt x="620" y="106"/>
                    <a:pt x="622" y="108"/>
                    <a:pt x="623" y="109"/>
                  </a:cubicBezTo>
                  <a:cubicBezTo>
                    <a:pt x="623" y="109"/>
                    <a:pt x="622" y="108"/>
                    <a:pt x="621" y="108"/>
                  </a:cubicBezTo>
                  <a:cubicBezTo>
                    <a:pt x="620" y="107"/>
                    <a:pt x="620" y="108"/>
                    <a:pt x="619" y="107"/>
                  </a:cubicBezTo>
                  <a:cubicBezTo>
                    <a:pt x="619" y="107"/>
                    <a:pt x="620" y="107"/>
                    <a:pt x="618" y="105"/>
                  </a:cubicBezTo>
                  <a:close/>
                  <a:moveTo>
                    <a:pt x="624" y="97"/>
                  </a:moveTo>
                  <a:cubicBezTo>
                    <a:pt x="624" y="98"/>
                    <a:pt x="623" y="98"/>
                    <a:pt x="622" y="98"/>
                  </a:cubicBezTo>
                  <a:cubicBezTo>
                    <a:pt x="620" y="96"/>
                    <a:pt x="619" y="95"/>
                    <a:pt x="620" y="94"/>
                  </a:cubicBezTo>
                  <a:cubicBezTo>
                    <a:pt x="621" y="95"/>
                    <a:pt x="623" y="96"/>
                    <a:pt x="624" y="97"/>
                  </a:cubicBezTo>
                  <a:close/>
                  <a:moveTo>
                    <a:pt x="619" y="96"/>
                  </a:moveTo>
                  <a:cubicBezTo>
                    <a:pt x="616" y="91"/>
                    <a:pt x="611" y="87"/>
                    <a:pt x="606" y="84"/>
                  </a:cubicBezTo>
                  <a:cubicBezTo>
                    <a:pt x="611" y="85"/>
                    <a:pt x="615" y="91"/>
                    <a:pt x="619" y="93"/>
                  </a:cubicBezTo>
                  <a:cubicBezTo>
                    <a:pt x="616" y="92"/>
                    <a:pt x="620" y="95"/>
                    <a:pt x="619" y="96"/>
                  </a:cubicBezTo>
                  <a:close/>
                  <a:moveTo>
                    <a:pt x="594" y="115"/>
                  </a:moveTo>
                  <a:cubicBezTo>
                    <a:pt x="593" y="115"/>
                    <a:pt x="593" y="115"/>
                    <a:pt x="593" y="115"/>
                  </a:cubicBezTo>
                  <a:cubicBezTo>
                    <a:pt x="591" y="114"/>
                    <a:pt x="589" y="113"/>
                    <a:pt x="590" y="112"/>
                  </a:cubicBezTo>
                  <a:cubicBezTo>
                    <a:pt x="591" y="113"/>
                    <a:pt x="592" y="114"/>
                    <a:pt x="594" y="115"/>
                  </a:cubicBezTo>
                  <a:close/>
                  <a:moveTo>
                    <a:pt x="605" y="83"/>
                  </a:moveTo>
                  <a:cubicBezTo>
                    <a:pt x="603" y="82"/>
                    <a:pt x="604" y="82"/>
                    <a:pt x="601" y="80"/>
                  </a:cubicBezTo>
                  <a:cubicBezTo>
                    <a:pt x="601" y="79"/>
                    <a:pt x="606" y="83"/>
                    <a:pt x="605" y="83"/>
                  </a:cubicBezTo>
                  <a:close/>
                  <a:moveTo>
                    <a:pt x="603" y="86"/>
                  </a:moveTo>
                  <a:cubicBezTo>
                    <a:pt x="602" y="87"/>
                    <a:pt x="599" y="84"/>
                    <a:pt x="598" y="84"/>
                  </a:cubicBezTo>
                  <a:cubicBezTo>
                    <a:pt x="599" y="84"/>
                    <a:pt x="601" y="85"/>
                    <a:pt x="603" y="86"/>
                  </a:cubicBezTo>
                  <a:close/>
                  <a:moveTo>
                    <a:pt x="589" y="112"/>
                  </a:moveTo>
                  <a:cubicBezTo>
                    <a:pt x="587" y="111"/>
                    <a:pt x="587" y="110"/>
                    <a:pt x="585" y="109"/>
                  </a:cubicBezTo>
                  <a:cubicBezTo>
                    <a:pt x="585" y="108"/>
                    <a:pt x="586" y="109"/>
                    <a:pt x="586" y="109"/>
                  </a:cubicBezTo>
                  <a:cubicBezTo>
                    <a:pt x="586" y="108"/>
                    <a:pt x="584" y="107"/>
                    <a:pt x="583" y="106"/>
                  </a:cubicBezTo>
                  <a:cubicBezTo>
                    <a:pt x="582" y="105"/>
                    <a:pt x="582" y="104"/>
                    <a:pt x="583" y="104"/>
                  </a:cubicBezTo>
                  <a:cubicBezTo>
                    <a:pt x="584" y="105"/>
                    <a:pt x="584" y="106"/>
                    <a:pt x="584" y="107"/>
                  </a:cubicBezTo>
                  <a:cubicBezTo>
                    <a:pt x="586" y="107"/>
                    <a:pt x="587" y="108"/>
                    <a:pt x="589" y="110"/>
                  </a:cubicBezTo>
                  <a:cubicBezTo>
                    <a:pt x="589" y="111"/>
                    <a:pt x="588" y="110"/>
                    <a:pt x="587" y="109"/>
                  </a:cubicBezTo>
                  <a:cubicBezTo>
                    <a:pt x="586" y="110"/>
                    <a:pt x="591" y="112"/>
                    <a:pt x="589" y="112"/>
                  </a:cubicBezTo>
                  <a:close/>
                  <a:moveTo>
                    <a:pt x="587" y="111"/>
                  </a:moveTo>
                  <a:cubicBezTo>
                    <a:pt x="586" y="111"/>
                    <a:pt x="586" y="111"/>
                    <a:pt x="585" y="111"/>
                  </a:cubicBezTo>
                  <a:cubicBezTo>
                    <a:pt x="582" y="109"/>
                    <a:pt x="584" y="108"/>
                    <a:pt x="581" y="106"/>
                  </a:cubicBezTo>
                  <a:cubicBezTo>
                    <a:pt x="581" y="105"/>
                    <a:pt x="583" y="107"/>
                    <a:pt x="583" y="106"/>
                  </a:cubicBezTo>
                  <a:cubicBezTo>
                    <a:pt x="585" y="109"/>
                    <a:pt x="582" y="108"/>
                    <a:pt x="587" y="111"/>
                  </a:cubicBezTo>
                  <a:close/>
                  <a:moveTo>
                    <a:pt x="569" y="137"/>
                  </a:moveTo>
                  <a:cubicBezTo>
                    <a:pt x="569" y="138"/>
                    <a:pt x="568" y="137"/>
                    <a:pt x="568" y="138"/>
                  </a:cubicBezTo>
                  <a:cubicBezTo>
                    <a:pt x="567" y="138"/>
                    <a:pt x="567" y="138"/>
                    <a:pt x="567" y="138"/>
                  </a:cubicBezTo>
                  <a:cubicBezTo>
                    <a:pt x="567" y="137"/>
                    <a:pt x="567" y="137"/>
                    <a:pt x="567" y="137"/>
                  </a:cubicBezTo>
                  <a:cubicBezTo>
                    <a:pt x="567" y="137"/>
                    <a:pt x="568" y="136"/>
                    <a:pt x="569" y="137"/>
                  </a:cubicBezTo>
                  <a:close/>
                  <a:moveTo>
                    <a:pt x="580" y="103"/>
                  </a:moveTo>
                  <a:cubicBezTo>
                    <a:pt x="578" y="103"/>
                    <a:pt x="573" y="99"/>
                    <a:pt x="570" y="97"/>
                  </a:cubicBezTo>
                  <a:cubicBezTo>
                    <a:pt x="573" y="97"/>
                    <a:pt x="576" y="101"/>
                    <a:pt x="580" y="103"/>
                  </a:cubicBezTo>
                  <a:close/>
                  <a:moveTo>
                    <a:pt x="587" y="78"/>
                  </a:moveTo>
                  <a:cubicBezTo>
                    <a:pt x="585" y="79"/>
                    <a:pt x="578" y="74"/>
                    <a:pt x="575" y="72"/>
                  </a:cubicBezTo>
                  <a:cubicBezTo>
                    <a:pt x="575" y="71"/>
                    <a:pt x="577" y="72"/>
                    <a:pt x="579" y="72"/>
                  </a:cubicBezTo>
                  <a:cubicBezTo>
                    <a:pt x="583" y="75"/>
                    <a:pt x="585" y="76"/>
                    <a:pt x="587" y="78"/>
                  </a:cubicBezTo>
                  <a:close/>
                  <a:moveTo>
                    <a:pt x="562" y="131"/>
                  </a:moveTo>
                  <a:cubicBezTo>
                    <a:pt x="560" y="131"/>
                    <a:pt x="555" y="127"/>
                    <a:pt x="554" y="126"/>
                  </a:cubicBezTo>
                  <a:cubicBezTo>
                    <a:pt x="556" y="126"/>
                    <a:pt x="561" y="130"/>
                    <a:pt x="562" y="131"/>
                  </a:cubicBezTo>
                  <a:close/>
                  <a:moveTo>
                    <a:pt x="568" y="95"/>
                  </a:moveTo>
                  <a:cubicBezTo>
                    <a:pt x="568" y="96"/>
                    <a:pt x="569" y="95"/>
                    <a:pt x="570" y="96"/>
                  </a:cubicBezTo>
                  <a:cubicBezTo>
                    <a:pt x="568" y="97"/>
                    <a:pt x="567" y="94"/>
                    <a:pt x="565" y="95"/>
                  </a:cubicBezTo>
                  <a:cubicBezTo>
                    <a:pt x="564" y="94"/>
                    <a:pt x="567" y="94"/>
                    <a:pt x="568" y="95"/>
                  </a:cubicBezTo>
                  <a:close/>
                  <a:moveTo>
                    <a:pt x="574" y="71"/>
                  </a:moveTo>
                  <a:cubicBezTo>
                    <a:pt x="574" y="72"/>
                    <a:pt x="574" y="72"/>
                    <a:pt x="574" y="72"/>
                  </a:cubicBezTo>
                  <a:cubicBezTo>
                    <a:pt x="571" y="71"/>
                    <a:pt x="572" y="70"/>
                    <a:pt x="572" y="69"/>
                  </a:cubicBezTo>
                  <a:cubicBezTo>
                    <a:pt x="572" y="69"/>
                    <a:pt x="573" y="70"/>
                    <a:pt x="574" y="71"/>
                  </a:cubicBezTo>
                  <a:close/>
                  <a:moveTo>
                    <a:pt x="565" y="93"/>
                  </a:moveTo>
                  <a:cubicBezTo>
                    <a:pt x="564" y="93"/>
                    <a:pt x="560" y="92"/>
                    <a:pt x="559" y="91"/>
                  </a:cubicBezTo>
                  <a:cubicBezTo>
                    <a:pt x="561" y="90"/>
                    <a:pt x="562" y="92"/>
                    <a:pt x="565" y="93"/>
                  </a:cubicBezTo>
                  <a:close/>
                  <a:moveTo>
                    <a:pt x="552" y="123"/>
                  </a:moveTo>
                  <a:cubicBezTo>
                    <a:pt x="551" y="124"/>
                    <a:pt x="549" y="123"/>
                    <a:pt x="548" y="122"/>
                  </a:cubicBezTo>
                  <a:cubicBezTo>
                    <a:pt x="548" y="121"/>
                    <a:pt x="550" y="123"/>
                    <a:pt x="552" y="123"/>
                  </a:cubicBezTo>
                  <a:close/>
                  <a:moveTo>
                    <a:pt x="566" y="79"/>
                  </a:moveTo>
                  <a:cubicBezTo>
                    <a:pt x="566" y="80"/>
                    <a:pt x="566" y="80"/>
                    <a:pt x="565" y="80"/>
                  </a:cubicBezTo>
                  <a:cubicBezTo>
                    <a:pt x="561" y="78"/>
                    <a:pt x="563" y="76"/>
                    <a:pt x="566" y="79"/>
                  </a:cubicBezTo>
                  <a:close/>
                  <a:moveTo>
                    <a:pt x="553" y="80"/>
                  </a:moveTo>
                  <a:cubicBezTo>
                    <a:pt x="555" y="80"/>
                    <a:pt x="558" y="82"/>
                    <a:pt x="560" y="82"/>
                  </a:cubicBezTo>
                  <a:cubicBezTo>
                    <a:pt x="562" y="83"/>
                    <a:pt x="560" y="84"/>
                    <a:pt x="563" y="85"/>
                  </a:cubicBezTo>
                  <a:cubicBezTo>
                    <a:pt x="560" y="84"/>
                    <a:pt x="557" y="83"/>
                    <a:pt x="556" y="84"/>
                  </a:cubicBezTo>
                  <a:cubicBezTo>
                    <a:pt x="559" y="85"/>
                    <a:pt x="560" y="84"/>
                    <a:pt x="564" y="87"/>
                  </a:cubicBezTo>
                  <a:cubicBezTo>
                    <a:pt x="563" y="87"/>
                    <a:pt x="562" y="87"/>
                    <a:pt x="562" y="87"/>
                  </a:cubicBezTo>
                  <a:cubicBezTo>
                    <a:pt x="560" y="86"/>
                    <a:pt x="561" y="86"/>
                    <a:pt x="559" y="85"/>
                  </a:cubicBezTo>
                  <a:cubicBezTo>
                    <a:pt x="561" y="87"/>
                    <a:pt x="552" y="83"/>
                    <a:pt x="550" y="81"/>
                  </a:cubicBezTo>
                  <a:cubicBezTo>
                    <a:pt x="551" y="80"/>
                    <a:pt x="552" y="82"/>
                    <a:pt x="554" y="83"/>
                  </a:cubicBezTo>
                  <a:cubicBezTo>
                    <a:pt x="555" y="83"/>
                    <a:pt x="555" y="82"/>
                    <a:pt x="556" y="82"/>
                  </a:cubicBezTo>
                  <a:cubicBezTo>
                    <a:pt x="556" y="82"/>
                    <a:pt x="553" y="81"/>
                    <a:pt x="552" y="80"/>
                  </a:cubicBezTo>
                  <a:cubicBezTo>
                    <a:pt x="550" y="79"/>
                    <a:pt x="552" y="79"/>
                    <a:pt x="550" y="78"/>
                  </a:cubicBezTo>
                  <a:cubicBezTo>
                    <a:pt x="551" y="77"/>
                    <a:pt x="553" y="79"/>
                    <a:pt x="553" y="80"/>
                  </a:cubicBezTo>
                  <a:close/>
                  <a:moveTo>
                    <a:pt x="527" y="152"/>
                  </a:moveTo>
                  <a:cubicBezTo>
                    <a:pt x="527" y="152"/>
                    <a:pt x="526" y="151"/>
                    <a:pt x="527" y="152"/>
                  </a:cubicBezTo>
                  <a:cubicBezTo>
                    <a:pt x="526" y="152"/>
                    <a:pt x="524" y="151"/>
                    <a:pt x="524" y="151"/>
                  </a:cubicBezTo>
                  <a:cubicBezTo>
                    <a:pt x="523" y="149"/>
                    <a:pt x="527" y="152"/>
                    <a:pt x="525" y="151"/>
                  </a:cubicBezTo>
                  <a:cubicBezTo>
                    <a:pt x="526" y="150"/>
                    <a:pt x="527" y="151"/>
                    <a:pt x="527" y="152"/>
                  </a:cubicBezTo>
                  <a:close/>
                  <a:moveTo>
                    <a:pt x="547" y="80"/>
                  </a:moveTo>
                  <a:cubicBezTo>
                    <a:pt x="547" y="80"/>
                    <a:pt x="547" y="80"/>
                    <a:pt x="548" y="80"/>
                  </a:cubicBezTo>
                  <a:cubicBezTo>
                    <a:pt x="548" y="80"/>
                    <a:pt x="546" y="79"/>
                    <a:pt x="547" y="79"/>
                  </a:cubicBezTo>
                  <a:cubicBezTo>
                    <a:pt x="551" y="81"/>
                    <a:pt x="548" y="82"/>
                    <a:pt x="552" y="83"/>
                  </a:cubicBezTo>
                  <a:cubicBezTo>
                    <a:pt x="546" y="81"/>
                    <a:pt x="539" y="76"/>
                    <a:pt x="531" y="73"/>
                  </a:cubicBezTo>
                  <a:cubicBezTo>
                    <a:pt x="531" y="73"/>
                    <a:pt x="530" y="73"/>
                    <a:pt x="530" y="73"/>
                  </a:cubicBezTo>
                  <a:cubicBezTo>
                    <a:pt x="531" y="72"/>
                    <a:pt x="533" y="73"/>
                    <a:pt x="533" y="72"/>
                  </a:cubicBezTo>
                  <a:cubicBezTo>
                    <a:pt x="534" y="72"/>
                    <a:pt x="534" y="73"/>
                    <a:pt x="534" y="73"/>
                  </a:cubicBezTo>
                  <a:cubicBezTo>
                    <a:pt x="536" y="74"/>
                    <a:pt x="536" y="73"/>
                    <a:pt x="539" y="75"/>
                  </a:cubicBezTo>
                  <a:cubicBezTo>
                    <a:pt x="540" y="78"/>
                    <a:pt x="546" y="78"/>
                    <a:pt x="547" y="80"/>
                  </a:cubicBezTo>
                  <a:close/>
                  <a:moveTo>
                    <a:pt x="548" y="76"/>
                  </a:moveTo>
                  <a:cubicBezTo>
                    <a:pt x="547" y="76"/>
                    <a:pt x="548" y="77"/>
                    <a:pt x="548" y="78"/>
                  </a:cubicBezTo>
                  <a:cubicBezTo>
                    <a:pt x="546" y="75"/>
                    <a:pt x="537" y="73"/>
                    <a:pt x="536" y="72"/>
                  </a:cubicBezTo>
                  <a:cubicBezTo>
                    <a:pt x="540" y="72"/>
                    <a:pt x="545" y="76"/>
                    <a:pt x="548" y="76"/>
                  </a:cubicBezTo>
                  <a:close/>
                  <a:moveTo>
                    <a:pt x="544" y="66"/>
                  </a:moveTo>
                  <a:cubicBezTo>
                    <a:pt x="545" y="67"/>
                    <a:pt x="542" y="65"/>
                    <a:pt x="540" y="64"/>
                  </a:cubicBezTo>
                  <a:cubicBezTo>
                    <a:pt x="540" y="63"/>
                    <a:pt x="543" y="65"/>
                    <a:pt x="544" y="66"/>
                  </a:cubicBezTo>
                  <a:close/>
                  <a:moveTo>
                    <a:pt x="544" y="72"/>
                  </a:moveTo>
                  <a:cubicBezTo>
                    <a:pt x="543" y="73"/>
                    <a:pt x="543" y="73"/>
                    <a:pt x="543" y="73"/>
                  </a:cubicBezTo>
                  <a:cubicBezTo>
                    <a:pt x="539" y="71"/>
                    <a:pt x="540" y="70"/>
                    <a:pt x="544" y="72"/>
                  </a:cubicBezTo>
                  <a:close/>
                  <a:moveTo>
                    <a:pt x="517" y="144"/>
                  </a:moveTo>
                  <a:cubicBezTo>
                    <a:pt x="516" y="144"/>
                    <a:pt x="515" y="144"/>
                    <a:pt x="514" y="144"/>
                  </a:cubicBezTo>
                  <a:cubicBezTo>
                    <a:pt x="512" y="143"/>
                    <a:pt x="514" y="143"/>
                    <a:pt x="514" y="142"/>
                  </a:cubicBezTo>
                  <a:cubicBezTo>
                    <a:pt x="515" y="143"/>
                    <a:pt x="516" y="143"/>
                    <a:pt x="517" y="144"/>
                  </a:cubicBezTo>
                  <a:close/>
                  <a:moveTo>
                    <a:pt x="536" y="70"/>
                  </a:moveTo>
                  <a:cubicBezTo>
                    <a:pt x="538" y="70"/>
                    <a:pt x="536" y="69"/>
                    <a:pt x="538" y="69"/>
                  </a:cubicBezTo>
                  <a:cubicBezTo>
                    <a:pt x="539" y="69"/>
                    <a:pt x="539" y="72"/>
                    <a:pt x="536" y="70"/>
                  </a:cubicBezTo>
                  <a:close/>
                  <a:moveTo>
                    <a:pt x="539" y="62"/>
                  </a:moveTo>
                  <a:cubicBezTo>
                    <a:pt x="539" y="63"/>
                    <a:pt x="534" y="61"/>
                    <a:pt x="535" y="60"/>
                  </a:cubicBezTo>
                  <a:cubicBezTo>
                    <a:pt x="537" y="61"/>
                    <a:pt x="538" y="62"/>
                    <a:pt x="539" y="62"/>
                  </a:cubicBezTo>
                  <a:close/>
                  <a:moveTo>
                    <a:pt x="512" y="141"/>
                  </a:moveTo>
                  <a:cubicBezTo>
                    <a:pt x="513" y="142"/>
                    <a:pt x="511" y="141"/>
                    <a:pt x="512" y="142"/>
                  </a:cubicBezTo>
                  <a:cubicBezTo>
                    <a:pt x="512" y="143"/>
                    <a:pt x="509" y="141"/>
                    <a:pt x="509" y="142"/>
                  </a:cubicBezTo>
                  <a:cubicBezTo>
                    <a:pt x="508" y="141"/>
                    <a:pt x="508" y="141"/>
                    <a:pt x="507" y="140"/>
                  </a:cubicBezTo>
                  <a:cubicBezTo>
                    <a:pt x="506" y="140"/>
                    <a:pt x="508" y="141"/>
                    <a:pt x="506" y="141"/>
                  </a:cubicBezTo>
                  <a:cubicBezTo>
                    <a:pt x="506" y="140"/>
                    <a:pt x="506" y="140"/>
                    <a:pt x="505" y="140"/>
                  </a:cubicBezTo>
                  <a:cubicBezTo>
                    <a:pt x="505" y="140"/>
                    <a:pt x="506" y="139"/>
                    <a:pt x="506" y="139"/>
                  </a:cubicBezTo>
                  <a:cubicBezTo>
                    <a:pt x="503" y="139"/>
                    <a:pt x="505" y="139"/>
                    <a:pt x="502" y="138"/>
                  </a:cubicBezTo>
                  <a:cubicBezTo>
                    <a:pt x="502" y="137"/>
                    <a:pt x="504" y="138"/>
                    <a:pt x="505" y="138"/>
                  </a:cubicBezTo>
                  <a:cubicBezTo>
                    <a:pt x="505" y="138"/>
                    <a:pt x="505" y="137"/>
                    <a:pt x="504" y="137"/>
                  </a:cubicBezTo>
                  <a:cubicBezTo>
                    <a:pt x="506" y="137"/>
                    <a:pt x="506" y="139"/>
                    <a:pt x="509" y="139"/>
                  </a:cubicBezTo>
                  <a:cubicBezTo>
                    <a:pt x="507" y="140"/>
                    <a:pt x="510" y="140"/>
                    <a:pt x="512" y="141"/>
                  </a:cubicBezTo>
                  <a:close/>
                  <a:moveTo>
                    <a:pt x="522" y="105"/>
                  </a:moveTo>
                  <a:cubicBezTo>
                    <a:pt x="521" y="106"/>
                    <a:pt x="520" y="104"/>
                    <a:pt x="518" y="104"/>
                  </a:cubicBezTo>
                  <a:cubicBezTo>
                    <a:pt x="518" y="103"/>
                    <a:pt x="520" y="105"/>
                    <a:pt x="522" y="105"/>
                  </a:cubicBezTo>
                  <a:close/>
                  <a:moveTo>
                    <a:pt x="530" y="70"/>
                  </a:moveTo>
                  <a:cubicBezTo>
                    <a:pt x="531" y="71"/>
                    <a:pt x="528" y="70"/>
                    <a:pt x="527" y="69"/>
                  </a:cubicBezTo>
                  <a:cubicBezTo>
                    <a:pt x="527" y="69"/>
                    <a:pt x="529" y="69"/>
                    <a:pt x="530" y="70"/>
                  </a:cubicBezTo>
                  <a:close/>
                  <a:moveTo>
                    <a:pt x="527" y="74"/>
                  </a:moveTo>
                  <a:cubicBezTo>
                    <a:pt x="526" y="73"/>
                    <a:pt x="526" y="72"/>
                    <a:pt x="523" y="71"/>
                  </a:cubicBezTo>
                  <a:cubicBezTo>
                    <a:pt x="523" y="69"/>
                    <a:pt x="528" y="73"/>
                    <a:pt x="527" y="74"/>
                  </a:cubicBezTo>
                  <a:close/>
                  <a:moveTo>
                    <a:pt x="516" y="116"/>
                  </a:moveTo>
                  <a:cubicBezTo>
                    <a:pt x="516" y="116"/>
                    <a:pt x="515" y="116"/>
                    <a:pt x="515" y="116"/>
                  </a:cubicBezTo>
                  <a:cubicBezTo>
                    <a:pt x="514" y="116"/>
                    <a:pt x="515" y="116"/>
                    <a:pt x="515" y="117"/>
                  </a:cubicBezTo>
                  <a:cubicBezTo>
                    <a:pt x="514" y="117"/>
                    <a:pt x="513" y="116"/>
                    <a:pt x="513" y="115"/>
                  </a:cubicBezTo>
                  <a:cubicBezTo>
                    <a:pt x="513" y="115"/>
                    <a:pt x="515" y="116"/>
                    <a:pt x="516" y="116"/>
                  </a:cubicBezTo>
                  <a:close/>
                  <a:moveTo>
                    <a:pt x="505" y="48"/>
                  </a:moveTo>
                  <a:cubicBezTo>
                    <a:pt x="507" y="48"/>
                    <a:pt x="498" y="46"/>
                    <a:pt x="503" y="46"/>
                  </a:cubicBezTo>
                  <a:cubicBezTo>
                    <a:pt x="502" y="45"/>
                    <a:pt x="501" y="46"/>
                    <a:pt x="500" y="45"/>
                  </a:cubicBezTo>
                  <a:cubicBezTo>
                    <a:pt x="500" y="45"/>
                    <a:pt x="501" y="46"/>
                    <a:pt x="501" y="46"/>
                  </a:cubicBezTo>
                  <a:cubicBezTo>
                    <a:pt x="498" y="45"/>
                    <a:pt x="495" y="44"/>
                    <a:pt x="495" y="45"/>
                  </a:cubicBezTo>
                  <a:cubicBezTo>
                    <a:pt x="493" y="44"/>
                    <a:pt x="492" y="44"/>
                    <a:pt x="489" y="44"/>
                  </a:cubicBezTo>
                  <a:cubicBezTo>
                    <a:pt x="489" y="42"/>
                    <a:pt x="493" y="44"/>
                    <a:pt x="494" y="44"/>
                  </a:cubicBezTo>
                  <a:cubicBezTo>
                    <a:pt x="492" y="42"/>
                    <a:pt x="490" y="43"/>
                    <a:pt x="488" y="41"/>
                  </a:cubicBezTo>
                  <a:cubicBezTo>
                    <a:pt x="487" y="42"/>
                    <a:pt x="491" y="42"/>
                    <a:pt x="490" y="43"/>
                  </a:cubicBezTo>
                  <a:cubicBezTo>
                    <a:pt x="487" y="42"/>
                    <a:pt x="486" y="41"/>
                    <a:pt x="484" y="41"/>
                  </a:cubicBezTo>
                  <a:cubicBezTo>
                    <a:pt x="482" y="39"/>
                    <a:pt x="486" y="41"/>
                    <a:pt x="486" y="40"/>
                  </a:cubicBezTo>
                  <a:cubicBezTo>
                    <a:pt x="485" y="39"/>
                    <a:pt x="483" y="40"/>
                    <a:pt x="482" y="39"/>
                  </a:cubicBezTo>
                  <a:cubicBezTo>
                    <a:pt x="480" y="39"/>
                    <a:pt x="485" y="41"/>
                    <a:pt x="482" y="41"/>
                  </a:cubicBezTo>
                  <a:cubicBezTo>
                    <a:pt x="480" y="39"/>
                    <a:pt x="480" y="39"/>
                    <a:pt x="476" y="38"/>
                  </a:cubicBezTo>
                  <a:cubicBezTo>
                    <a:pt x="477" y="38"/>
                    <a:pt x="477" y="38"/>
                    <a:pt x="477" y="37"/>
                  </a:cubicBezTo>
                  <a:cubicBezTo>
                    <a:pt x="474" y="37"/>
                    <a:pt x="476" y="38"/>
                    <a:pt x="474" y="38"/>
                  </a:cubicBezTo>
                  <a:cubicBezTo>
                    <a:pt x="467" y="34"/>
                    <a:pt x="459" y="35"/>
                    <a:pt x="452" y="33"/>
                  </a:cubicBezTo>
                  <a:cubicBezTo>
                    <a:pt x="451" y="34"/>
                    <a:pt x="445" y="33"/>
                    <a:pt x="446" y="31"/>
                  </a:cubicBezTo>
                  <a:cubicBezTo>
                    <a:pt x="443" y="32"/>
                    <a:pt x="444" y="32"/>
                    <a:pt x="440" y="32"/>
                  </a:cubicBezTo>
                  <a:cubicBezTo>
                    <a:pt x="439" y="30"/>
                    <a:pt x="435" y="30"/>
                    <a:pt x="430" y="30"/>
                  </a:cubicBezTo>
                  <a:cubicBezTo>
                    <a:pt x="426" y="30"/>
                    <a:pt x="421" y="30"/>
                    <a:pt x="418" y="29"/>
                  </a:cubicBezTo>
                  <a:cubicBezTo>
                    <a:pt x="418" y="28"/>
                    <a:pt x="419" y="28"/>
                    <a:pt x="420" y="28"/>
                  </a:cubicBezTo>
                  <a:cubicBezTo>
                    <a:pt x="420" y="28"/>
                    <a:pt x="419" y="28"/>
                    <a:pt x="419" y="28"/>
                  </a:cubicBezTo>
                  <a:cubicBezTo>
                    <a:pt x="417" y="29"/>
                    <a:pt x="409" y="29"/>
                    <a:pt x="406" y="28"/>
                  </a:cubicBezTo>
                  <a:cubicBezTo>
                    <a:pt x="402" y="29"/>
                    <a:pt x="399" y="28"/>
                    <a:pt x="394" y="28"/>
                  </a:cubicBezTo>
                  <a:cubicBezTo>
                    <a:pt x="394" y="28"/>
                    <a:pt x="396" y="28"/>
                    <a:pt x="396" y="27"/>
                  </a:cubicBezTo>
                  <a:cubicBezTo>
                    <a:pt x="396" y="28"/>
                    <a:pt x="399" y="28"/>
                    <a:pt x="400" y="27"/>
                  </a:cubicBezTo>
                  <a:cubicBezTo>
                    <a:pt x="400" y="27"/>
                    <a:pt x="399" y="27"/>
                    <a:pt x="397" y="27"/>
                  </a:cubicBezTo>
                  <a:cubicBezTo>
                    <a:pt x="400" y="26"/>
                    <a:pt x="405" y="26"/>
                    <a:pt x="410" y="26"/>
                  </a:cubicBezTo>
                  <a:cubicBezTo>
                    <a:pt x="409" y="27"/>
                    <a:pt x="409" y="27"/>
                    <a:pt x="410" y="27"/>
                  </a:cubicBezTo>
                  <a:cubicBezTo>
                    <a:pt x="411" y="27"/>
                    <a:pt x="413" y="27"/>
                    <a:pt x="414" y="27"/>
                  </a:cubicBezTo>
                  <a:cubicBezTo>
                    <a:pt x="415" y="27"/>
                    <a:pt x="420" y="27"/>
                    <a:pt x="424" y="27"/>
                  </a:cubicBezTo>
                  <a:cubicBezTo>
                    <a:pt x="428" y="27"/>
                    <a:pt x="431" y="27"/>
                    <a:pt x="430" y="25"/>
                  </a:cubicBezTo>
                  <a:cubicBezTo>
                    <a:pt x="437" y="26"/>
                    <a:pt x="438" y="26"/>
                    <a:pt x="445" y="25"/>
                  </a:cubicBezTo>
                  <a:cubicBezTo>
                    <a:pt x="446" y="26"/>
                    <a:pt x="448" y="26"/>
                    <a:pt x="448" y="27"/>
                  </a:cubicBezTo>
                  <a:cubicBezTo>
                    <a:pt x="450" y="26"/>
                    <a:pt x="458" y="27"/>
                    <a:pt x="462" y="29"/>
                  </a:cubicBezTo>
                  <a:cubicBezTo>
                    <a:pt x="464" y="29"/>
                    <a:pt x="464" y="29"/>
                    <a:pt x="466" y="29"/>
                  </a:cubicBezTo>
                  <a:cubicBezTo>
                    <a:pt x="469" y="29"/>
                    <a:pt x="473" y="30"/>
                    <a:pt x="477" y="31"/>
                  </a:cubicBezTo>
                  <a:cubicBezTo>
                    <a:pt x="481" y="32"/>
                    <a:pt x="485" y="33"/>
                    <a:pt x="488" y="34"/>
                  </a:cubicBezTo>
                  <a:cubicBezTo>
                    <a:pt x="488" y="35"/>
                    <a:pt x="492" y="37"/>
                    <a:pt x="496" y="37"/>
                  </a:cubicBezTo>
                  <a:cubicBezTo>
                    <a:pt x="499" y="39"/>
                    <a:pt x="509" y="43"/>
                    <a:pt x="513" y="43"/>
                  </a:cubicBezTo>
                  <a:cubicBezTo>
                    <a:pt x="516" y="44"/>
                    <a:pt x="513" y="43"/>
                    <a:pt x="513" y="44"/>
                  </a:cubicBezTo>
                  <a:cubicBezTo>
                    <a:pt x="516" y="45"/>
                    <a:pt x="522" y="46"/>
                    <a:pt x="524" y="48"/>
                  </a:cubicBezTo>
                  <a:cubicBezTo>
                    <a:pt x="522" y="48"/>
                    <a:pt x="523" y="49"/>
                    <a:pt x="525" y="50"/>
                  </a:cubicBezTo>
                  <a:cubicBezTo>
                    <a:pt x="527" y="51"/>
                    <a:pt x="529" y="52"/>
                    <a:pt x="530" y="53"/>
                  </a:cubicBezTo>
                  <a:cubicBezTo>
                    <a:pt x="527" y="52"/>
                    <a:pt x="524" y="50"/>
                    <a:pt x="522" y="49"/>
                  </a:cubicBezTo>
                  <a:cubicBezTo>
                    <a:pt x="521" y="48"/>
                    <a:pt x="520" y="49"/>
                    <a:pt x="518" y="48"/>
                  </a:cubicBezTo>
                  <a:cubicBezTo>
                    <a:pt x="518" y="48"/>
                    <a:pt x="519" y="48"/>
                    <a:pt x="519" y="48"/>
                  </a:cubicBezTo>
                  <a:cubicBezTo>
                    <a:pt x="513" y="46"/>
                    <a:pt x="508" y="45"/>
                    <a:pt x="503" y="43"/>
                  </a:cubicBezTo>
                  <a:cubicBezTo>
                    <a:pt x="499" y="42"/>
                    <a:pt x="494" y="40"/>
                    <a:pt x="490" y="39"/>
                  </a:cubicBezTo>
                  <a:cubicBezTo>
                    <a:pt x="488" y="39"/>
                    <a:pt x="483" y="37"/>
                    <a:pt x="482" y="38"/>
                  </a:cubicBezTo>
                  <a:cubicBezTo>
                    <a:pt x="485" y="39"/>
                    <a:pt x="489" y="40"/>
                    <a:pt x="493" y="41"/>
                  </a:cubicBezTo>
                  <a:cubicBezTo>
                    <a:pt x="497" y="42"/>
                    <a:pt x="501" y="43"/>
                    <a:pt x="504" y="44"/>
                  </a:cubicBezTo>
                  <a:cubicBezTo>
                    <a:pt x="504" y="44"/>
                    <a:pt x="503" y="44"/>
                    <a:pt x="503" y="45"/>
                  </a:cubicBezTo>
                  <a:cubicBezTo>
                    <a:pt x="503" y="45"/>
                    <a:pt x="511" y="46"/>
                    <a:pt x="509" y="48"/>
                  </a:cubicBezTo>
                  <a:cubicBezTo>
                    <a:pt x="512" y="47"/>
                    <a:pt x="514" y="49"/>
                    <a:pt x="516" y="48"/>
                  </a:cubicBezTo>
                  <a:cubicBezTo>
                    <a:pt x="519" y="49"/>
                    <a:pt x="523" y="50"/>
                    <a:pt x="522" y="51"/>
                  </a:cubicBezTo>
                  <a:cubicBezTo>
                    <a:pt x="520" y="51"/>
                    <a:pt x="519" y="50"/>
                    <a:pt x="518" y="50"/>
                  </a:cubicBezTo>
                  <a:cubicBezTo>
                    <a:pt x="520" y="51"/>
                    <a:pt x="521" y="52"/>
                    <a:pt x="523" y="53"/>
                  </a:cubicBezTo>
                  <a:cubicBezTo>
                    <a:pt x="523" y="53"/>
                    <a:pt x="522" y="52"/>
                    <a:pt x="524" y="52"/>
                  </a:cubicBezTo>
                  <a:cubicBezTo>
                    <a:pt x="528" y="53"/>
                    <a:pt x="529" y="55"/>
                    <a:pt x="531" y="56"/>
                  </a:cubicBezTo>
                  <a:cubicBezTo>
                    <a:pt x="529" y="56"/>
                    <a:pt x="526" y="55"/>
                    <a:pt x="524" y="55"/>
                  </a:cubicBezTo>
                  <a:cubicBezTo>
                    <a:pt x="523" y="55"/>
                    <a:pt x="523" y="55"/>
                    <a:pt x="523" y="54"/>
                  </a:cubicBezTo>
                  <a:cubicBezTo>
                    <a:pt x="519" y="53"/>
                    <a:pt x="519" y="53"/>
                    <a:pt x="513" y="51"/>
                  </a:cubicBezTo>
                  <a:cubicBezTo>
                    <a:pt x="513" y="52"/>
                    <a:pt x="515" y="53"/>
                    <a:pt x="513" y="53"/>
                  </a:cubicBezTo>
                  <a:cubicBezTo>
                    <a:pt x="509" y="52"/>
                    <a:pt x="510" y="51"/>
                    <a:pt x="508" y="49"/>
                  </a:cubicBezTo>
                  <a:cubicBezTo>
                    <a:pt x="510" y="50"/>
                    <a:pt x="509" y="50"/>
                    <a:pt x="511" y="51"/>
                  </a:cubicBezTo>
                  <a:cubicBezTo>
                    <a:pt x="513" y="51"/>
                    <a:pt x="511" y="50"/>
                    <a:pt x="512" y="51"/>
                  </a:cubicBezTo>
                  <a:cubicBezTo>
                    <a:pt x="511" y="49"/>
                    <a:pt x="509" y="49"/>
                    <a:pt x="507" y="49"/>
                  </a:cubicBezTo>
                  <a:cubicBezTo>
                    <a:pt x="506" y="49"/>
                    <a:pt x="504" y="49"/>
                    <a:pt x="502" y="48"/>
                  </a:cubicBezTo>
                  <a:cubicBezTo>
                    <a:pt x="502" y="47"/>
                    <a:pt x="506" y="48"/>
                    <a:pt x="505" y="48"/>
                  </a:cubicBezTo>
                  <a:close/>
                  <a:moveTo>
                    <a:pt x="526" y="58"/>
                  </a:moveTo>
                  <a:cubicBezTo>
                    <a:pt x="525" y="58"/>
                    <a:pt x="523" y="58"/>
                    <a:pt x="521" y="57"/>
                  </a:cubicBezTo>
                  <a:cubicBezTo>
                    <a:pt x="522" y="57"/>
                    <a:pt x="525" y="57"/>
                    <a:pt x="526" y="58"/>
                  </a:cubicBezTo>
                  <a:close/>
                  <a:moveTo>
                    <a:pt x="521" y="73"/>
                  </a:moveTo>
                  <a:cubicBezTo>
                    <a:pt x="520" y="72"/>
                    <a:pt x="520" y="71"/>
                    <a:pt x="521" y="71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18" y="70"/>
                    <a:pt x="519" y="71"/>
                    <a:pt x="519" y="71"/>
                  </a:cubicBezTo>
                  <a:cubicBezTo>
                    <a:pt x="518" y="70"/>
                    <a:pt x="518" y="70"/>
                    <a:pt x="516" y="69"/>
                  </a:cubicBezTo>
                  <a:cubicBezTo>
                    <a:pt x="516" y="69"/>
                    <a:pt x="517" y="69"/>
                    <a:pt x="517" y="69"/>
                  </a:cubicBezTo>
                  <a:cubicBezTo>
                    <a:pt x="517" y="68"/>
                    <a:pt x="515" y="69"/>
                    <a:pt x="512" y="68"/>
                  </a:cubicBezTo>
                  <a:cubicBezTo>
                    <a:pt x="514" y="67"/>
                    <a:pt x="516" y="68"/>
                    <a:pt x="517" y="68"/>
                  </a:cubicBezTo>
                  <a:cubicBezTo>
                    <a:pt x="519" y="69"/>
                    <a:pt x="521" y="70"/>
                    <a:pt x="522" y="71"/>
                  </a:cubicBezTo>
                  <a:cubicBezTo>
                    <a:pt x="520" y="71"/>
                    <a:pt x="523" y="73"/>
                    <a:pt x="521" y="73"/>
                  </a:cubicBezTo>
                  <a:close/>
                  <a:moveTo>
                    <a:pt x="522" y="68"/>
                  </a:moveTo>
                  <a:cubicBezTo>
                    <a:pt x="521" y="69"/>
                    <a:pt x="520" y="68"/>
                    <a:pt x="518" y="67"/>
                  </a:cubicBezTo>
                  <a:cubicBezTo>
                    <a:pt x="516" y="67"/>
                    <a:pt x="514" y="66"/>
                    <a:pt x="514" y="65"/>
                  </a:cubicBezTo>
                  <a:cubicBezTo>
                    <a:pt x="516" y="66"/>
                    <a:pt x="517" y="66"/>
                    <a:pt x="518" y="67"/>
                  </a:cubicBezTo>
                  <a:cubicBezTo>
                    <a:pt x="519" y="67"/>
                    <a:pt x="520" y="68"/>
                    <a:pt x="522" y="68"/>
                  </a:cubicBezTo>
                  <a:close/>
                  <a:moveTo>
                    <a:pt x="523" y="56"/>
                  </a:moveTo>
                  <a:cubicBezTo>
                    <a:pt x="523" y="57"/>
                    <a:pt x="518" y="56"/>
                    <a:pt x="519" y="54"/>
                  </a:cubicBezTo>
                  <a:cubicBezTo>
                    <a:pt x="522" y="55"/>
                    <a:pt x="521" y="56"/>
                    <a:pt x="523" y="56"/>
                  </a:cubicBezTo>
                  <a:close/>
                  <a:moveTo>
                    <a:pt x="501" y="135"/>
                  </a:moveTo>
                  <a:cubicBezTo>
                    <a:pt x="502" y="135"/>
                    <a:pt x="502" y="136"/>
                    <a:pt x="503" y="136"/>
                  </a:cubicBezTo>
                  <a:cubicBezTo>
                    <a:pt x="503" y="137"/>
                    <a:pt x="502" y="136"/>
                    <a:pt x="501" y="136"/>
                  </a:cubicBezTo>
                  <a:cubicBezTo>
                    <a:pt x="500" y="136"/>
                    <a:pt x="501" y="137"/>
                    <a:pt x="499" y="136"/>
                  </a:cubicBezTo>
                  <a:cubicBezTo>
                    <a:pt x="499" y="135"/>
                    <a:pt x="499" y="135"/>
                    <a:pt x="499" y="135"/>
                  </a:cubicBezTo>
                  <a:cubicBezTo>
                    <a:pt x="500" y="136"/>
                    <a:pt x="501" y="136"/>
                    <a:pt x="501" y="135"/>
                  </a:cubicBezTo>
                  <a:close/>
                  <a:moveTo>
                    <a:pt x="520" y="57"/>
                  </a:moveTo>
                  <a:cubicBezTo>
                    <a:pt x="520" y="58"/>
                    <a:pt x="517" y="56"/>
                    <a:pt x="516" y="55"/>
                  </a:cubicBezTo>
                  <a:cubicBezTo>
                    <a:pt x="516" y="54"/>
                    <a:pt x="517" y="54"/>
                    <a:pt x="517" y="54"/>
                  </a:cubicBezTo>
                  <a:cubicBezTo>
                    <a:pt x="519" y="55"/>
                    <a:pt x="517" y="56"/>
                    <a:pt x="520" y="57"/>
                  </a:cubicBezTo>
                  <a:close/>
                  <a:moveTo>
                    <a:pt x="502" y="96"/>
                  </a:moveTo>
                  <a:cubicBezTo>
                    <a:pt x="503" y="97"/>
                    <a:pt x="506" y="98"/>
                    <a:pt x="506" y="99"/>
                  </a:cubicBezTo>
                  <a:cubicBezTo>
                    <a:pt x="506" y="100"/>
                    <a:pt x="504" y="99"/>
                    <a:pt x="503" y="98"/>
                  </a:cubicBezTo>
                  <a:cubicBezTo>
                    <a:pt x="503" y="98"/>
                    <a:pt x="501" y="97"/>
                    <a:pt x="502" y="96"/>
                  </a:cubicBezTo>
                  <a:cubicBezTo>
                    <a:pt x="500" y="97"/>
                    <a:pt x="499" y="97"/>
                    <a:pt x="497" y="96"/>
                  </a:cubicBezTo>
                  <a:cubicBezTo>
                    <a:pt x="497" y="95"/>
                    <a:pt x="501" y="96"/>
                    <a:pt x="498" y="94"/>
                  </a:cubicBezTo>
                  <a:cubicBezTo>
                    <a:pt x="499" y="94"/>
                    <a:pt x="500" y="94"/>
                    <a:pt x="501" y="95"/>
                  </a:cubicBezTo>
                  <a:cubicBezTo>
                    <a:pt x="501" y="95"/>
                    <a:pt x="500" y="95"/>
                    <a:pt x="500" y="96"/>
                  </a:cubicBezTo>
                  <a:cubicBezTo>
                    <a:pt x="502" y="96"/>
                    <a:pt x="504" y="95"/>
                    <a:pt x="506" y="96"/>
                  </a:cubicBezTo>
                  <a:cubicBezTo>
                    <a:pt x="503" y="96"/>
                    <a:pt x="505" y="98"/>
                    <a:pt x="502" y="96"/>
                  </a:cubicBezTo>
                  <a:close/>
                  <a:moveTo>
                    <a:pt x="509" y="51"/>
                  </a:moveTo>
                  <a:cubicBezTo>
                    <a:pt x="510" y="52"/>
                    <a:pt x="506" y="50"/>
                    <a:pt x="504" y="50"/>
                  </a:cubicBezTo>
                  <a:cubicBezTo>
                    <a:pt x="504" y="49"/>
                    <a:pt x="507" y="50"/>
                    <a:pt x="509" y="51"/>
                  </a:cubicBezTo>
                  <a:close/>
                  <a:moveTo>
                    <a:pt x="497" y="94"/>
                  </a:moveTo>
                  <a:cubicBezTo>
                    <a:pt x="496" y="95"/>
                    <a:pt x="496" y="95"/>
                    <a:pt x="496" y="96"/>
                  </a:cubicBezTo>
                  <a:cubicBezTo>
                    <a:pt x="493" y="95"/>
                    <a:pt x="494" y="95"/>
                    <a:pt x="493" y="94"/>
                  </a:cubicBezTo>
                  <a:cubicBezTo>
                    <a:pt x="493" y="94"/>
                    <a:pt x="497" y="95"/>
                    <a:pt x="495" y="94"/>
                  </a:cubicBezTo>
                  <a:cubicBezTo>
                    <a:pt x="495" y="93"/>
                    <a:pt x="496" y="94"/>
                    <a:pt x="497" y="94"/>
                  </a:cubicBezTo>
                  <a:close/>
                  <a:moveTo>
                    <a:pt x="492" y="93"/>
                  </a:moveTo>
                  <a:cubicBezTo>
                    <a:pt x="492" y="94"/>
                    <a:pt x="489" y="93"/>
                    <a:pt x="490" y="94"/>
                  </a:cubicBezTo>
                  <a:cubicBezTo>
                    <a:pt x="488" y="93"/>
                    <a:pt x="490" y="92"/>
                    <a:pt x="487" y="92"/>
                  </a:cubicBezTo>
                  <a:cubicBezTo>
                    <a:pt x="489" y="94"/>
                    <a:pt x="487" y="93"/>
                    <a:pt x="486" y="92"/>
                  </a:cubicBezTo>
                  <a:cubicBezTo>
                    <a:pt x="487" y="91"/>
                    <a:pt x="490" y="92"/>
                    <a:pt x="492" y="93"/>
                  </a:cubicBezTo>
                  <a:close/>
                  <a:moveTo>
                    <a:pt x="487" y="90"/>
                  </a:moveTo>
                  <a:cubicBezTo>
                    <a:pt x="487" y="90"/>
                    <a:pt x="488" y="90"/>
                    <a:pt x="490" y="91"/>
                  </a:cubicBezTo>
                  <a:cubicBezTo>
                    <a:pt x="490" y="91"/>
                    <a:pt x="490" y="91"/>
                    <a:pt x="490" y="92"/>
                  </a:cubicBezTo>
                  <a:cubicBezTo>
                    <a:pt x="489" y="91"/>
                    <a:pt x="489" y="91"/>
                    <a:pt x="488" y="91"/>
                  </a:cubicBezTo>
                  <a:cubicBezTo>
                    <a:pt x="489" y="91"/>
                    <a:pt x="489" y="91"/>
                    <a:pt x="487" y="90"/>
                  </a:cubicBezTo>
                  <a:close/>
                  <a:moveTo>
                    <a:pt x="495" y="46"/>
                  </a:moveTo>
                  <a:cubicBezTo>
                    <a:pt x="495" y="47"/>
                    <a:pt x="492" y="46"/>
                    <a:pt x="490" y="45"/>
                  </a:cubicBezTo>
                  <a:cubicBezTo>
                    <a:pt x="490" y="44"/>
                    <a:pt x="493" y="45"/>
                    <a:pt x="495" y="46"/>
                  </a:cubicBezTo>
                  <a:close/>
                  <a:moveTo>
                    <a:pt x="481" y="130"/>
                  </a:moveTo>
                  <a:cubicBezTo>
                    <a:pt x="481" y="131"/>
                    <a:pt x="479" y="131"/>
                    <a:pt x="480" y="132"/>
                  </a:cubicBezTo>
                  <a:cubicBezTo>
                    <a:pt x="478" y="131"/>
                    <a:pt x="475" y="131"/>
                    <a:pt x="475" y="130"/>
                  </a:cubicBezTo>
                  <a:cubicBezTo>
                    <a:pt x="479" y="132"/>
                    <a:pt x="478" y="130"/>
                    <a:pt x="481" y="130"/>
                  </a:cubicBezTo>
                  <a:close/>
                  <a:moveTo>
                    <a:pt x="484" y="102"/>
                  </a:moveTo>
                  <a:cubicBezTo>
                    <a:pt x="483" y="102"/>
                    <a:pt x="483" y="102"/>
                    <a:pt x="484" y="103"/>
                  </a:cubicBezTo>
                  <a:cubicBezTo>
                    <a:pt x="481" y="103"/>
                    <a:pt x="482" y="101"/>
                    <a:pt x="481" y="101"/>
                  </a:cubicBezTo>
                  <a:cubicBezTo>
                    <a:pt x="481" y="100"/>
                    <a:pt x="482" y="102"/>
                    <a:pt x="484" y="102"/>
                  </a:cubicBezTo>
                  <a:close/>
                  <a:moveTo>
                    <a:pt x="482" y="89"/>
                  </a:moveTo>
                  <a:cubicBezTo>
                    <a:pt x="482" y="91"/>
                    <a:pt x="479" y="89"/>
                    <a:pt x="478" y="90"/>
                  </a:cubicBezTo>
                  <a:cubicBezTo>
                    <a:pt x="476" y="89"/>
                    <a:pt x="478" y="89"/>
                    <a:pt x="477" y="88"/>
                  </a:cubicBezTo>
                  <a:cubicBezTo>
                    <a:pt x="476" y="89"/>
                    <a:pt x="473" y="88"/>
                    <a:pt x="471" y="87"/>
                  </a:cubicBezTo>
                  <a:cubicBezTo>
                    <a:pt x="475" y="86"/>
                    <a:pt x="478" y="88"/>
                    <a:pt x="482" y="89"/>
                  </a:cubicBezTo>
                  <a:close/>
                  <a:moveTo>
                    <a:pt x="479" y="90"/>
                  </a:moveTo>
                  <a:cubicBezTo>
                    <a:pt x="476" y="91"/>
                    <a:pt x="473" y="88"/>
                    <a:pt x="470" y="88"/>
                  </a:cubicBezTo>
                  <a:cubicBezTo>
                    <a:pt x="472" y="87"/>
                    <a:pt x="476" y="90"/>
                    <a:pt x="479" y="90"/>
                  </a:cubicBezTo>
                  <a:close/>
                  <a:moveTo>
                    <a:pt x="472" y="130"/>
                  </a:moveTo>
                  <a:cubicBezTo>
                    <a:pt x="471" y="130"/>
                    <a:pt x="471" y="129"/>
                    <a:pt x="470" y="128"/>
                  </a:cubicBezTo>
                  <a:cubicBezTo>
                    <a:pt x="471" y="128"/>
                    <a:pt x="474" y="130"/>
                    <a:pt x="472" y="130"/>
                  </a:cubicBezTo>
                  <a:close/>
                  <a:moveTo>
                    <a:pt x="469" y="107"/>
                  </a:moveTo>
                  <a:cubicBezTo>
                    <a:pt x="465" y="106"/>
                    <a:pt x="467" y="106"/>
                    <a:pt x="464" y="104"/>
                  </a:cubicBezTo>
                  <a:cubicBezTo>
                    <a:pt x="467" y="105"/>
                    <a:pt x="470" y="106"/>
                    <a:pt x="469" y="107"/>
                  </a:cubicBezTo>
                  <a:close/>
                  <a:moveTo>
                    <a:pt x="468" y="85"/>
                  </a:moveTo>
                  <a:cubicBezTo>
                    <a:pt x="468" y="86"/>
                    <a:pt x="467" y="86"/>
                    <a:pt x="465" y="86"/>
                  </a:cubicBezTo>
                  <a:cubicBezTo>
                    <a:pt x="464" y="86"/>
                    <a:pt x="463" y="85"/>
                    <a:pt x="462" y="86"/>
                  </a:cubicBezTo>
                  <a:cubicBezTo>
                    <a:pt x="463" y="85"/>
                    <a:pt x="459" y="84"/>
                    <a:pt x="455" y="83"/>
                  </a:cubicBezTo>
                  <a:cubicBezTo>
                    <a:pt x="455" y="83"/>
                    <a:pt x="455" y="83"/>
                    <a:pt x="455" y="82"/>
                  </a:cubicBezTo>
                  <a:cubicBezTo>
                    <a:pt x="457" y="82"/>
                    <a:pt x="457" y="83"/>
                    <a:pt x="459" y="84"/>
                  </a:cubicBezTo>
                  <a:cubicBezTo>
                    <a:pt x="458" y="82"/>
                    <a:pt x="462" y="84"/>
                    <a:pt x="463" y="83"/>
                  </a:cubicBezTo>
                  <a:cubicBezTo>
                    <a:pt x="463" y="83"/>
                    <a:pt x="465" y="86"/>
                    <a:pt x="466" y="84"/>
                  </a:cubicBezTo>
                  <a:cubicBezTo>
                    <a:pt x="467" y="85"/>
                    <a:pt x="467" y="85"/>
                    <a:pt x="468" y="85"/>
                  </a:cubicBezTo>
                  <a:close/>
                  <a:moveTo>
                    <a:pt x="464" y="96"/>
                  </a:moveTo>
                  <a:cubicBezTo>
                    <a:pt x="463" y="96"/>
                    <a:pt x="463" y="96"/>
                    <a:pt x="462" y="96"/>
                  </a:cubicBezTo>
                  <a:cubicBezTo>
                    <a:pt x="461" y="94"/>
                    <a:pt x="465" y="95"/>
                    <a:pt x="464" y="96"/>
                  </a:cubicBezTo>
                  <a:close/>
                  <a:moveTo>
                    <a:pt x="460" y="99"/>
                  </a:moveTo>
                  <a:cubicBezTo>
                    <a:pt x="459" y="100"/>
                    <a:pt x="456" y="98"/>
                    <a:pt x="453" y="98"/>
                  </a:cubicBezTo>
                  <a:cubicBezTo>
                    <a:pt x="455" y="97"/>
                    <a:pt x="456" y="98"/>
                    <a:pt x="460" y="99"/>
                  </a:cubicBezTo>
                  <a:close/>
                  <a:moveTo>
                    <a:pt x="459" y="95"/>
                  </a:moveTo>
                  <a:cubicBezTo>
                    <a:pt x="460" y="96"/>
                    <a:pt x="457" y="95"/>
                    <a:pt x="455" y="95"/>
                  </a:cubicBezTo>
                  <a:cubicBezTo>
                    <a:pt x="456" y="94"/>
                    <a:pt x="458" y="95"/>
                    <a:pt x="459" y="95"/>
                  </a:cubicBezTo>
                  <a:close/>
                  <a:moveTo>
                    <a:pt x="451" y="83"/>
                  </a:moveTo>
                  <a:cubicBezTo>
                    <a:pt x="450" y="83"/>
                    <a:pt x="450" y="82"/>
                    <a:pt x="449" y="83"/>
                  </a:cubicBezTo>
                  <a:cubicBezTo>
                    <a:pt x="447" y="82"/>
                    <a:pt x="452" y="81"/>
                    <a:pt x="451" y="83"/>
                  </a:cubicBezTo>
                  <a:close/>
                  <a:moveTo>
                    <a:pt x="450" y="90"/>
                  </a:moveTo>
                  <a:cubicBezTo>
                    <a:pt x="449" y="90"/>
                    <a:pt x="447" y="89"/>
                    <a:pt x="447" y="88"/>
                  </a:cubicBezTo>
                  <a:cubicBezTo>
                    <a:pt x="449" y="88"/>
                    <a:pt x="449" y="89"/>
                    <a:pt x="450" y="90"/>
                  </a:cubicBezTo>
                  <a:close/>
                  <a:moveTo>
                    <a:pt x="449" y="101"/>
                  </a:moveTo>
                  <a:cubicBezTo>
                    <a:pt x="447" y="101"/>
                    <a:pt x="444" y="100"/>
                    <a:pt x="440" y="101"/>
                  </a:cubicBezTo>
                  <a:cubicBezTo>
                    <a:pt x="441" y="100"/>
                    <a:pt x="445" y="101"/>
                    <a:pt x="444" y="100"/>
                  </a:cubicBezTo>
                  <a:cubicBezTo>
                    <a:pt x="446" y="100"/>
                    <a:pt x="448" y="100"/>
                    <a:pt x="449" y="101"/>
                  </a:cubicBezTo>
                  <a:close/>
                  <a:moveTo>
                    <a:pt x="443" y="99"/>
                  </a:moveTo>
                  <a:cubicBezTo>
                    <a:pt x="442" y="100"/>
                    <a:pt x="437" y="100"/>
                    <a:pt x="437" y="99"/>
                  </a:cubicBezTo>
                  <a:cubicBezTo>
                    <a:pt x="440" y="99"/>
                    <a:pt x="440" y="99"/>
                    <a:pt x="443" y="99"/>
                  </a:cubicBezTo>
                  <a:close/>
                  <a:moveTo>
                    <a:pt x="435" y="89"/>
                  </a:moveTo>
                  <a:cubicBezTo>
                    <a:pt x="433" y="89"/>
                    <a:pt x="433" y="89"/>
                    <a:pt x="431" y="89"/>
                  </a:cubicBezTo>
                  <a:cubicBezTo>
                    <a:pt x="431" y="88"/>
                    <a:pt x="432" y="88"/>
                    <a:pt x="432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8"/>
                    <a:pt x="436" y="88"/>
                    <a:pt x="435" y="89"/>
                  </a:cubicBezTo>
                  <a:close/>
                  <a:moveTo>
                    <a:pt x="433" y="49"/>
                  </a:moveTo>
                  <a:cubicBezTo>
                    <a:pt x="434" y="50"/>
                    <a:pt x="431" y="50"/>
                    <a:pt x="432" y="51"/>
                  </a:cubicBezTo>
                  <a:cubicBezTo>
                    <a:pt x="430" y="50"/>
                    <a:pt x="431" y="49"/>
                    <a:pt x="433" y="49"/>
                  </a:cubicBezTo>
                  <a:close/>
                  <a:moveTo>
                    <a:pt x="430" y="50"/>
                  </a:moveTo>
                  <a:cubicBezTo>
                    <a:pt x="425" y="49"/>
                    <a:pt x="427" y="50"/>
                    <a:pt x="421" y="50"/>
                  </a:cubicBezTo>
                  <a:cubicBezTo>
                    <a:pt x="421" y="50"/>
                    <a:pt x="420" y="49"/>
                    <a:pt x="420" y="49"/>
                  </a:cubicBezTo>
                  <a:cubicBezTo>
                    <a:pt x="422" y="49"/>
                    <a:pt x="424" y="49"/>
                    <a:pt x="425" y="49"/>
                  </a:cubicBezTo>
                  <a:cubicBezTo>
                    <a:pt x="427" y="49"/>
                    <a:pt x="429" y="49"/>
                    <a:pt x="430" y="49"/>
                  </a:cubicBezTo>
                  <a:cubicBezTo>
                    <a:pt x="430" y="50"/>
                    <a:pt x="430" y="51"/>
                    <a:pt x="428" y="51"/>
                  </a:cubicBezTo>
                  <a:cubicBezTo>
                    <a:pt x="427" y="50"/>
                    <a:pt x="428" y="50"/>
                    <a:pt x="430" y="50"/>
                  </a:cubicBezTo>
                  <a:close/>
                  <a:moveTo>
                    <a:pt x="428" y="88"/>
                  </a:moveTo>
                  <a:cubicBezTo>
                    <a:pt x="428" y="88"/>
                    <a:pt x="428" y="88"/>
                    <a:pt x="428" y="89"/>
                  </a:cubicBezTo>
                  <a:cubicBezTo>
                    <a:pt x="427" y="89"/>
                    <a:pt x="426" y="89"/>
                    <a:pt x="425" y="88"/>
                  </a:cubicBezTo>
                  <a:cubicBezTo>
                    <a:pt x="425" y="87"/>
                    <a:pt x="428" y="88"/>
                    <a:pt x="428" y="88"/>
                  </a:cubicBezTo>
                  <a:close/>
                  <a:moveTo>
                    <a:pt x="427" y="78"/>
                  </a:moveTo>
                  <a:cubicBezTo>
                    <a:pt x="428" y="79"/>
                    <a:pt x="425" y="79"/>
                    <a:pt x="425" y="79"/>
                  </a:cubicBezTo>
                  <a:cubicBezTo>
                    <a:pt x="423" y="79"/>
                    <a:pt x="426" y="80"/>
                    <a:pt x="425" y="80"/>
                  </a:cubicBezTo>
                  <a:cubicBezTo>
                    <a:pt x="423" y="80"/>
                    <a:pt x="423" y="79"/>
                    <a:pt x="422" y="78"/>
                  </a:cubicBezTo>
                  <a:cubicBezTo>
                    <a:pt x="424" y="78"/>
                    <a:pt x="426" y="78"/>
                    <a:pt x="427" y="78"/>
                  </a:cubicBezTo>
                  <a:close/>
                  <a:moveTo>
                    <a:pt x="421" y="79"/>
                  </a:moveTo>
                  <a:cubicBezTo>
                    <a:pt x="423" y="80"/>
                    <a:pt x="420" y="80"/>
                    <a:pt x="419" y="80"/>
                  </a:cubicBezTo>
                  <a:cubicBezTo>
                    <a:pt x="419" y="79"/>
                    <a:pt x="419" y="78"/>
                    <a:pt x="420" y="78"/>
                  </a:cubicBezTo>
                  <a:cubicBezTo>
                    <a:pt x="420" y="78"/>
                    <a:pt x="419" y="78"/>
                    <a:pt x="418" y="78"/>
                  </a:cubicBezTo>
                  <a:cubicBezTo>
                    <a:pt x="418" y="79"/>
                    <a:pt x="418" y="79"/>
                    <a:pt x="419" y="79"/>
                  </a:cubicBezTo>
                  <a:cubicBezTo>
                    <a:pt x="419" y="80"/>
                    <a:pt x="413" y="78"/>
                    <a:pt x="416" y="78"/>
                  </a:cubicBezTo>
                  <a:cubicBezTo>
                    <a:pt x="415" y="78"/>
                    <a:pt x="412" y="78"/>
                    <a:pt x="413" y="79"/>
                  </a:cubicBezTo>
                  <a:cubicBezTo>
                    <a:pt x="413" y="79"/>
                    <a:pt x="412" y="79"/>
                    <a:pt x="411" y="79"/>
                  </a:cubicBezTo>
                  <a:cubicBezTo>
                    <a:pt x="411" y="77"/>
                    <a:pt x="412" y="78"/>
                    <a:pt x="412" y="77"/>
                  </a:cubicBezTo>
                  <a:cubicBezTo>
                    <a:pt x="416" y="76"/>
                    <a:pt x="418" y="77"/>
                    <a:pt x="422" y="78"/>
                  </a:cubicBezTo>
                  <a:cubicBezTo>
                    <a:pt x="422" y="78"/>
                    <a:pt x="420" y="80"/>
                    <a:pt x="421" y="79"/>
                  </a:cubicBezTo>
                  <a:close/>
                  <a:moveTo>
                    <a:pt x="413" y="26"/>
                  </a:moveTo>
                  <a:cubicBezTo>
                    <a:pt x="412" y="24"/>
                    <a:pt x="412" y="24"/>
                    <a:pt x="412" y="24"/>
                  </a:cubicBezTo>
                  <a:cubicBezTo>
                    <a:pt x="415" y="24"/>
                    <a:pt x="416" y="26"/>
                    <a:pt x="413" y="26"/>
                  </a:cubicBezTo>
                  <a:close/>
                  <a:moveTo>
                    <a:pt x="412" y="24"/>
                  </a:moveTo>
                  <a:cubicBezTo>
                    <a:pt x="410" y="24"/>
                    <a:pt x="409" y="25"/>
                    <a:pt x="406" y="24"/>
                  </a:cubicBezTo>
                  <a:cubicBezTo>
                    <a:pt x="407" y="24"/>
                    <a:pt x="406" y="24"/>
                    <a:pt x="406" y="23"/>
                  </a:cubicBezTo>
                  <a:cubicBezTo>
                    <a:pt x="409" y="23"/>
                    <a:pt x="411" y="23"/>
                    <a:pt x="412" y="24"/>
                  </a:cubicBezTo>
                  <a:close/>
                  <a:moveTo>
                    <a:pt x="414" y="75"/>
                  </a:moveTo>
                  <a:cubicBezTo>
                    <a:pt x="414" y="76"/>
                    <a:pt x="414" y="76"/>
                    <a:pt x="414" y="76"/>
                  </a:cubicBezTo>
                  <a:cubicBezTo>
                    <a:pt x="412" y="76"/>
                    <a:pt x="412" y="75"/>
                    <a:pt x="411" y="75"/>
                  </a:cubicBezTo>
                  <a:cubicBezTo>
                    <a:pt x="411" y="75"/>
                    <a:pt x="413" y="75"/>
                    <a:pt x="414" y="75"/>
                  </a:cubicBezTo>
                  <a:close/>
                  <a:moveTo>
                    <a:pt x="399" y="77"/>
                  </a:moveTo>
                  <a:cubicBezTo>
                    <a:pt x="398" y="77"/>
                    <a:pt x="395" y="77"/>
                    <a:pt x="395" y="76"/>
                  </a:cubicBezTo>
                  <a:cubicBezTo>
                    <a:pt x="397" y="76"/>
                    <a:pt x="397" y="77"/>
                    <a:pt x="399" y="77"/>
                  </a:cubicBezTo>
                  <a:close/>
                  <a:moveTo>
                    <a:pt x="392" y="73"/>
                  </a:moveTo>
                  <a:cubicBezTo>
                    <a:pt x="391" y="73"/>
                    <a:pt x="388" y="73"/>
                    <a:pt x="388" y="72"/>
                  </a:cubicBezTo>
                  <a:cubicBezTo>
                    <a:pt x="390" y="72"/>
                    <a:pt x="392" y="72"/>
                    <a:pt x="392" y="73"/>
                  </a:cubicBezTo>
                  <a:close/>
                  <a:moveTo>
                    <a:pt x="386" y="74"/>
                  </a:moveTo>
                  <a:cubicBezTo>
                    <a:pt x="385" y="74"/>
                    <a:pt x="385" y="73"/>
                    <a:pt x="383" y="73"/>
                  </a:cubicBezTo>
                  <a:cubicBezTo>
                    <a:pt x="384" y="73"/>
                    <a:pt x="384" y="72"/>
                    <a:pt x="386" y="72"/>
                  </a:cubicBezTo>
                  <a:cubicBezTo>
                    <a:pt x="387" y="73"/>
                    <a:pt x="386" y="73"/>
                    <a:pt x="386" y="74"/>
                  </a:cubicBezTo>
                  <a:close/>
                  <a:moveTo>
                    <a:pt x="364" y="5"/>
                  </a:moveTo>
                  <a:cubicBezTo>
                    <a:pt x="363" y="6"/>
                    <a:pt x="362" y="5"/>
                    <a:pt x="362" y="5"/>
                  </a:cubicBezTo>
                  <a:cubicBezTo>
                    <a:pt x="360" y="5"/>
                    <a:pt x="361" y="6"/>
                    <a:pt x="358" y="6"/>
                  </a:cubicBezTo>
                  <a:cubicBezTo>
                    <a:pt x="359" y="5"/>
                    <a:pt x="364" y="4"/>
                    <a:pt x="364" y="5"/>
                  </a:cubicBezTo>
                  <a:close/>
                  <a:moveTo>
                    <a:pt x="375" y="79"/>
                  </a:moveTo>
                  <a:cubicBezTo>
                    <a:pt x="375" y="80"/>
                    <a:pt x="372" y="79"/>
                    <a:pt x="372" y="78"/>
                  </a:cubicBezTo>
                  <a:cubicBezTo>
                    <a:pt x="374" y="78"/>
                    <a:pt x="373" y="80"/>
                    <a:pt x="375" y="79"/>
                  </a:cubicBezTo>
                  <a:close/>
                  <a:moveTo>
                    <a:pt x="374" y="74"/>
                  </a:moveTo>
                  <a:cubicBezTo>
                    <a:pt x="371" y="74"/>
                    <a:pt x="371" y="75"/>
                    <a:pt x="368" y="75"/>
                  </a:cubicBezTo>
                  <a:cubicBezTo>
                    <a:pt x="368" y="74"/>
                    <a:pt x="371" y="74"/>
                    <a:pt x="370" y="73"/>
                  </a:cubicBezTo>
                  <a:cubicBezTo>
                    <a:pt x="371" y="74"/>
                    <a:pt x="373" y="74"/>
                    <a:pt x="374" y="74"/>
                  </a:cubicBezTo>
                  <a:close/>
                  <a:moveTo>
                    <a:pt x="346" y="5"/>
                  </a:moveTo>
                  <a:cubicBezTo>
                    <a:pt x="346" y="6"/>
                    <a:pt x="341" y="6"/>
                    <a:pt x="341" y="5"/>
                  </a:cubicBezTo>
                  <a:cubicBezTo>
                    <a:pt x="343" y="5"/>
                    <a:pt x="343" y="6"/>
                    <a:pt x="346" y="5"/>
                  </a:cubicBezTo>
                  <a:close/>
                  <a:moveTo>
                    <a:pt x="367" y="71"/>
                  </a:moveTo>
                  <a:cubicBezTo>
                    <a:pt x="367" y="72"/>
                    <a:pt x="367" y="72"/>
                    <a:pt x="367" y="73"/>
                  </a:cubicBezTo>
                  <a:cubicBezTo>
                    <a:pt x="363" y="73"/>
                    <a:pt x="364" y="71"/>
                    <a:pt x="367" y="71"/>
                  </a:cubicBezTo>
                  <a:close/>
                  <a:moveTo>
                    <a:pt x="365" y="69"/>
                  </a:moveTo>
                  <a:cubicBezTo>
                    <a:pt x="365" y="70"/>
                    <a:pt x="363" y="69"/>
                    <a:pt x="362" y="69"/>
                  </a:cubicBezTo>
                  <a:cubicBezTo>
                    <a:pt x="362" y="68"/>
                    <a:pt x="365" y="68"/>
                    <a:pt x="365" y="69"/>
                  </a:cubicBezTo>
                  <a:close/>
                  <a:moveTo>
                    <a:pt x="357" y="58"/>
                  </a:moveTo>
                  <a:cubicBezTo>
                    <a:pt x="355" y="58"/>
                    <a:pt x="351" y="59"/>
                    <a:pt x="351" y="57"/>
                  </a:cubicBezTo>
                  <a:cubicBezTo>
                    <a:pt x="353" y="58"/>
                    <a:pt x="356" y="56"/>
                    <a:pt x="357" y="58"/>
                  </a:cubicBezTo>
                  <a:close/>
                  <a:moveTo>
                    <a:pt x="338" y="9"/>
                  </a:moveTo>
                  <a:cubicBezTo>
                    <a:pt x="336" y="10"/>
                    <a:pt x="333" y="10"/>
                    <a:pt x="333" y="9"/>
                  </a:cubicBezTo>
                  <a:cubicBezTo>
                    <a:pt x="336" y="8"/>
                    <a:pt x="338" y="8"/>
                    <a:pt x="338" y="9"/>
                  </a:cubicBezTo>
                  <a:close/>
                  <a:moveTo>
                    <a:pt x="359" y="73"/>
                  </a:moveTo>
                  <a:cubicBezTo>
                    <a:pt x="356" y="74"/>
                    <a:pt x="357" y="72"/>
                    <a:pt x="355" y="73"/>
                  </a:cubicBezTo>
                  <a:cubicBezTo>
                    <a:pt x="355" y="72"/>
                    <a:pt x="357" y="72"/>
                    <a:pt x="358" y="71"/>
                  </a:cubicBezTo>
                  <a:cubicBezTo>
                    <a:pt x="360" y="72"/>
                    <a:pt x="358" y="72"/>
                    <a:pt x="359" y="73"/>
                  </a:cubicBezTo>
                  <a:close/>
                  <a:moveTo>
                    <a:pt x="353" y="73"/>
                  </a:moveTo>
                  <a:cubicBezTo>
                    <a:pt x="353" y="74"/>
                    <a:pt x="350" y="74"/>
                    <a:pt x="348" y="75"/>
                  </a:cubicBezTo>
                  <a:cubicBezTo>
                    <a:pt x="349" y="73"/>
                    <a:pt x="352" y="73"/>
                    <a:pt x="353" y="73"/>
                  </a:cubicBezTo>
                  <a:close/>
                  <a:moveTo>
                    <a:pt x="346" y="59"/>
                  </a:moveTo>
                  <a:cubicBezTo>
                    <a:pt x="346" y="60"/>
                    <a:pt x="347" y="60"/>
                    <a:pt x="344" y="60"/>
                  </a:cubicBezTo>
                  <a:cubicBezTo>
                    <a:pt x="344" y="60"/>
                    <a:pt x="344" y="59"/>
                    <a:pt x="346" y="59"/>
                  </a:cubicBezTo>
                  <a:close/>
                  <a:moveTo>
                    <a:pt x="348" y="66"/>
                  </a:moveTo>
                  <a:cubicBezTo>
                    <a:pt x="348" y="67"/>
                    <a:pt x="345" y="67"/>
                    <a:pt x="344" y="67"/>
                  </a:cubicBezTo>
                  <a:cubicBezTo>
                    <a:pt x="345" y="66"/>
                    <a:pt x="344" y="66"/>
                    <a:pt x="347" y="65"/>
                  </a:cubicBezTo>
                  <a:cubicBezTo>
                    <a:pt x="346" y="66"/>
                    <a:pt x="346" y="66"/>
                    <a:pt x="348" y="66"/>
                  </a:cubicBezTo>
                  <a:close/>
                  <a:moveTo>
                    <a:pt x="331" y="67"/>
                  </a:moveTo>
                  <a:cubicBezTo>
                    <a:pt x="334" y="66"/>
                    <a:pt x="334" y="66"/>
                    <a:pt x="334" y="66"/>
                  </a:cubicBezTo>
                  <a:cubicBezTo>
                    <a:pt x="334" y="67"/>
                    <a:pt x="332" y="67"/>
                    <a:pt x="332" y="68"/>
                  </a:cubicBezTo>
                  <a:cubicBezTo>
                    <a:pt x="331" y="68"/>
                    <a:pt x="333" y="67"/>
                    <a:pt x="331" y="67"/>
                  </a:cubicBezTo>
                  <a:close/>
                  <a:moveTo>
                    <a:pt x="296" y="18"/>
                  </a:moveTo>
                  <a:cubicBezTo>
                    <a:pt x="295" y="19"/>
                    <a:pt x="294" y="20"/>
                    <a:pt x="292" y="20"/>
                  </a:cubicBezTo>
                  <a:cubicBezTo>
                    <a:pt x="290" y="20"/>
                    <a:pt x="295" y="18"/>
                    <a:pt x="296" y="18"/>
                  </a:cubicBezTo>
                  <a:close/>
                  <a:moveTo>
                    <a:pt x="307" y="75"/>
                  </a:moveTo>
                  <a:cubicBezTo>
                    <a:pt x="308" y="76"/>
                    <a:pt x="302" y="77"/>
                    <a:pt x="303" y="76"/>
                  </a:cubicBezTo>
                  <a:cubicBezTo>
                    <a:pt x="305" y="74"/>
                    <a:pt x="305" y="76"/>
                    <a:pt x="307" y="75"/>
                  </a:cubicBezTo>
                  <a:close/>
                  <a:moveTo>
                    <a:pt x="289" y="45"/>
                  </a:moveTo>
                  <a:cubicBezTo>
                    <a:pt x="289" y="46"/>
                    <a:pt x="288" y="46"/>
                    <a:pt x="288" y="47"/>
                  </a:cubicBezTo>
                  <a:cubicBezTo>
                    <a:pt x="287" y="47"/>
                    <a:pt x="285" y="47"/>
                    <a:pt x="283" y="48"/>
                  </a:cubicBezTo>
                  <a:cubicBezTo>
                    <a:pt x="283" y="46"/>
                    <a:pt x="287" y="46"/>
                    <a:pt x="289" y="45"/>
                  </a:cubicBezTo>
                  <a:close/>
                  <a:moveTo>
                    <a:pt x="255" y="58"/>
                  </a:moveTo>
                  <a:cubicBezTo>
                    <a:pt x="255" y="59"/>
                    <a:pt x="255" y="60"/>
                    <a:pt x="253" y="61"/>
                  </a:cubicBezTo>
                  <a:cubicBezTo>
                    <a:pt x="252" y="60"/>
                    <a:pt x="252" y="60"/>
                    <a:pt x="252" y="60"/>
                  </a:cubicBezTo>
                  <a:lnTo>
                    <a:pt x="255" y="58"/>
                  </a:lnTo>
                  <a:close/>
                  <a:moveTo>
                    <a:pt x="223" y="37"/>
                  </a:moveTo>
                  <a:cubicBezTo>
                    <a:pt x="219" y="39"/>
                    <a:pt x="217" y="40"/>
                    <a:pt x="212" y="43"/>
                  </a:cubicBezTo>
                  <a:cubicBezTo>
                    <a:pt x="212" y="42"/>
                    <a:pt x="215" y="40"/>
                    <a:pt x="216" y="40"/>
                  </a:cubicBezTo>
                  <a:cubicBezTo>
                    <a:pt x="216" y="39"/>
                    <a:pt x="215" y="40"/>
                    <a:pt x="214" y="41"/>
                  </a:cubicBezTo>
                  <a:cubicBezTo>
                    <a:pt x="215" y="40"/>
                    <a:pt x="217" y="39"/>
                    <a:pt x="219" y="38"/>
                  </a:cubicBezTo>
                  <a:cubicBezTo>
                    <a:pt x="221" y="37"/>
                    <a:pt x="222" y="37"/>
                    <a:pt x="223" y="37"/>
                  </a:cubicBezTo>
                  <a:close/>
                  <a:moveTo>
                    <a:pt x="165" y="64"/>
                  </a:moveTo>
                  <a:cubicBezTo>
                    <a:pt x="166" y="65"/>
                    <a:pt x="165" y="66"/>
                    <a:pt x="163" y="67"/>
                  </a:cubicBezTo>
                  <a:cubicBezTo>
                    <a:pt x="162" y="67"/>
                    <a:pt x="164" y="65"/>
                    <a:pt x="165" y="64"/>
                  </a:cubicBezTo>
                  <a:close/>
                  <a:moveTo>
                    <a:pt x="147" y="181"/>
                  </a:moveTo>
                  <a:cubicBezTo>
                    <a:pt x="145" y="181"/>
                    <a:pt x="146" y="180"/>
                    <a:pt x="146" y="180"/>
                  </a:cubicBezTo>
                  <a:cubicBezTo>
                    <a:pt x="147" y="178"/>
                    <a:pt x="148" y="179"/>
                    <a:pt x="147" y="181"/>
                  </a:cubicBezTo>
                  <a:close/>
                  <a:moveTo>
                    <a:pt x="69" y="158"/>
                  </a:moveTo>
                  <a:cubicBezTo>
                    <a:pt x="71" y="158"/>
                    <a:pt x="67" y="164"/>
                    <a:pt x="67" y="163"/>
                  </a:cubicBezTo>
                  <a:cubicBezTo>
                    <a:pt x="69" y="161"/>
                    <a:pt x="68" y="161"/>
                    <a:pt x="69" y="158"/>
                  </a:cubicBezTo>
                  <a:close/>
                  <a:moveTo>
                    <a:pt x="48" y="165"/>
                  </a:moveTo>
                  <a:cubicBezTo>
                    <a:pt x="48" y="166"/>
                    <a:pt x="49" y="165"/>
                    <a:pt x="48" y="168"/>
                  </a:cubicBezTo>
                  <a:cubicBezTo>
                    <a:pt x="47" y="169"/>
                    <a:pt x="46" y="167"/>
                    <a:pt x="48" y="165"/>
                  </a:cubicBezTo>
                  <a:close/>
                  <a:moveTo>
                    <a:pt x="19" y="253"/>
                  </a:moveTo>
                  <a:cubicBezTo>
                    <a:pt x="20" y="253"/>
                    <a:pt x="19" y="256"/>
                    <a:pt x="19" y="258"/>
                  </a:cubicBezTo>
                  <a:cubicBezTo>
                    <a:pt x="17" y="259"/>
                    <a:pt x="19" y="255"/>
                    <a:pt x="19" y="253"/>
                  </a:cubicBezTo>
                  <a:close/>
                  <a:moveTo>
                    <a:pt x="203" y="316"/>
                  </a:moveTo>
                  <a:cubicBezTo>
                    <a:pt x="203" y="313"/>
                    <a:pt x="205" y="312"/>
                    <a:pt x="204" y="311"/>
                  </a:cubicBezTo>
                  <a:cubicBezTo>
                    <a:pt x="206" y="308"/>
                    <a:pt x="205" y="314"/>
                    <a:pt x="205" y="315"/>
                  </a:cubicBezTo>
                  <a:cubicBezTo>
                    <a:pt x="205" y="314"/>
                    <a:pt x="203" y="314"/>
                    <a:pt x="204" y="315"/>
                  </a:cubicBezTo>
                  <a:cubicBezTo>
                    <a:pt x="204" y="316"/>
                    <a:pt x="204" y="315"/>
                    <a:pt x="203" y="316"/>
                  </a:cubicBezTo>
                  <a:close/>
                  <a:moveTo>
                    <a:pt x="28" y="304"/>
                  </a:moveTo>
                  <a:cubicBezTo>
                    <a:pt x="29" y="301"/>
                    <a:pt x="29" y="307"/>
                    <a:pt x="29" y="308"/>
                  </a:cubicBezTo>
                  <a:cubicBezTo>
                    <a:pt x="28" y="311"/>
                    <a:pt x="28" y="305"/>
                    <a:pt x="28" y="304"/>
                  </a:cubicBezTo>
                  <a:close/>
                  <a:moveTo>
                    <a:pt x="28" y="312"/>
                  </a:moveTo>
                  <a:cubicBezTo>
                    <a:pt x="28" y="312"/>
                    <a:pt x="29" y="309"/>
                    <a:pt x="29" y="310"/>
                  </a:cubicBezTo>
                  <a:cubicBezTo>
                    <a:pt x="29" y="315"/>
                    <a:pt x="29" y="319"/>
                    <a:pt x="28" y="322"/>
                  </a:cubicBezTo>
                  <a:cubicBezTo>
                    <a:pt x="28" y="326"/>
                    <a:pt x="27" y="329"/>
                    <a:pt x="28" y="333"/>
                  </a:cubicBezTo>
                  <a:cubicBezTo>
                    <a:pt x="29" y="329"/>
                    <a:pt x="29" y="336"/>
                    <a:pt x="30" y="333"/>
                  </a:cubicBezTo>
                  <a:cubicBezTo>
                    <a:pt x="30" y="331"/>
                    <a:pt x="30" y="329"/>
                    <a:pt x="30" y="328"/>
                  </a:cubicBezTo>
                  <a:cubicBezTo>
                    <a:pt x="30" y="325"/>
                    <a:pt x="31" y="328"/>
                    <a:pt x="31" y="323"/>
                  </a:cubicBezTo>
                  <a:cubicBezTo>
                    <a:pt x="32" y="324"/>
                    <a:pt x="32" y="325"/>
                    <a:pt x="33" y="326"/>
                  </a:cubicBezTo>
                  <a:cubicBezTo>
                    <a:pt x="33" y="329"/>
                    <a:pt x="32" y="325"/>
                    <a:pt x="32" y="328"/>
                  </a:cubicBezTo>
                  <a:cubicBezTo>
                    <a:pt x="31" y="329"/>
                    <a:pt x="32" y="327"/>
                    <a:pt x="31" y="328"/>
                  </a:cubicBezTo>
                  <a:cubicBezTo>
                    <a:pt x="32" y="328"/>
                    <a:pt x="31" y="333"/>
                    <a:pt x="32" y="335"/>
                  </a:cubicBezTo>
                  <a:cubicBezTo>
                    <a:pt x="30" y="334"/>
                    <a:pt x="30" y="339"/>
                    <a:pt x="29" y="336"/>
                  </a:cubicBezTo>
                  <a:cubicBezTo>
                    <a:pt x="29" y="336"/>
                    <a:pt x="29" y="339"/>
                    <a:pt x="29" y="341"/>
                  </a:cubicBezTo>
                  <a:cubicBezTo>
                    <a:pt x="28" y="341"/>
                    <a:pt x="28" y="340"/>
                    <a:pt x="28" y="340"/>
                  </a:cubicBezTo>
                  <a:cubicBezTo>
                    <a:pt x="28" y="338"/>
                    <a:pt x="28" y="336"/>
                    <a:pt x="28" y="335"/>
                  </a:cubicBezTo>
                  <a:cubicBezTo>
                    <a:pt x="27" y="336"/>
                    <a:pt x="27" y="339"/>
                    <a:pt x="27" y="339"/>
                  </a:cubicBezTo>
                  <a:cubicBezTo>
                    <a:pt x="26" y="337"/>
                    <a:pt x="27" y="335"/>
                    <a:pt x="27" y="332"/>
                  </a:cubicBezTo>
                  <a:cubicBezTo>
                    <a:pt x="26" y="334"/>
                    <a:pt x="25" y="334"/>
                    <a:pt x="25" y="339"/>
                  </a:cubicBezTo>
                  <a:cubicBezTo>
                    <a:pt x="24" y="340"/>
                    <a:pt x="24" y="337"/>
                    <a:pt x="24" y="335"/>
                  </a:cubicBezTo>
                  <a:cubicBezTo>
                    <a:pt x="24" y="335"/>
                    <a:pt x="23" y="337"/>
                    <a:pt x="23" y="336"/>
                  </a:cubicBezTo>
                  <a:cubicBezTo>
                    <a:pt x="23" y="338"/>
                    <a:pt x="23" y="340"/>
                    <a:pt x="23" y="343"/>
                  </a:cubicBezTo>
                  <a:cubicBezTo>
                    <a:pt x="22" y="342"/>
                    <a:pt x="23" y="338"/>
                    <a:pt x="21" y="340"/>
                  </a:cubicBezTo>
                  <a:cubicBezTo>
                    <a:pt x="21" y="337"/>
                    <a:pt x="22" y="337"/>
                    <a:pt x="22" y="336"/>
                  </a:cubicBezTo>
                  <a:cubicBezTo>
                    <a:pt x="22" y="335"/>
                    <a:pt x="22" y="336"/>
                    <a:pt x="21" y="336"/>
                  </a:cubicBezTo>
                  <a:cubicBezTo>
                    <a:pt x="22" y="334"/>
                    <a:pt x="22" y="334"/>
                    <a:pt x="22" y="335"/>
                  </a:cubicBezTo>
                  <a:cubicBezTo>
                    <a:pt x="22" y="333"/>
                    <a:pt x="22" y="332"/>
                    <a:pt x="22" y="330"/>
                  </a:cubicBezTo>
                  <a:cubicBezTo>
                    <a:pt x="23" y="330"/>
                    <a:pt x="23" y="331"/>
                    <a:pt x="23" y="331"/>
                  </a:cubicBezTo>
                  <a:cubicBezTo>
                    <a:pt x="25" y="327"/>
                    <a:pt x="24" y="321"/>
                    <a:pt x="25" y="315"/>
                  </a:cubicBezTo>
                  <a:cubicBezTo>
                    <a:pt x="24" y="315"/>
                    <a:pt x="24" y="317"/>
                    <a:pt x="23" y="316"/>
                  </a:cubicBezTo>
                  <a:cubicBezTo>
                    <a:pt x="23" y="314"/>
                    <a:pt x="24" y="314"/>
                    <a:pt x="24" y="311"/>
                  </a:cubicBezTo>
                  <a:cubicBezTo>
                    <a:pt x="26" y="313"/>
                    <a:pt x="26" y="308"/>
                    <a:pt x="27" y="306"/>
                  </a:cubicBezTo>
                  <a:cubicBezTo>
                    <a:pt x="28" y="306"/>
                    <a:pt x="28" y="308"/>
                    <a:pt x="28" y="312"/>
                  </a:cubicBezTo>
                  <a:close/>
                  <a:moveTo>
                    <a:pt x="32" y="318"/>
                  </a:moveTo>
                  <a:cubicBezTo>
                    <a:pt x="32" y="319"/>
                    <a:pt x="33" y="319"/>
                    <a:pt x="33" y="320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1" y="324"/>
                    <a:pt x="33" y="320"/>
                    <a:pt x="32" y="318"/>
                  </a:cubicBezTo>
                  <a:close/>
                  <a:moveTo>
                    <a:pt x="33" y="313"/>
                  </a:moveTo>
                  <a:cubicBezTo>
                    <a:pt x="33" y="314"/>
                    <a:pt x="33" y="315"/>
                    <a:pt x="33" y="317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2" y="315"/>
                    <a:pt x="33" y="315"/>
                    <a:pt x="33" y="313"/>
                  </a:cubicBezTo>
                  <a:close/>
                  <a:moveTo>
                    <a:pt x="5" y="320"/>
                  </a:moveTo>
                  <a:cubicBezTo>
                    <a:pt x="6" y="320"/>
                    <a:pt x="6" y="322"/>
                    <a:pt x="6" y="324"/>
                  </a:cubicBezTo>
                  <a:cubicBezTo>
                    <a:pt x="5" y="325"/>
                    <a:pt x="5" y="322"/>
                    <a:pt x="5" y="320"/>
                  </a:cubicBezTo>
                  <a:close/>
                  <a:moveTo>
                    <a:pt x="202" y="321"/>
                  </a:moveTo>
                  <a:cubicBezTo>
                    <a:pt x="202" y="322"/>
                    <a:pt x="202" y="324"/>
                    <a:pt x="202" y="325"/>
                  </a:cubicBezTo>
                  <a:cubicBezTo>
                    <a:pt x="202" y="327"/>
                    <a:pt x="202" y="328"/>
                    <a:pt x="202" y="330"/>
                  </a:cubicBezTo>
                  <a:cubicBezTo>
                    <a:pt x="201" y="329"/>
                    <a:pt x="201" y="327"/>
                    <a:pt x="201" y="325"/>
                  </a:cubicBezTo>
                  <a:cubicBezTo>
                    <a:pt x="201" y="323"/>
                    <a:pt x="202" y="322"/>
                    <a:pt x="202" y="321"/>
                  </a:cubicBezTo>
                  <a:close/>
                  <a:moveTo>
                    <a:pt x="22" y="323"/>
                  </a:moveTo>
                  <a:cubicBezTo>
                    <a:pt x="22" y="324"/>
                    <a:pt x="22" y="326"/>
                    <a:pt x="22" y="329"/>
                  </a:cubicBezTo>
                  <a:cubicBezTo>
                    <a:pt x="21" y="329"/>
                    <a:pt x="21" y="328"/>
                    <a:pt x="20" y="328"/>
                  </a:cubicBezTo>
                  <a:cubicBezTo>
                    <a:pt x="20" y="325"/>
                    <a:pt x="22" y="326"/>
                    <a:pt x="22" y="323"/>
                  </a:cubicBezTo>
                  <a:close/>
                  <a:moveTo>
                    <a:pt x="19" y="331"/>
                  </a:moveTo>
                  <a:cubicBezTo>
                    <a:pt x="19" y="331"/>
                    <a:pt x="19" y="332"/>
                    <a:pt x="20" y="332"/>
                  </a:cubicBezTo>
                  <a:cubicBezTo>
                    <a:pt x="20" y="334"/>
                    <a:pt x="19" y="336"/>
                    <a:pt x="19" y="338"/>
                  </a:cubicBezTo>
                  <a:cubicBezTo>
                    <a:pt x="19" y="335"/>
                    <a:pt x="19" y="333"/>
                    <a:pt x="19" y="331"/>
                  </a:cubicBezTo>
                  <a:close/>
                  <a:moveTo>
                    <a:pt x="29" y="339"/>
                  </a:moveTo>
                  <a:cubicBezTo>
                    <a:pt x="30" y="338"/>
                    <a:pt x="30" y="341"/>
                    <a:pt x="31" y="340"/>
                  </a:cubicBezTo>
                  <a:cubicBezTo>
                    <a:pt x="31" y="342"/>
                    <a:pt x="29" y="341"/>
                    <a:pt x="29" y="342"/>
                  </a:cubicBezTo>
                  <a:cubicBezTo>
                    <a:pt x="29" y="341"/>
                    <a:pt x="29" y="340"/>
                    <a:pt x="29" y="339"/>
                  </a:cubicBezTo>
                  <a:close/>
                  <a:moveTo>
                    <a:pt x="202" y="334"/>
                  </a:moveTo>
                  <a:cubicBezTo>
                    <a:pt x="203" y="334"/>
                    <a:pt x="202" y="336"/>
                    <a:pt x="202" y="336"/>
                  </a:cubicBezTo>
                  <a:cubicBezTo>
                    <a:pt x="201" y="336"/>
                    <a:pt x="201" y="334"/>
                    <a:pt x="202" y="334"/>
                  </a:cubicBezTo>
                  <a:close/>
                  <a:moveTo>
                    <a:pt x="193" y="360"/>
                  </a:moveTo>
                  <a:cubicBezTo>
                    <a:pt x="195" y="361"/>
                    <a:pt x="193" y="366"/>
                    <a:pt x="194" y="369"/>
                  </a:cubicBezTo>
                  <a:cubicBezTo>
                    <a:pt x="194" y="368"/>
                    <a:pt x="193" y="367"/>
                    <a:pt x="193" y="365"/>
                  </a:cubicBezTo>
                  <a:cubicBezTo>
                    <a:pt x="193" y="363"/>
                    <a:pt x="193" y="361"/>
                    <a:pt x="193" y="360"/>
                  </a:cubicBezTo>
                  <a:close/>
                  <a:moveTo>
                    <a:pt x="32" y="413"/>
                  </a:moveTo>
                  <a:cubicBezTo>
                    <a:pt x="32" y="416"/>
                    <a:pt x="35" y="421"/>
                    <a:pt x="33" y="423"/>
                  </a:cubicBezTo>
                  <a:cubicBezTo>
                    <a:pt x="32" y="421"/>
                    <a:pt x="32" y="418"/>
                    <a:pt x="31" y="419"/>
                  </a:cubicBezTo>
                  <a:cubicBezTo>
                    <a:pt x="30" y="417"/>
                    <a:pt x="31" y="416"/>
                    <a:pt x="31" y="414"/>
                  </a:cubicBezTo>
                  <a:cubicBezTo>
                    <a:pt x="32" y="414"/>
                    <a:pt x="31" y="413"/>
                    <a:pt x="32" y="413"/>
                  </a:cubicBezTo>
                  <a:close/>
                  <a:moveTo>
                    <a:pt x="197" y="372"/>
                  </a:moveTo>
                  <a:cubicBezTo>
                    <a:pt x="199" y="371"/>
                    <a:pt x="198" y="374"/>
                    <a:pt x="198" y="375"/>
                  </a:cubicBezTo>
                  <a:cubicBezTo>
                    <a:pt x="197" y="375"/>
                    <a:pt x="197" y="373"/>
                    <a:pt x="197" y="372"/>
                  </a:cubicBezTo>
                  <a:close/>
                  <a:moveTo>
                    <a:pt x="35" y="415"/>
                  </a:moveTo>
                  <a:cubicBezTo>
                    <a:pt x="36" y="415"/>
                    <a:pt x="36" y="419"/>
                    <a:pt x="36" y="420"/>
                  </a:cubicBezTo>
                  <a:cubicBezTo>
                    <a:pt x="35" y="420"/>
                    <a:pt x="35" y="416"/>
                    <a:pt x="35" y="415"/>
                  </a:cubicBezTo>
                  <a:close/>
                  <a:moveTo>
                    <a:pt x="198" y="376"/>
                  </a:move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6"/>
                    <a:pt x="198" y="376"/>
                  </a:cubicBezTo>
                  <a:close/>
                  <a:moveTo>
                    <a:pt x="201" y="392"/>
                  </a:moveTo>
                  <a:cubicBezTo>
                    <a:pt x="202" y="392"/>
                    <a:pt x="203" y="395"/>
                    <a:pt x="201" y="394"/>
                  </a:cubicBezTo>
                  <a:cubicBezTo>
                    <a:pt x="201" y="394"/>
                    <a:pt x="202" y="393"/>
                    <a:pt x="201" y="392"/>
                  </a:cubicBezTo>
                  <a:close/>
                  <a:moveTo>
                    <a:pt x="195" y="397"/>
                  </a:moveTo>
                  <a:cubicBezTo>
                    <a:pt x="198" y="401"/>
                    <a:pt x="197" y="407"/>
                    <a:pt x="200" y="409"/>
                  </a:cubicBezTo>
                  <a:cubicBezTo>
                    <a:pt x="201" y="410"/>
                    <a:pt x="199" y="410"/>
                    <a:pt x="200" y="411"/>
                  </a:cubicBezTo>
                  <a:cubicBezTo>
                    <a:pt x="199" y="411"/>
                    <a:pt x="198" y="410"/>
                    <a:pt x="196" y="410"/>
                  </a:cubicBezTo>
                  <a:cubicBezTo>
                    <a:pt x="196" y="409"/>
                    <a:pt x="196" y="407"/>
                    <a:pt x="195" y="406"/>
                  </a:cubicBezTo>
                  <a:cubicBezTo>
                    <a:pt x="195" y="405"/>
                    <a:pt x="194" y="405"/>
                    <a:pt x="194" y="404"/>
                  </a:cubicBezTo>
                  <a:cubicBezTo>
                    <a:pt x="193" y="402"/>
                    <a:pt x="194" y="402"/>
                    <a:pt x="193" y="400"/>
                  </a:cubicBezTo>
                  <a:cubicBezTo>
                    <a:pt x="195" y="399"/>
                    <a:pt x="194" y="401"/>
                    <a:pt x="195" y="402"/>
                  </a:cubicBezTo>
                  <a:cubicBezTo>
                    <a:pt x="197" y="401"/>
                    <a:pt x="194" y="399"/>
                    <a:pt x="195" y="397"/>
                  </a:cubicBezTo>
                  <a:close/>
                  <a:moveTo>
                    <a:pt x="203" y="399"/>
                  </a:moveTo>
                  <a:cubicBezTo>
                    <a:pt x="203" y="399"/>
                    <a:pt x="203" y="400"/>
                    <a:pt x="202" y="399"/>
                  </a:cubicBezTo>
                  <a:cubicBezTo>
                    <a:pt x="203" y="400"/>
                    <a:pt x="203" y="400"/>
                    <a:pt x="203" y="400"/>
                  </a:cubicBezTo>
                  <a:cubicBezTo>
                    <a:pt x="202" y="401"/>
                    <a:pt x="203" y="396"/>
                    <a:pt x="203" y="399"/>
                  </a:cubicBezTo>
                  <a:close/>
                  <a:moveTo>
                    <a:pt x="200" y="401"/>
                  </a:moveTo>
                  <a:cubicBezTo>
                    <a:pt x="201" y="401"/>
                    <a:pt x="201" y="402"/>
                    <a:pt x="201" y="403"/>
                  </a:cubicBezTo>
                  <a:cubicBezTo>
                    <a:pt x="201" y="403"/>
                    <a:pt x="200" y="402"/>
                    <a:pt x="200" y="401"/>
                  </a:cubicBezTo>
                  <a:close/>
                  <a:moveTo>
                    <a:pt x="173" y="412"/>
                  </a:moveTo>
                  <a:cubicBezTo>
                    <a:pt x="173" y="410"/>
                    <a:pt x="174" y="413"/>
                    <a:pt x="174" y="412"/>
                  </a:cubicBezTo>
                  <a:cubicBezTo>
                    <a:pt x="174" y="413"/>
                    <a:pt x="174" y="414"/>
                    <a:pt x="173" y="415"/>
                  </a:cubicBezTo>
                  <a:cubicBezTo>
                    <a:pt x="172" y="413"/>
                    <a:pt x="174" y="412"/>
                    <a:pt x="173" y="412"/>
                  </a:cubicBezTo>
                  <a:close/>
                  <a:moveTo>
                    <a:pt x="170" y="416"/>
                  </a:moveTo>
                  <a:cubicBezTo>
                    <a:pt x="170" y="416"/>
                    <a:pt x="172" y="418"/>
                    <a:pt x="171" y="416"/>
                  </a:cubicBezTo>
                  <a:cubicBezTo>
                    <a:pt x="174" y="420"/>
                    <a:pt x="170" y="420"/>
                    <a:pt x="171" y="420"/>
                  </a:cubicBezTo>
                  <a:cubicBezTo>
                    <a:pt x="170" y="421"/>
                    <a:pt x="170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69" y="419"/>
                    <a:pt x="170" y="418"/>
                    <a:pt x="170" y="416"/>
                  </a:cubicBezTo>
                  <a:close/>
                  <a:moveTo>
                    <a:pt x="201" y="406"/>
                  </a:moveTo>
                  <a:cubicBezTo>
                    <a:pt x="202" y="406"/>
                    <a:pt x="202" y="409"/>
                    <a:pt x="203" y="409"/>
                  </a:cubicBezTo>
                  <a:cubicBezTo>
                    <a:pt x="203" y="410"/>
                    <a:pt x="201" y="408"/>
                    <a:pt x="201" y="406"/>
                  </a:cubicBezTo>
                  <a:close/>
                  <a:moveTo>
                    <a:pt x="179" y="415"/>
                  </a:moveTo>
                  <a:cubicBezTo>
                    <a:pt x="180" y="415"/>
                    <a:pt x="181" y="419"/>
                    <a:pt x="179" y="418"/>
                  </a:cubicBezTo>
                  <a:cubicBezTo>
                    <a:pt x="179" y="417"/>
                    <a:pt x="179" y="417"/>
                    <a:pt x="179" y="415"/>
                  </a:cubicBezTo>
                  <a:close/>
                  <a:moveTo>
                    <a:pt x="202" y="414"/>
                  </a:moveTo>
                  <a:cubicBezTo>
                    <a:pt x="200" y="415"/>
                    <a:pt x="199" y="415"/>
                    <a:pt x="199" y="413"/>
                  </a:cubicBezTo>
                  <a:cubicBezTo>
                    <a:pt x="200" y="415"/>
                    <a:pt x="201" y="411"/>
                    <a:pt x="202" y="414"/>
                  </a:cubicBezTo>
                  <a:close/>
                  <a:moveTo>
                    <a:pt x="207" y="410"/>
                  </a:moveTo>
                  <a:cubicBezTo>
                    <a:pt x="207" y="411"/>
                    <a:pt x="208" y="414"/>
                    <a:pt x="209" y="414"/>
                  </a:cubicBezTo>
                  <a:cubicBezTo>
                    <a:pt x="207" y="415"/>
                    <a:pt x="206" y="411"/>
                    <a:pt x="206" y="410"/>
                  </a:cubicBezTo>
                  <a:cubicBezTo>
                    <a:pt x="206" y="410"/>
                    <a:pt x="207" y="412"/>
                    <a:pt x="207" y="410"/>
                  </a:cubicBezTo>
                  <a:close/>
                  <a:moveTo>
                    <a:pt x="196" y="416"/>
                  </a:moveTo>
                  <a:cubicBezTo>
                    <a:pt x="196" y="416"/>
                    <a:pt x="196" y="417"/>
                    <a:pt x="197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5" y="417"/>
                    <a:pt x="196" y="418"/>
                    <a:pt x="196" y="416"/>
                  </a:cubicBezTo>
                  <a:close/>
                  <a:moveTo>
                    <a:pt x="202" y="421"/>
                  </a:moveTo>
                  <a:cubicBezTo>
                    <a:pt x="203" y="419"/>
                    <a:pt x="203" y="422"/>
                    <a:pt x="203" y="423"/>
                  </a:cubicBezTo>
                  <a:cubicBezTo>
                    <a:pt x="201" y="422"/>
                    <a:pt x="200" y="423"/>
                    <a:pt x="198" y="422"/>
                  </a:cubicBezTo>
                  <a:cubicBezTo>
                    <a:pt x="199" y="420"/>
                    <a:pt x="200" y="419"/>
                    <a:pt x="200" y="417"/>
                  </a:cubicBezTo>
                  <a:cubicBezTo>
                    <a:pt x="201" y="418"/>
                    <a:pt x="202" y="419"/>
                    <a:pt x="202" y="420"/>
                  </a:cubicBezTo>
                  <a:cubicBezTo>
                    <a:pt x="202" y="421"/>
                    <a:pt x="203" y="421"/>
                    <a:pt x="202" y="421"/>
                  </a:cubicBezTo>
                  <a:close/>
                  <a:moveTo>
                    <a:pt x="203" y="419"/>
                  </a:moveTo>
                  <a:cubicBezTo>
                    <a:pt x="203" y="418"/>
                    <a:pt x="205" y="419"/>
                    <a:pt x="205" y="418"/>
                  </a:cubicBezTo>
                  <a:cubicBezTo>
                    <a:pt x="206" y="420"/>
                    <a:pt x="205" y="420"/>
                    <a:pt x="206" y="421"/>
                  </a:cubicBezTo>
                  <a:cubicBezTo>
                    <a:pt x="205" y="421"/>
                    <a:pt x="204" y="419"/>
                    <a:pt x="203" y="419"/>
                  </a:cubicBezTo>
                  <a:close/>
                  <a:moveTo>
                    <a:pt x="187" y="426"/>
                  </a:moveTo>
                  <a:cubicBezTo>
                    <a:pt x="187" y="425"/>
                    <a:pt x="189" y="426"/>
                    <a:pt x="189" y="425"/>
                  </a:cubicBezTo>
                  <a:cubicBezTo>
                    <a:pt x="190" y="427"/>
                    <a:pt x="189" y="427"/>
                    <a:pt x="189" y="428"/>
                  </a:cubicBezTo>
                  <a:cubicBezTo>
                    <a:pt x="188" y="429"/>
                    <a:pt x="188" y="426"/>
                    <a:pt x="187" y="426"/>
                  </a:cubicBezTo>
                  <a:close/>
                  <a:moveTo>
                    <a:pt x="206" y="421"/>
                  </a:moveTo>
                  <a:cubicBezTo>
                    <a:pt x="207" y="422"/>
                    <a:pt x="207" y="421"/>
                    <a:pt x="208" y="420"/>
                  </a:cubicBezTo>
                  <a:cubicBezTo>
                    <a:pt x="208" y="422"/>
                    <a:pt x="208" y="422"/>
                    <a:pt x="208" y="422"/>
                  </a:cubicBezTo>
                  <a:cubicBezTo>
                    <a:pt x="208" y="422"/>
                    <a:pt x="207" y="421"/>
                    <a:pt x="207" y="423"/>
                  </a:cubicBezTo>
                  <a:cubicBezTo>
                    <a:pt x="207" y="423"/>
                    <a:pt x="207" y="422"/>
                    <a:pt x="206" y="421"/>
                  </a:cubicBezTo>
                  <a:close/>
                  <a:moveTo>
                    <a:pt x="69" y="497"/>
                  </a:moveTo>
                  <a:cubicBezTo>
                    <a:pt x="71" y="497"/>
                    <a:pt x="72" y="502"/>
                    <a:pt x="73" y="504"/>
                  </a:cubicBezTo>
                  <a:cubicBezTo>
                    <a:pt x="72" y="503"/>
                    <a:pt x="70" y="499"/>
                    <a:pt x="69" y="497"/>
                  </a:cubicBezTo>
                  <a:close/>
                  <a:moveTo>
                    <a:pt x="67" y="523"/>
                  </a:moveTo>
                  <a:cubicBezTo>
                    <a:pt x="67" y="522"/>
                    <a:pt x="68" y="522"/>
                    <a:pt x="69" y="522"/>
                  </a:cubicBezTo>
                  <a:cubicBezTo>
                    <a:pt x="70" y="526"/>
                    <a:pt x="70" y="526"/>
                    <a:pt x="71" y="529"/>
                  </a:cubicBezTo>
                  <a:cubicBezTo>
                    <a:pt x="70" y="529"/>
                    <a:pt x="68" y="526"/>
                    <a:pt x="67" y="523"/>
                  </a:cubicBezTo>
                  <a:close/>
                  <a:moveTo>
                    <a:pt x="65" y="533"/>
                  </a:moveTo>
                  <a:cubicBezTo>
                    <a:pt x="66" y="532"/>
                    <a:pt x="66" y="535"/>
                    <a:pt x="68" y="538"/>
                  </a:cubicBezTo>
                  <a:cubicBezTo>
                    <a:pt x="67" y="538"/>
                    <a:pt x="67" y="536"/>
                    <a:pt x="65" y="533"/>
                  </a:cubicBezTo>
                  <a:close/>
                  <a:moveTo>
                    <a:pt x="83" y="521"/>
                  </a:moveTo>
                  <a:cubicBezTo>
                    <a:pt x="84" y="524"/>
                    <a:pt x="84" y="524"/>
                    <a:pt x="84" y="524"/>
                  </a:cubicBezTo>
                  <a:cubicBezTo>
                    <a:pt x="83" y="525"/>
                    <a:pt x="84" y="525"/>
                    <a:pt x="83" y="527"/>
                  </a:cubicBezTo>
                  <a:cubicBezTo>
                    <a:pt x="81" y="524"/>
                    <a:pt x="81" y="524"/>
                    <a:pt x="81" y="524"/>
                  </a:cubicBezTo>
                  <a:cubicBezTo>
                    <a:pt x="84" y="526"/>
                    <a:pt x="82" y="522"/>
                    <a:pt x="83" y="521"/>
                  </a:cubicBezTo>
                  <a:close/>
                  <a:moveTo>
                    <a:pt x="164" y="467"/>
                  </a:moveTo>
                  <a:cubicBezTo>
                    <a:pt x="164" y="469"/>
                    <a:pt x="164" y="470"/>
                    <a:pt x="164" y="472"/>
                  </a:cubicBezTo>
                  <a:cubicBezTo>
                    <a:pt x="165" y="473"/>
                    <a:pt x="165" y="473"/>
                    <a:pt x="165" y="474"/>
                  </a:cubicBezTo>
                  <a:cubicBezTo>
                    <a:pt x="166" y="474"/>
                    <a:pt x="166" y="473"/>
                    <a:pt x="166" y="472"/>
                  </a:cubicBezTo>
                  <a:cubicBezTo>
                    <a:pt x="166" y="471"/>
                    <a:pt x="166" y="473"/>
                    <a:pt x="165" y="473"/>
                  </a:cubicBezTo>
                  <a:cubicBezTo>
                    <a:pt x="165" y="472"/>
                    <a:pt x="165" y="471"/>
                    <a:pt x="165" y="470"/>
                  </a:cubicBezTo>
                  <a:cubicBezTo>
                    <a:pt x="165" y="469"/>
                    <a:pt x="166" y="472"/>
                    <a:pt x="166" y="471"/>
                  </a:cubicBezTo>
                  <a:cubicBezTo>
                    <a:pt x="167" y="469"/>
                    <a:pt x="165" y="469"/>
                    <a:pt x="165" y="468"/>
                  </a:cubicBezTo>
                  <a:cubicBezTo>
                    <a:pt x="166" y="467"/>
                    <a:pt x="167" y="472"/>
                    <a:pt x="168" y="470"/>
                  </a:cubicBezTo>
                  <a:cubicBezTo>
                    <a:pt x="169" y="472"/>
                    <a:pt x="169" y="472"/>
                    <a:pt x="169" y="473"/>
                  </a:cubicBezTo>
                  <a:cubicBezTo>
                    <a:pt x="170" y="473"/>
                    <a:pt x="169" y="472"/>
                    <a:pt x="169" y="471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2"/>
                    <a:pt x="171" y="473"/>
                    <a:pt x="172" y="475"/>
                  </a:cubicBezTo>
                  <a:cubicBezTo>
                    <a:pt x="172" y="475"/>
                    <a:pt x="174" y="476"/>
                    <a:pt x="173" y="474"/>
                  </a:cubicBezTo>
                  <a:cubicBezTo>
                    <a:pt x="174" y="477"/>
                    <a:pt x="176" y="480"/>
                    <a:pt x="176" y="482"/>
                  </a:cubicBezTo>
                  <a:cubicBezTo>
                    <a:pt x="177" y="484"/>
                    <a:pt x="177" y="481"/>
                    <a:pt x="177" y="482"/>
                  </a:cubicBezTo>
                  <a:cubicBezTo>
                    <a:pt x="177" y="483"/>
                    <a:pt x="177" y="485"/>
                    <a:pt x="176" y="485"/>
                  </a:cubicBezTo>
                  <a:cubicBezTo>
                    <a:pt x="174" y="482"/>
                    <a:pt x="174" y="479"/>
                    <a:pt x="173" y="476"/>
                  </a:cubicBezTo>
                  <a:cubicBezTo>
                    <a:pt x="172" y="477"/>
                    <a:pt x="173" y="479"/>
                    <a:pt x="174" y="481"/>
                  </a:cubicBezTo>
                  <a:cubicBezTo>
                    <a:pt x="173" y="481"/>
                    <a:pt x="174" y="482"/>
                    <a:pt x="174" y="483"/>
                  </a:cubicBezTo>
                  <a:cubicBezTo>
                    <a:pt x="172" y="483"/>
                    <a:pt x="171" y="480"/>
                    <a:pt x="170" y="478"/>
                  </a:cubicBezTo>
                  <a:cubicBezTo>
                    <a:pt x="169" y="479"/>
                    <a:pt x="172" y="483"/>
                    <a:pt x="174" y="486"/>
                  </a:cubicBezTo>
                  <a:cubicBezTo>
                    <a:pt x="173" y="486"/>
                    <a:pt x="173" y="484"/>
                    <a:pt x="172" y="486"/>
                  </a:cubicBezTo>
                  <a:cubicBezTo>
                    <a:pt x="172" y="487"/>
                    <a:pt x="173" y="487"/>
                    <a:pt x="174" y="489"/>
                  </a:cubicBezTo>
                  <a:cubicBezTo>
                    <a:pt x="173" y="489"/>
                    <a:pt x="171" y="487"/>
                    <a:pt x="170" y="485"/>
                  </a:cubicBezTo>
                  <a:cubicBezTo>
                    <a:pt x="171" y="485"/>
                    <a:pt x="172" y="485"/>
                    <a:pt x="172" y="484"/>
                  </a:cubicBezTo>
                  <a:cubicBezTo>
                    <a:pt x="169" y="482"/>
                    <a:pt x="168" y="480"/>
                    <a:pt x="166" y="478"/>
                  </a:cubicBezTo>
                  <a:cubicBezTo>
                    <a:pt x="166" y="481"/>
                    <a:pt x="169" y="481"/>
                    <a:pt x="170" y="484"/>
                  </a:cubicBezTo>
                  <a:cubicBezTo>
                    <a:pt x="169" y="484"/>
                    <a:pt x="170" y="485"/>
                    <a:pt x="170" y="486"/>
                  </a:cubicBezTo>
                  <a:cubicBezTo>
                    <a:pt x="169" y="487"/>
                    <a:pt x="169" y="486"/>
                    <a:pt x="168" y="485"/>
                  </a:cubicBezTo>
                  <a:cubicBezTo>
                    <a:pt x="168" y="485"/>
                    <a:pt x="168" y="485"/>
                    <a:pt x="169" y="486"/>
                  </a:cubicBezTo>
                  <a:cubicBezTo>
                    <a:pt x="166" y="480"/>
                    <a:pt x="164" y="478"/>
                    <a:pt x="163" y="475"/>
                  </a:cubicBezTo>
                  <a:cubicBezTo>
                    <a:pt x="165" y="474"/>
                    <a:pt x="165" y="474"/>
                    <a:pt x="165" y="474"/>
                  </a:cubicBezTo>
                  <a:cubicBezTo>
                    <a:pt x="163" y="472"/>
                    <a:pt x="164" y="471"/>
                    <a:pt x="163" y="469"/>
                  </a:cubicBezTo>
                  <a:cubicBezTo>
                    <a:pt x="164" y="470"/>
                    <a:pt x="163" y="468"/>
                    <a:pt x="164" y="467"/>
                  </a:cubicBezTo>
                  <a:close/>
                  <a:moveTo>
                    <a:pt x="171" y="468"/>
                  </a:moveTo>
                  <a:cubicBezTo>
                    <a:pt x="172" y="470"/>
                    <a:pt x="172" y="471"/>
                    <a:pt x="173" y="469"/>
                  </a:cubicBezTo>
                  <a:cubicBezTo>
                    <a:pt x="173" y="471"/>
                    <a:pt x="172" y="472"/>
                    <a:pt x="174" y="472"/>
                  </a:cubicBezTo>
                  <a:cubicBezTo>
                    <a:pt x="175" y="474"/>
                    <a:pt x="174" y="474"/>
                    <a:pt x="175" y="476"/>
                  </a:cubicBezTo>
                  <a:cubicBezTo>
                    <a:pt x="174" y="474"/>
                    <a:pt x="172" y="474"/>
                    <a:pt x="171" y="472"/>
                  </a:cubicBezTo>
                  <a:cubicBezTo>
                    <a:pt x="174" y="472"/>
                    <a:pt x="169" y="469"/>
                    <a:pt x="171" y="468"/>
                  </a:cubicBezTo>
                  <a:close/>
                  <a:moveTo>
                    <a:pt x="159" y="471"/>
                  </a:moveTo>
                  <a:cubicBezTo>
                    <a:pt x="160" y="471"/>
                    <a:pt x="161" y="473"/>
                    <a:pt x="161" y="474"/>
                  </a:cubicBezTo>
                  <a:cubicBezTo>
                    <a:pt x="160" y="475"/>
                    <a:pt x="159" y="473"/>
                    <a:pt x="159" y="471"/>
                  </a:cubicBezTo>
                  <a:close/>
                  <a:moveTo>
                    <a:pt x="175" y="473"/>
                  </a:moveTo>
                  <a:cubicBezTo>
                    <a:pt x="177" y="474"/>
                    <a:pt x="177" y="477"/>
                    <a:pt x="178" y="476"/>
                  </a:cubicBezTo>
                  <a:cubicBezTo>
                    <a:pt x="180" y="478"/>
                    <a:pt x="178" y="477"/>
                    <a:pt x="178" y="478"/>
                  </a:cubicBezTo>
                  <a:cubicBezTo>
                    <a:pt x="180" y="479"/>
                    <a:pt x="181" y="483"/>
                    <a:pt x="182" y="483"/>
                  </a:cubicBezTo>
                  <a:cubicBezTo>
                    <a:pt x="181" y="484"/>
                    <a:pt x="181" y="482"/>
                    <a:pt x="180" y="482"/>
                  </a:cubicBezTo>
                  <a:cubicBezTo>
                    <a:pt x="179" y="483"/>
                    <a:pt x="181" y="485"/>
                    <a:pt x="182" y="487"/>
                  </a:cubicBezTo>
                  <a:cubicBezTo>
                    <a:pt x="181" y="487"/>
                    <a:pt x="180" y="486"/>
                    <a:pt x="180" y="487"/>
                  </a:cubicBezTo>
                  <a:cubicBezTo>
                    <a:pt x="179" y="485"/>
                    <a:pt x="180" y="486"/>
                    <a:pt x="178" y="484"/>
                  </a:cubicBezTo>
                  <a:cubicBezTo>
                    <a:pt x="179" y="484"/>
                    <a:pt x="180" y="485"/>
                    <a:pt x="180" y="484"/>
                  </a:cubicBezTo>
                  <a:cubicBezTo>
                    <a:pt x="178" y="483"/>
                    <a:pt x="176" y="480"/>
                    <a:pt x="175" y="477"/>
                  </a:cubicBezTo>
                  <a:cubicBezTo>
                    <a:pt x="176" y="479"/>
                    <a:pt x="178" y="481"/>
                    <a:pt x="180" y="482"/>
                  </a:cubicBezTo>
                  <a:cubicBezTo>
                    <a:pt x="179" y="480"/>
                    <a:pt x="174" y="475"/>
                    <a:pt x="175" y="473"/>
                  </a:cubicBezTo>
                  <a:close/>
                  <a:moveTo>
                    <a:pt x="195" y="463"/>
                  </a:moveTo>
                  <a:cubicBezTo>
                    <a:pt x="196" y="463"/>
                    <a:pt x="197" y="466"/>
                    <a:pt x="196" y="466"/>
                  </a:cubicBezTo>
                  <a:cubicBezTo>
                    <a:pt x="195" y="465"/>
                    <a:pt x="195" y="464"/>
                    <a:pt x="195" y="463"/>
                  </a:cubicBezTo>
                  <a:close/>
                  <a:moveTo>
                    <a:pt x="103" y="538"/>
                  </a:moveTo>
                  <a:cubicBezTo>
                    <a:pt x="104" y="540"/>
                    <a:pt x="104" y="540"/>
                    <a:pt x="104" y="540"/>
                  </a:cubicBezTo>
                  <a:cubicBezTo>
                    <a:pt x="103" y="542"/>
                    <a:pt x="103" y="542"/>
                    <a:pt x="103" y="542"/>
                  </a:cubicBezTo>
                  <a:cubicBezTo>
                    <a:pt x="102" y="540"/>
                    <a:pt x="102" y="539"/>
                    <a:pt x="103" y="538"/>
                  </a:cubicBezTo>
                  <a:close/>
                  <a:moveTo>
                    <a:pt x="195" y="469"/>
                  </a:moveTo>
                  <a:cubicBezTo>
                    <a:pt x="195" y="469"/>
                    <a:pt x="195" y="470"/>
                    <a:pt x="195" y="471"/>
                  </a:cubicBezTo>
                  <a:cubicBezTo>
                    <a:pt x="194" y="471"/>
                    <a:pt x="193" y="469"/>
                    <a:pt x="193" y="468"/>
                  </a:cubicBezTo>
                  <a:cubicBezTo>
                    <a:pt x="194" y="469"/>
                    <a:pt x="195" y="468"/>
                    <a:pt x="196" y="469"/>
                  </a:cubicBezTo>
                  <a:cubicBezTo>
                    <a:pt x="195" y="470"/>
                    <a:pt x="195" y="469"/>
                    <a:pt x="195" y="469"/>
                  </a:cubicBezTo>
                  <a:close/>
                  <a:moveTo>
                    <a:pt x="178" y="485"/>
                  </a:move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8" y="487"/>
                    <a:pt x="178" y="487"/>
                  </a:cubicBezTo>
                  <a:cubicBezTo>
                    <a:pt x="177" y="486"/>
                    <a:pt x="177" y="485"/>
                    <a:pt x="178" y="485"/>
                  </a:cubicBezTo>
                  <a:close/>
                  <a:moveTo>
                    <a:pt x="197" y="471"/>
                  </a:moveTo>
                  <a:cubicBezTo>
                    <a:pt x="198" y="470"/>
                    <a:pt x="199" y="475"/>
                    <a:pt x="198" y="474"/>
                  </a:cubicBezTo>
                  <a:cubicBezTo>
                    <a:pt x="197" y="473"/>
                    <a:pt x="197" y="472"/>
                    <a:pt x="197" y="471"/>
                  </a:cubicBezTo>
                  <a:close/>
                  <a:moveTo>
                    <a:pt x="173" y="496"/>
                  </a:moveTo>
                  <a:cubicBezTo>
                    <a:pt x="174" y="495"/>
                    <a:pt x="174" y="495"/>
                    <a:pt x="174" y="495"/>
                  </a:cubicBezTo>
                  <a:cubicBezTo>
                    <a:pt x="174" y="496"/>
                    <a:pt x="174" y="496"/>
                    <a:pt x="175" y="496"/>
                  </a:cubicBezTo>
                  <a:cubicBezTo>
                    <a:pt x="175" y="497"/>
                    <a:pt x="173" y="497"/>
                    <a:pt x="173" y="496"/>
                  </a:cubicBezTo>
                  <a:close/>
                  <a:moveTo>
                    <a:pt x="189" y="487"/>
                  </a:moveTo>
                  <a:cubicBezTo>
                    <a:pt x="190" y="486"/>
                    <a:pt x="191" y="489"/>
                    <a:pt x="190" y="489"/>
                  </a:cubicBezTo>
                  <a:cubicBezTo>
                    <a:pt x="190" y="488"/>
                    <a:pt x="190" y="488"/>
                    <a:pt x="189" y="487"/>
                  </a:cubicBezTo>
                  <a:close/>
                  <a:moveTo>
                    <a:pt x="193" y="490"/>
                  </a:moveTo>
                  <a:cubicBezTo>
                    <a:pt x="194" y="491"/>
                    <a:pt x="194" y="492"/>
                    <a:pt x="195" y="493"/>
                  </a:cubicBezTo>
                  <a:cubicBezTo>
                    <a:pt x="194" y="493"/>
                    <a:pt x="193" y="491"/>
                    <a:pt x="193" y="492"/>
                  </a:cubicBezTo>
                  <a:cubicBezTo>
                    <a:pt x="192" y="491"/>
                    <a:pt x="192" y="490"/>
                    <a:pt x="193" y="490"/>
                  </a:cubicBezTo>
                  <a:close/>
                  <a:moveTo>
                    <a:pt x="165" y="567"/>
                  </a:moveTo>
                  <a:cubicBezTo>
                    <a:pt x="167" y="568"/>
                    <a:pt x="164" y="564"/>
                    <a:pt x="165" y="563"/>
                  </a:cubicBezTo>
                  <a:cubicBezTo>
                    <a:pt x="167" y="566"/>
                    <a:pt x="169" y="568"/>
                    <a:pt x="171" y="570"/>
                  </a:cubicBezTo>
                  <a:cubicBezTo>
                    <a:pt x="173" y="571"/>
                    <a:pt x="175" y="573"/>
                    <a:pt x="176" y="576"/>
                  </a:cubicBezTo>
                  <a:cubicBezTo>
                    <a:pt x="176" y="577"/>
                    <a:pt x="175" y="578"/>
                    <a:pt x="177" y="579"/>
                  </a:cubicBezTo>
                  <a:cubicBezTo>
                    <a:pt x="176" y="579"/>
                    <a:pt x="177" y="581"/>
                    <a:pt x="176" y="582"/>
                  </a:cubicBezTo>
                  <a:cubicBezTo>
                    <a:pt x="175" y="580"/>
                    <a:pt x="175" y="579"/>
                    <a:pt x="174" y="577"/>
                  </a:cubicBezTo>
                  <a:cubicBezTo>
                    <a:pt x="171" y="576"/>
                    <a:pt x="169" y="573"/>
                    <a:pt x="167" y="572"/>
                  </a:cubicBezTo>
                  <a:cubicBezTo>
                    <a:pt x="166" y="571"/>
                    <a:pt x="166" y="570"/>
                    <a:pt x="167" y="569"/>
                  </a:cubicBezTo>
                  <a:cubicBezTo>
                    <a:pt x="164" y="567"/>
                    <a:pt x="163" y="566"/>
                    <a:pt x="164" y="564"/>
                  </a:cubicBezTo>
                  <a:cubicBezTo>
                    <a:pt x="165" y="565"/>
                    <a:pt x="166" y="566"/>
                    <a:pt x="165" y="567"/>
                  </a:cubicBezTo>
                  <a:close/>
                  <a:moveTo>
                    <a:pt x="164" y="566"/>
                  </a:moveTo>
                  <a:cubicBezTo>
                    <a:pt x="161" y="565"/>
                    <a:pt x="164" y="568"/>
                    <a:pt x="163" y="569"/>
                  </a:cubicBezTo>
                  <a:cubicBezTo>
                    <a:pt x="161" y="566"/>
                    <a:pt x="157" y="562"/>
                    <a:pt x="154" y="558"/>
                  </a:cubicBezTo>
                  <a:cubicBezTo>
                    <a:pt x="150" y="554"/>
                    <a:pt x="148" y="551"/>
                    <a:pt x="148" y="548"/>
                  </a:cubicBezTo>
                  <a:cubicBezTo>
                    <a:pt x="146" y="547"/>
                    <a:pt x="145" y="546"/>
                    <a:pt x="145" y="544"/>
                  </a:cubicBezTo>
                  <a:cubicBezTo>
                    <a:pt x="143" y="543"/>
                    <a:pt x="145" y="545"/>
                    <a:pt x="144" y="545"/>
                  </a:cubicBezTo>
                  <a:cubicBezTo>
                    <a:pt x="143" y="543"/>
                    <a:pt x="142" y="540"/>
                    <a:pt x="142" y="539"/>
                  </a:cubicBezTo>
                  <a:cubicBezTo>
                    <a:pt x="147" y="545"/>
                    <a:pt x="148" y="547"/>
                    <a:pt x="151" y="551"/>
                  </a:cubicBezTo>
                  <a:cubicBezTo>
                    <a:pt x="151" y="551"/>
                    <a:pt x="151" y="550"/>
                    <a:pt x="150" y="549"/>
                  </a:cubicBezTo>
                  <a:cubicBezTo>
                    <a:pt x="155" y="551"/>
                    <a:pt x="155" y="556"/>
                    <a:pt x="162" y="561"/>
                  </a:cubicBezTo>
                  <a:cubicBezTo>
                    <a:pt x="162" y="563"/>
                    <a:pt x="162" y="564"/>
                    <a:pt x="162" y="564"/>
                  </a:cubicBezTo>
                  <a:cubicBezTo>
                    <a:pt x="162" y="565"/>
                    <a:pt x="163" y="564"/>
                    <a:pt x="164" y="566"/>
                  </a:cubicBezTo>
                  <a:close/>
                  <a:moveTo>
                    <a:pt x="139" y="571"/>
                  </a:moveTo>
                  <a:cubicBezTo>
                    <a:pt x="139" y="569"/>
                    <a:pt x="142" y="573"/>
                    <a:pt x="141" y="573"/>
                  </a:cubicBezTo>
                  <a:lnTo>
                    <a:pt x="139" y="571"/>
                  </a:lnTo>
                  <a:close/>
                  <a:moveTo>
                    <a:pt x="188" y="517"/>
                  </a:moveTo>
                  <a:cubicBezTo>
                    <a:pt x="190" y="515"/>
                    <a:pt x="191" y="520"/>
                    <a:pt x="188" y="517"/>
                  </a:cubicBezTo>
                  <a:close/>
                  <a:moveTo>
                    <a:pt x="188" y="518"/>
                  </a:moveTo>
                  <a:cubicBezTo>
                    <a:pt x="189" y="517"/>
                    <a:pt x="191" y="520"/>
                    <a:pt x="190" y="521"/>
                  </a:cubicBezTo>
                  <a:cubicBezTo>
                    <a:pt x="189" y="520"/>
                    <a:pt x="189" y="519"/>
                    <a:pt x="188" y="518"/>
                  </a:cubicBezTo>
                  <a:close/>
                  <a:moveTo>
                    <a:pt x="140" y="575"/>
                  </a:moveTo>
                  <a:cubicBezTo>
                    <a:pt x="142" y="577"/>
                    <a:pt x="141" y="578"/>
                    <a:pt x="143" y="579"/>
                  </a:cubicBezTo>
                  <a:cubicBezTo>
                    <a:pt x="142" y="579"/>
                    <a:pt x="141" y="578"/>
                    <a:pt x="139" y="577"/>
                  </a:cubicBezTo>
                  <a:cubicBezTo>
                    <a:pt x="139" y="576"/>
                    <a:pt x="139" y="575"/>
                    <a:pt x="140" y="575"/>
                  </a:cubicBezTo>
                  <a:close/>
                  <a:moveTo>
                    <a:pt x="153" y="587"/>
                  </a:moveTo>
                  <a:cubicBezTo>
                    <a:pt x="154" y="587"/>
                    <a:pt x="155" y="588"/>
                    <a:pt x="157" y="589"/>
                  </a:cubicBezTo>
                  <a:cubicBezTo>
                    <a:pt x="157" y="588"/>
                    <a:pt x="155" y="588"/>
                    <a:pt x="155" y="587"/>
                  </a:cubicBezTo>
                  <a:cubicBezTo>
                    <a:pt x="155" y="585"/>
                    <a:pt x="158" y="589"/>
                    <a:pt x="159" y="590"/>
                  </a:cubicBezTo>
                  <a:cubicBezTo>
                    <a:pt x="158" y="591"/>
                    <a:pt x="161" y="593"/>
                    <a:pt x="161" y="594"/>
                  </a:cubicBezTo>
                  <a:cubicBezTo>
                    <a:pt x="159" y="592"/>
                    <a:pt x="156" y="590"/>
                    <a:pt x="156" y="591"/>
                  </a:cubicBezTo>
                  <a:cubicBezTo>
                    <a:pt x="154" y="589"/>
                    <a:pt x="154" y="589"/>
                    <a:pt x="153" y="587"/>
                  </a:cubicBezTo>
                  <a:close/>
                  <a:moveTo>
                    <a:pt x="202" y="537"/>
                  </a:moveTo>
                  <a:cubicBezTo>
                    <a:pt x="203" y="537"/>
                    <a:pt x="205" y="539"/>
                    <a:pt x="204" y="540"/>
                  </a:cubicBezTo>
                  <a:cubicBezTo>
                    <a:pt x="203" y="539"/>
                    <a:pt x="202" y="538"/>
                    <a:pt x="202" y="537"/>
                  </a:cubicBezTo>
                  <a:close/>
                  <a:moveTo>
                    <a:pt x="204" y="547"/>
                  </a:moveTo>
                  <a:cubicBezTo>
                    <a:pt x="203" y="546"/>
                    <a:pt x="201" y="545"/>
                    <a:pt x="202" y="544"/>
                  </a:cubicBezTo>
                  <a:cubicBezTo>
                    <a:pt x="203" y="545"/>
                    <a:pt x="205" y="546"/>
                    <a:pt x="204" y="547"/>
                  </a:cubicBezTo>
                  <a:close/>
                  <a:moveTo>
                    <a:pt x="208" y="548"/>
                  </a:moveTo>
                  <a:cubicBezTo>
                    <a:pt x="208" y="549"/>
                    <a:pt x="210" y="551"/>
                    <a:pt x="207" y="550"/>
                  </a:cubicBezTo>
                  <a:cubicBezTo>
                    <a:pt x="209" y="552"/>
                    <a:pt x="213" y="554"/>
                    <a:pt x="212" y="556"/>
                  </a:cubicBezTo>
                  <a:cubicBezTo>
                    <a:pt x="208" y="553"/>
                    <a:pt x="205" y="550"/>
                    <a:pt x="204" y="547"/>
                  </a:cubicBezTo>
                  <a:cubicBezTo>
                    <a:pt x="204" y="547"/>
                    <a:pt x="206" y="548"/>
                    <a:pt x="207" y="549"/>
                  </a:cubicBezTo>
                  <a:cubicBezTo>
                    <a:pt x="206" y="546"/>
                    <a:pt x="203" y="544"/>
                    <a:pt x="201" y="542"/>
                  </a:cubicBezTo>
                  <a:cubicBezTo>
                    <a:pt x="201" y="540"/>
                    <a:pt x="206" y="545"/>
                    <a:pt x="207" y="548"/>
                  </a:cubicBezTo>
                  <a:cubicBezTo>
                    <a:pt x="207" y="548"/>
                    <a:pt x="209" y="548"/>
                    <a:pt x="208" y="547"/>
                  </a:cubicBezTo>
                  <a:cubicBezTo>
                    <a:pt x="209" y="548"/>
                    <a:pt x="211" y="551"/>
                    <a:pt x="212" y="552"/>
                  </a:cubicBezTo>
                  <a:cubicBezTo>
                    <a:pt x="211" y="553"/>
                    <a:pt x="209" y="549"/>
                    <a:pt x="208" y="548"/>
                  </a:cubicBezTo>
                  <a:close/>
                  <a:moveTo>
                    <a:pt x="175" y="583"/>
                  </a:moveTo>
                  <a:cubicBezTo>
                    <a:pt x="176" y="583"/>
                    <a:pt x="177" y="585"/>
                    <a:pt x="179" y="586"/>
                  </a:cubicBezTo>
                  <a:cubicBezTo>
                    <a:pt x="179" y="585"/>
                    <a:pt x="177" y="584"/>
                    <a:pt x="177" y="583"/>
                  </a:cubicBezTo>
                  <a:cubicBezTo>
                    <a:pt x="178" y="582"/>
                    <a:pt x="179" y="583"/>
                    <a:pt x="181" y="584"/>
                  </a:cubicBezTo>
                  <a:cubicBezTo>
                    <a:pt x="183" y="588"/>
                    <a:pt x="180" y="587"/>
                    <a:pt x="182" y="592"/>
                  </a:cubicBezTo>
                  <a:cubicBezTo>
                    <a:pt x="179" y="589"/>
                    <a:pt x="180" y="592"/>
                    <a:pt x="177" y="589"/>
                  </a:cubicBezTo>
                  <a:cubicBezTo>
                    <a:pt x="179" y="589"/>
                    <a:pt x="179" y="589"/>
                    <a:pt x="178" y="587"/>
                  </a:cubicBezTo>
                  <a:cubicBezTo>
                    <a:pt x="176" y="586"/>
                    <a:pt x="176" y="585"/>
                    <a:pt x="175" y="583"/>
                  </a:cubicBezTo>
                  <a:close/>
                  <a:moveTo>
                    <a:pt x="214" y="554"/>
                  </a:moveTo>
                  <a:cubicBezTo>
                    <a:pt x="216" y="554"/>
                    <a:pt x="216" y="555"/>
                    <a:pt x="218" y="557"/>
                  </a:cubicBezTo>
                  <a:cubicBezTo>
                    <a:pt x="216" y="557"/>
                    <a:pt x="215" y="556"/>
                    <a:pt x="214" y="554"/>
                  </a:cubicBezTo>
                  <a:close/>
                  <a:moveTo>
                    <a:pt x="520" y="133"/>
                  </a:moveTo>
                  <a:cubicBezTo>
                    <a:pt x="517" y="132"/>
                    <a:pt x="515" y="131"/>
                    <a:pt x="514" y="130"/>
                  </a:cubicBezTo>
                  <a:cubicBezTo>
                    <a:pt x="514" y="130"/>
                    <a:pt x="516" y="130"/>
                    <a:pt x="515" y="129"/>
                  </a:cubicBezTo>
                  <a:cubicBezTo>
                    <a:pt x="516" y="131"/>
                    <a:pt x="519" y="131"/>
                    <a:pt x="520" y="133"/>
                  </a:cubicBezTo>
                  <a:close/>
                  <a:moveTo>
                    <a:pt x="505" y="122"/>
                  </a:moveTo>
                  <a:cubicBezTo>
                    <a:pt x="506" y="122"/>
                    <a:pt x="507" y="123"/>
                    <a:pt x="508" y="122"/>
                  </a:cubicBezTo>
                  <a:cubicBezTo>
                    <a:pt x="510" y="123"/>
                    <a:pt x="510" y="123"/>
                    <a:pt x="512" y="124"/>
                  </a:cubicBezTo>
                  <a:cubicBezTo>
                    <a:pt x="512" y="124"/>
                    <a:pt x="511" y="124"/>
                    <a:pt x="509" y="124"/>
                  </a:cubicBezTo>
                  <a:cubicBezTo>
                    <a:pt x="508" y="123"/>
                    <a:pt x="507" y="123"/>
                    <a:pt x="505" y="122"/>
                  </a:cubicBezTo>
                  <a:close/>
                  <a:moveTo>
                    <a:pt x="509" y="124"/>
                  </a:moveTo>
                  <a:cubicBezTo>
                    <a:pt x="512" y="126"/>
                    <a:pt x="508" y="125"/>
                    <a:pt x="506" y="124"/>
                  </a:cubicBezTo>
                  <a:cubicBezTo>
                    <a:pt x="507" y="124"/>
                    <a:pt x="508" y="124"/>
                    <a:pt x="509" y="124"/>
                  </a:cubicBezTo>
                  <a:cubicBezTo>
                    <a:pt x="510" y="125"/>
                    <a:pt x="512" y="125"/>
                    <a:pt x="513" y="126"/>
                  </a:cubicBezTo>
                  <a:cubicBezTo>
                    <a:pt x="511" y="127"/>
                    <a:pt x="511" y="125"/>
                    <a:pt x="509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MH_Other_3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355976" y="2587626"/>
              <a:ext cx="1598613" cy="1254125"/>
            </a:xfrm>
            <a:custGeom>
              <a:avLst/>
              <a:gdLst>
                <a:gd name="T0" fmla="*/ 2147483646 w 738"/>
                <a:gd name="T1" fmla="*/ 2147483646 h 578"/>
                <a:gd name="T2" fmla="*/ 2147483646 w 738"/>
                <a:gd name="T3" fmla="*/ 2147483646 h 578"/>
                <a:gd name="T4" fmla="*/ 2147483646 w 738"/>
                <a:gd name="T5" fmla="*/ 2147483646 h 578"/>
                <a:gd name="T6" fmla="*/ 2147483646 w 738"/>
                <a:gd name="T7" fmla="*/ 2147483646 h 578"/>
                <a:gd name="T8" fmla="*/ 2147483646 w 738"/>
                <a:gd name="T9" fmla="*/ 2147483646 h 578"/>
                <a:gd name="T10" fmla="*/ 2147483646 w 738"/>
                <a:gd name="T11" fmla="*/ 2147483646 h 578"/>
                <a:gd name="T12" fmla="*/ 2147483646 w 738"/>
                <a:gd name="T13" fmla="*/ 2147483646 h 578"/>
                <a:gd name="T14" fmla="*/ 2147483646 w 738"/>
                <a:gd name="T15" fmla="*/ 2147483646 h 578"/>
                <a:gd name="T16" fmla="*/ 2147483646 w 738"/>
                <a:gd name="T17" fmla="*/ 2147483646 h 578"/>
                <a:gd name="T18" fmla="*/ 2147483646 w 738"/>
                <a:gd name="T19" fmla="*/ 2147483646 h 578"/>
                <a:gd name="T20" fmla="*/ 2147483646 w 738"/>
                <a:gd name="T21" fmla="*/ 2147483646 h 578"/>
                <a:gd name="T22" fmla="*/ 2147483646 w 738"/>
                <a:gd name="T23" fmla="*/ 2147483646 h 578"/>
                <a:gd name="T24" fmla="*/ 2147483646 w 738"/>
                <a:gd name="T25" fmla="*/ 2147483646 h 578"/>
                <a:gd name="T26" fmla="*/ 2147483646 w 738"/>
                <a:gd name="T27" fmla="*/ 2147483646 h 578"/>
                <a:gd name="T28" fmla="*/ 2147483646 w 738"/>
                <a:gd name="T29" fmla="*/ 2147483646 h 578"/>
                <a:gd name="T30" fmla="*/ 2147483646 w 738"/>
                <a:gd name="T31" fmla="*/ 2147483646 h 578"/>
                <a:gd name="T32" fmla="*/ 2147483646 w 738"/>
                <a:gd name="T33" fmla="*/ 2147483646 h 578"/>
                <a:gd name="T34" fmla="*/ 2147483646 w 738"/>
                <a:gd name="T35" fmla="*/ 2147483646 h 578"/>
                <a:gd name="T36" fmla="*/ 2147483646 w 738"/>
                <a:gd name="T37" fmla="*/ 2147483646 h 578"/>
                <a:gd name="T38" fmla="*/ 2147483646 w 738"/>
                <a:gd name="T39" fmla="*/ 2147483646 h 578"/>
                <a:gd name="T40" fmla="*/ 2147483646 w 738"/>
                <a:gd name="T41" fmla="*/ 2147483646 h 578"/>
                <a:gd name="T42" fmla="*/ 2147483646 w 738"/>
                <a:gd name="T43" fmla="*/ 2147483646 h 578"/>
                <a:gd name="T44" fmla="*/ 2147483646 w 738"/>
                <a:gd name="T45" fmla="*/ 2147483646 h 578"/>
                <a:gd name="T46" fmla="*/ 2147483646 w 738"/>
                <a:gd name="T47" fmla="*/ 2147483646 h 578"/>
                <a:gd name="T48" fmla="*/ 2147483646 w 738"/>
                <a:gd name="T49" fmla="*/ 2147483646 h 578"/>
                <a:gd name="T50" fmla="*/ 2147483646 w 738"/>
                <a:gd name="T51" fmla="*/ 2147483646 h 578"/>
                <a:gd name="T52" fmla="*/ 2147483646 w 738"/>
                <a:gd name="T53" fmla="*/ 2147483646 h 578"/>
                <a:gd name="T54" fmla="*/ 2147483646 w 738"/>
                <a:gd name="T55" fmla="*/ 2147483646 h 578"/>
                <a:gd name="T56" fmla="*/ 2147483646 w 738"/>
                <a:gd name="T57" fmla="*/ 2147483646 h 578"/>
                <a:gd name="T58" fmla="*/ 2147483646 w 738"/>
                <a:gd name="T59" fmla="*/ 2147483646 h 578"/>
                <a:gd name="T60" fmla="*/ 2147483646 w 738"/>
                <a:gd name="T61" fmla="*/ 2147483646 h 578"/>
                <a:gd name="T62" fmla="*/ 2147483646 w 738"/>
                <a:gd name="T63" fmla="*/ 2147483646 h 578"/>
                <a:gd name="T64" fmla="*/ 2147483646 w 738"/>
                <a:gd name="T65" fmla="*/ 2147483646 h 578"/>
                <a:gd name="T66" fmla="*/ 2147483646 w 738"/>
                <a:gd name="T67" fmla="*/ 2147483646 h 578"/>
                <a:gd name="T68" fmla="*/ 2147483646 w 738"/>
                <a:gd name="T69" fmla="*/ 2147483646 h 578"/>
                <a:gd name="T70" fmla="*/ 2147483646 w 738"/>
                <a:gd name="T71" fmla="*/ 2147483646 h 578"/>
                <a:gd name="T72" fmla="*/ 2147483646 w 738"/>
                <a:gd name="T73" fmla="*/ 2147483646 h 578"/>
                <a:gd name="T74" fmla="*/ 2147483646 w 738"/>
                <a:gd name="T75" fmla="*/ 2147483646 h 578"/>
                <a:gd name="T76" fmla="*/ 2147483646 w 738"/>
                <a:gd name="T77" fmla="*/ 2147483646 h 578"/>
                <a:gd name="T78" fmla="*/ 2147483646 w 738"/>
                <a:gd name="T79" fmla="*/ 2147483646 h 578"/>
                <a:gd name="T80" fmla="*/ 2147483646 w 738"/>
                <a:gd name="T81" fmla="*/ 2147483646 h 578"/>
                <a:gd name="T82" fmla="*/ 2147483646 w 738"/>
                <a:gd name="T83" fmla="*/ 2147483646 h 578"/>
                <a:gd name="T84" fmla="*/ 2147483646 w 738"/>
                <a:gd name="T85" fmla="*/ 2147483646 h 578"/>
                <a:gd name="T86" fmla="*/ 2147483646 w 738"/>
                <a:gd name="T87" fmla="*/ 2147483646 h 578"/>
                <a:gd name="T88" fmla="*/ 2147483646 w 738"/>
                <a:gd name="T89" fmla="*/ 2147483646 h 578"/>
                <a:gd name="T90" fmla="*/ 2147483646 w 738"/>
                <a:gd name="T91" fmla="*/ 2147483646 h 578"/>
                <a:gd name="T92" fmla="*/ 2147483646 w 738"/>
                <a:gd name="T93" fmla="*/ 2147483646 h 578"/>
                <a:gd name="T94" fmla="*/ 2147483646 w 738"/>
                <a:gd name="T95" fmla="*/ 2147483646 h 578"/>
                <a:gd name="T96" fmla="*/ 2147483646 w 738"/>
                <a:gd name="T97" fmla="*/ 2147483646 h 578"/>
                <a:gd name="T98" fmla="*/ 2147483646 w 738"/>
                <a:gd name="T99" fmla="*/ 2147483646 h 578"/>
                <a:gd name="T100" fmla="*/ 2147483646 w 738"/>
                <a:gd name="T101" fmla="*/ 2147483646 h 578"/>
                <a:gd name="T102" fmla="*/ 2147483646 w 738"/>
                <a:gd name="T103" fmla="*/ 2147483646 h 578"/>
                <a:gd name="T104" fmla="*/ 2147483646 w 738"/>
                <a:gd name="T105" fmla="*/ 2147483646 h 578"/>
                <a:gd name="T106" fmla="*/ 2147483646 w 738"/>
                <a:gd name="T107" fmla="*/ 2147483646 h 578"/>
                <a:gd name="T108" fmla="*/ 2147483646 w 738"/>
                <a:gd name="T109" fmla="*/ 2147483646 h 578"/>
                <a:gd name="T110" fmla="*/ 2147483646 w 738"/>
                <a:gd name="T111" fmla="*/ 2147483646 h 578"/>
                <a:gd name="T112" fmla="*/ 2147483646 w 738"/>
                <a:gd name="T113" fmla="*/ 2147483646 h 578"/>
                <a:gd name="T114" fmla="*/ 2147483646 w 738"/>
                <a:gd name="T115" fmla="*/ 2147483646 h 578"/>
                <a:gd name="T116" fmla="*/ 2147483646 w 738"/>
                <a:gd name="T117" fmla="*/ 2147483646 h 578"/>
                <a:gd name="T118" fmla="*/ 2147483646 w 738"/>
                <a:gd name="T119" fmla="*/ 2147483646 h 578"/>
                <a:gd name="T120" fmla="*/ 2147483646 w 738"/>
                <a:gd name="T121" fmla="*/ 2147483646 h 578"/>
                <a:gd name="T122" fmla="*/ 2147483646 w 738"/>
                <a:gd name="T123" fmla="*/ 2147483646 h 578"/>
                <a:gd name="T124" fmla="*/ 2147483646 w 738"/>
                <a:gd name="T125" fmla="*/ 2147483646 h 5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8" h="578">
                  <a:moveTo>
                    <a:pt x="20" y="106"/>
                  </a:moveTo>
                  <a:cubicBezTo>
                    <a:pt x="20" y="107"/>
                    <a:pt x="19" y="109"/>
                    <a:pt x="19" y="110"/>
                  </a:cubicBezTo>
                  <a:cubicBezTo>
                    <a:pt x="20" y="106"/>
                    <a:pt x="18" y="110"/>
                    <a:pt x="18" y="110"/>
                  </a:cubicBezTo>
                  <a:cubicBezTo>
                    <a:pt x="18" y="108"/>
                    <a:pt x="18" y="108"/>
                    <a:pt x="19" y="106"/>
                  </a:cubicBezTo>
                  <a:cubicBezTo>
                    <a:pt x="17" y="106"/>
                    <a:pt x="17" y="108"/>
                    <a:pt x="16" y="111"/>
                  </a:cubicBezTo>
                  <a:cubicBezTo>
                    <a:pt x="16" y="113"/>
                    <a:pt x="16" y="116"/>
                    <a:pt x="15" y="118"/>
                  </a:cubicBezTo>
                  <a:cubicBezTo>
                    <a:pt x="15" y="122"/>
                    <a:pt x="13" y="120"/>
                    <a:pt x="12" y="125"/>
                  </a:cubicBezTo>
                  <a:cubicBezTo>
                    <a:pt x="12" y="125"/>
                    <a:pt x="13" y="123"/>
                    <a:pt x="13" y="123"/>
                  </a:cubicBezTo>
                  <a:cubicBezTo>
                    <a:pt x="13" y="125"/>
                    <a:pt x="13" y="127"/>
                    <a:pt x="12" y="129"/>
                  </a:cubicBezTo>
                  <a:cubicBezTo>
                    <a:pt x="12" y="130"/>
                    <a:pt x="12" y="132"/>
                    <a:pt x="11" y="133"/>
                  </a:cubicBezTo>
                  <a:cubicBezTo>
                    <a:pt x="11" y="130"/>
                    <a:pt x="10" y="133"/>
                    <a:pt x="9" y="135"/>
                  </a:cubicBezTo>
                  <a:cubicBezTo>
                    <a:pt x="10" y="136"/>
                    <a:pt x="9" y="138"/>
                    <a:pt x="9" y="141"/>
                  </a:cubicBezTo>
                  <a:cubicBezTo>
                    <a:pt x="8" y="138"/>
                    <a:pt x="8" y="145"/>
                    <a:pt x="7" y="142"/>
                  </a:cubicBezTo>
                  <a:cubicBezTo>
                    <a:pt x="7" y="146"/>
                    <a:pt x="8" y="144"/>
                    <a:pt x="8" y="146"/>
                  </a:cubicBezTo>
                  <a:cubicBezTo>
                    <a:pt x="6" y="148"/>
                    <a:pt x="8" y="146"/>
                    <a:pt x="8" y="149"/>
                  </a:cubicBezTo>
                  <a:cubicBezTo>
                    <a:pt x="7" y="150"/>
                    <a:pt x="7" y="152"/>
                    <a:pt x="7" y="150"/>
                  </a:cubicBezTo>
                  <a:cubicBezTo>
                    <a:pt x="6" y="155"/>
                    <a:pt x="6" y="157"/>
                    <a:pt x="5" y="161"/>
                  </a:cubicBezTo>
                  <a:cubicBezTo>
                    <a:pt x="6" y="162"/>
                    <a:pt x="6" y="162"/>
                    <a:pt x="6" y="163"/>
                  </a:cubicBezTo>
                  <a:cubicBezTo>
                    <a:pt x="6" y="166"/>
                    <a:pt x="5" y="170"/>
                    <a:pt x="5" y="175"/>
                  </a:cubicBezTo>
                  <a:cubicBezTo>
                    <a:pt x="3" y="174"/>
                    <a:pt x="2" y="187"/>
                    <a:pt x="1" y="191"/>
                  </a:cubicBezTo>
                  <a:cubicBezTo>
                    <a:pt x="1" y="191"/>
                    <a:pt x="2" y="190"/>
                    <a:pt x="2" y="191"/>
                  </a:cubicBezTo>
                  <a:cubicBezTo>
                    <a:pt x="1" y="194"/>
                    <a:pt x="0" y="193"/>
                    <a:pt x="1" y="196"/>
                  </a:cubicBezTo>
                  <a:cubicBezTo>
                    <a:pt x="2" y="196"/>
                    <a:pt x="1" y="192"/>
                    <a:pt x="2" y="193"/>
                  </a:cubicBezTo>
                  <a:cubicBezTo>
                    <a:pt x="2" y="197"/>
                    <a:pt x="4" y="205"/>
                    <a:pt x="3" y="209"/>
                  </a:cubicBezTo>
                  <a:cubicBezTo>
                    <a:pt x="3" y="206"/>
                    <a:pt x="2" y="205"/>
                    <a:pt x="2" y="206"/>
                  </a:cubicBezTo>
                  <a:cubicBezTo>
                    <a:pt x="2" y="208"/>
                    <a:pt x="3" y="209"/>
                    <a:pt x="3" y="213"/>
                  </a:cubicBezTo>
                  <a:cubicBezTo>
                    <a:pt x="3" y="212"/>
                    <a:pt x="2" y="212"/>
                    <a:pt x="2" y="211"/>
                  </a:cubicBezTo>
                  <a:cubicBezTo>
                    <a:pt x="1" y="216"/>
                    <a:pt x="3" y="220"/>
                    <a:pt x="3" y="224"/>
                  </a:cubicBezTo>
                  <a:cubicBezTo>
                    <a:pt x="2" y="223"/>
                    <a:pt x="2" y="223"/>
                    <a:pt x="2" y="222"/>
                  </a:cubicBezTo>
                  <a:cubicBezTo>
                    <a:pt x="1" y="219"/>
                    <a:pt x="1" y="215"/>
                    <a:pt x="1" y="212"/>
                  </a:cubicBezTo>
                  <a:cubicBezTo>
                    <a:pt x="1" y="209"/>
                    <a:pt x="1" y="205"/>
                    <a:pt x="0" y="204"/>
                  </a:cubicBezTo>
                  <a:cubicBezTo>
                    <a:pt x="1" y="210"/>
                    <a:pt x="0" y="217"/>
                    <a:pt x="1" y="225"/>
                  </a:cubicBezTo>
                  <a:cubicBezTo>
                    <a:pt x="0" y="225"/>
                    <a:pt x="3" y="236"/>
                    <a:pt x="2" y="238"/>
                  </a:cubicBezTo>
                  <a:cubicBezTo>
                    <a:pt x="2" y="240"/>
                    <a:pt x="3" y="243"/>
                    <a:pt x="3" y="245"/>
                  </a:cubicBezTo>
                  <a:cubicBezTo>
                    <a:pt x="4" y="248"/>
                    <a:pt x="4" y="251"/>
                    <a:pt x="4" y="254"/>
                  </a:cubicBezTo>
                  <a:cubicBezTo>
                    <a:pt x="5" y="257"/>
                    <a:pt x="5" y="259"/>
                    <a:pt x="5" y="262"/>
                  </a:cubicBezTo>
                  <a:cubicBezTo>
                    <a:pt x="6" y="264"/>
                    <a:pt x="6" y="266"/>
                    <a:pt x="6" y="268"/>
                  </a:cubicBezTo>
                  <a:cubicBezTo>
                    <a:pt x="6" y="267"/>
                    <a:pt x="5" y="267"/>
                    <a:pt x="5" y="267"/>
                  </a:cubicBezTo>
                  <a:cubicBezTo>
                    <a:pt x="6" y="270"/>
                    <a:pt x="6" y="271"/>
                    <a:pt x="7" y="272"/>
                  </a:cubicBezTo>
                  <a:cubicBezTo>
                    <a:pt x="7" y="271"/>
                    <a:pt x="6" y="270"/>
                    <a:pt x="7" y="270"/>
                  </a:cubicBezTo>
                  <a:cubicBezTo>
                    <a:pt x="8" y="276"/>
                    <a:pt x="8" y="278"/>
                    <a:pt x="9" y="281"/>
                  </a:cubicBezTo>
                  <a:cubicBezTo>
                    <a:pt x="9" y="281"/>
                    <a:pt x="8" y="280"/>
                    <a:pt x="8" y="280"/>
                  </a:cubicBezTo>
                  <a:cubicBezTo>
                    <a:pt x="10" y="284"/>
                    <a:pt x="8" y="285"/>
                    <a:pt x="10" y="290"/>
                  </a:cubicBezTo>
                  <a:cubicBezTo>
                    <a:pt x="11" y="289"/>
                    <a:pt x="10" y="287"/>
                    <a:pt x="11" y="289"/>
                  </a:cubicBezTo>
                  <a:cubicBezTo>
                    <a:pt x="11" y="289"/>
                    <a:pt x="11" y="291"/>
                    <a:pt x="11" y="293"/>
                  </a:cubicBezTo>
                  <a:cubicBezTo>
                    <a:pt x="12" y="294"/>
                    <a:pt x="12" y="291"/>
                    <a:pt x="13" y="294"/>
                  </a:cubicBezTo>
                  <a:cubicBezTo>
                    <a:pt x="15" y="299"/>
                    <a:pt x="15" y="299"/>
                    <a:pt x="17" y="304"/>
                  </a:cubicBezTo>
                  <a:cubicBezTo>
                    <a:pt x="16" y="304"/>
                    <a:pt x="17" y="309"/>
                    <a:pt x="16" y="307"/>
                  </a:cubicBezTo>
                  <a:cubicBezTo>
                    <a:pt x="17" y="312"/>
                    <a:pt x="17" y="313"/>
                    <a:pt x="19" y="315"/>
                  </a:cubicBezTo>
                  <a:cubicBezTo>
                    <a:pt x="18" y="315"/>
                    <a:pt x="19" y="318"/>
                    <a:pt x="17" y="316"/>
                  </a:cubicBezTo>
                  <a:cubicBezTo>
                    <a:pt x="18" y="317"/>
                    <a:pt x="18" y="317"/>
                    <a:pt x="19" y="319"/>
                  </a:cubicBezTo>
                  <a:cubicBezTo>
                    <a:pt x="19" y="318"/>
                    <a:pt x="19" y="316"/>
                    <a:pt x="21" y="318"/>
                  </a:cubicBezTo>
                  <a:cubicBezTo>
                    <a:pt x="21" y="321"/>
                    <a:pt x="22" y="323"/>
                    <a:pt x="23" y="325"/>
                  </a:cubicBezTo>
                  <a:cubicBezTo>
                    <a:pt x="24" y="328"/>
                    <a:pt x="25" y="330"/>
                    <a:pt x="25" y="332"/>
                  </a:cubicBezTo>
                  <a:cubicBezTo>
                    <a:pt x="27" y="337"/>
                    <a:pt x="29" y="341"/>
                    <a:pt x="31" y="343"/>
                  </a:cubicBezTo>
                  <a:cubicBezTo>
                    <a:pt x="31" y="343"/>
                    <a:pt x="31" y="343"/>
                    <a:pt x="30" y="343"/>
                  </a:cubicBezTo>
                  <a:cubicBezTo>
                    <a:pt x="32" y="347"/>
                    <a:pt x="32" y="347"/>
                    <a:pt x="32" y="347"/>
                  </a:cubicBezTo>
                  <a:cubicBezTo>
                    <a:pt x="32" y="346"/>
                    <a:pt x="33" y="346"/>
                    <a:pt x="34" y="348"/>
                  </a:cubicBezTo>
                  <a:cubicBezTo>
                    <a:pt x="32" y="347"/>
                    <a:pt x="34" y="350"/>
                    <a:pt x="33" y="351"/>
                  </a:cubicBezTo>
                  <a:cubicBezTo>
                    <a:pt x="31" y="348"/>
                    <a:pt x="30" y="344"/>
                    <a:pt x="28" y="340"/>
                  </a:cubicBezTo>
                  <a:cubicBezTo>
                    <a:pt x="26" y="339"/>
                    <a:pt x="22" y="329"/>
                    <a:pt x="23" y="327"/>
                  </a:cubicBezTo>
                  <a:cubicBezTo>
                    <a:pt x="22" y="331"/>
                    <a:pt x="27" y="342"/>
                    <a:pt x="30" y="345"/>
                  </a:cubicBezTo>
                  <a:cubicBezTo>
                    <a:pt x="30" y="348"/>
                    <a:pt x="31" y="350"/>
                    <a:pt x="32" y="353"/>
                  </a:cubicBezTo>
                  <a:cubicBezTo>
                    <a:pt x="33" y="355"/>
                    <a:pt x="34" y="358"/>
                    <a:pt x="36" y="361"/>
                  </a:cubicBezTo>
                  <a:cubicBezTo>
                    <a:pt x="36" y="360"/>
                    <a:pt x="37" y="362"/>
                    <a:pt x="37" y="362"/>
                  </a:cubicBezTo>
                  <a:cubicBezTo>
                    <a:pt x="39" y="362"/>
                    <a:pt x="37" y="360"/>
                    <a:pt x="38" y="360"/>
                  </a:cubicBezTo>
                  <a:cubicBezTo>
                    <a:pt x="37" y="357"/>
                    <a:pt x="37" y="360"/>
                    <a:pt x="36" y="357"/>
                  </a:cubicBezTo>
                  <a:cubicBezTo>
                    <a:pt x="38" y="357"/>
                    <a:pt x="35" y="354"/>
                    <a:pt x="36" y="354"/>
                  </a:cubicBezTo>
                  <a:cubicBezTo>
                    <a:pt x="38" y="357"/>
                    <a:pt x="40" y="363"/>
                    <a:pt x="42" y="363"/>
                  </a:cubicBezTo>
                  <a:cubicBezTo>
                    <a:pt x="42" y="364"/>
                    <a:pt x="43" y="365"/>
                    <a:pt x="44" y="367"/>
                  </a:cubicBezTo>
                  <a:cubicBezTo>
                    <a:pt x="43" y="366"/>
                    <a:pt x="43" y="367"/>
                    <a:pt x="42" y="366"/>
                  </a:cubicBezTo>
                  <a:cubicBezTo>
                    <a:pt x="44" y="370"/>
                    <a:pt x="43" y="364"/>
                    <a:pt x="45" y="369"/>
                  </a:cubicBezTo>
                  <a:cubicBezTo>
                    <a:pt x="46" y="370"/>
                    <a:pt x="45" y="371"/>
                    <a:pt x="47" y="372"/>
                  </a:cubicBezTo>
                  <a:cubicBezTo>
                    <a:pt x="47" y="375"/>
                    <a:pt x="45" y="371"/>
                    <a:pt x="45" y="373"/>
                  </a:cubicBezTo>
                  <a:cubicBezTo>
                    <a:pt x="46" y="373"/>
                    <a:pt x="49" y="378"/>
                    <a:pt x="48" y="378"/>
                  </a:cubicBezTo>
                  <a:cubicBezTo>
                    <a:pt x="48" y="379"/>
                    <a:pt x="47" y="379"/>
                    <a:pt x="47" y="377"/>
                  </a:cubicBezTo>
                  <a:cubicBezTo>
                    <a:pt x="49" y="378"/>
                    <a:pt x="44" y="373"/>
                    <a:pt x="42" y="371"/>
                  </a:cubicBezTo>
                  <a:cubicBezTo>
                    <a:pt x="42" y="370"/>
                    <a:pt x="43" y="369"/>
                    <a:pt x="42" y="368"/>
                  </a:cubicBezTo>
                  <a:cubicBezTo>
                    <a:pt x="41" y="369"/>
                    <a:pt x="40" y="364"/>
                    <a:pt x="39" y="363"/>
                  </a:cubicBezTo>
                  <a:cubicBezTo>
                    <a:pt x="38" y="365"/>
                    <a:pt x="41" y="369"/>
                    <a:pt x="42" y="371"/>
                  </a:cubicBezTo>
                  <a:cubicBezTo>
                    <a:pt x="41" y="371"/>
                    <a:pt x="40" y="368"/>
                    <a:pt x="39" y="368"/>
                  </a:cubicBezTo>
                  <a:cubicBezTo>
                    <a:pt x="41" y="371"/>
                    <a:pt x="43" y="373"/>
                    <a:pt x="43" y="375"/>
                  </a:cubicBezTo>
                  <a:cubicBezTo>
                    <a:pt x="44" y="375"/>
                    <a:pt x="46" y="380"/>
                    <a:pt x="46" y="378"/>
                  </a:cubicBezTo>
                  <a:cubicBezTo>
                    <a:pt x="45" y="376"/>
                    <a:pt x="43" y="375"/>
                    <a:pt x="43" y="374"/>
                  </a:cubicBezTo>
                  <a:cubicBezTo>
                    <a:pt x="46" y="376"/>
                    <a:pt x="46" y="378"/>
                    <a:pt x="48" y="381"/>
                  </a:cubicBezTo>
                  <a:cubicBezTo>
                    <a:pt x="49" y="381"/>
                    <a:pt x="46" y="379"/>
                    <a:pt x="48" y="379"/>
                  </a:cubicBezTo>
                  <a:cubicBezTo>
                    <a:pt x="48" y="380"/>
                    <a:pt x="48" y="380"/>
                    <a:pt x="49" y="380"/>
                  </a:cubicBezTo>
                  <a:cubicBezTo>
                    <a:pt x="51" y="384"/>
                    <a:pt x="51" y="385"/>
                    <a:pt x="52" y="388"/>
                  </a:cubicBezTo>
                  <a:cubicBezTo>
                    <a:pt x="54" y="390"/>
                    <a:pt x="52" y="387"/>
                    <a:pt x="53" y="387"/>
                  </a:cubicBezTo>
                  <a:cubicBezTo>
                    <a:pt x="53" y="388"/>
                    <a:pt x="54" y="388"/>
                    <a:pt x="54" y="389"/>
                  </a:cubicBezTo>
                  <a:cubicBezTo>
                    <a:pt x="55" y="390"/>
                    <a:pt x="55" y="391"/>
                    <a:pt x="55" y="391"/>
                  </a:cubicBezTo>
                  <a:cubicBezTo>
                    <a:pt x="54" y="392"/>
                    <a:pt x="53" y="389"/>
                    <a:pt x="53" y="390"/>
                  </a:cubicBezTo>
                  <a:cubicBezTo>
                    <a:pt x="55" y="393"/>
                    <a:pt x="55" y="394"/>
                    <a:pt x="56" y="396"/>
                  </a:cubicBezTo>
                  <a:cubicBezTo>
                    <a:pt x="58" y="397"/>
                    <a:pt x="58" y="396"/>
                    <a:pt x="60" y="398"/>
                  </a:cubicBezTo>
                  <a:cubicBezTo>
                    <a:pt x="61" y="400"/>
                    <a:pt x="60" y="400"/>
                    <a:pt x="61" y="402"/>
                  </a:cubicBezTo>
                  <a:cubicBezTo>
                    <a:pt x="62" y="402"/>
                    <a:pt x="66" y="406"/>
                    <a:pt x="68" y="410"/>
                  </a:cubicBezTo>
                  <a:cubicBezTo>
                    <a:pt x="69" y="410"/>
                    <a:pt x="70" y="411"/>
                    <a:pt x="71" y="412"/>
                  </a:cubicBezTo>
                  <a:cubicBezTo>
                    <a:pt x="69" y="409"/>
                    <a:pt x="67" y="408"/>
                    <a:pt x="67" y="406"/>
                  </a:cubicBezTo>
                  <a:cubicBezTo>
                    <a:pt x="67" y="406"/>
                    <a:pt x="68" y="407"/>
                    <a:pt x="69" y="407"/>
                  </a:cubicBezTo>
                  <a:cubicBezTo>
                    <a:pt x="67" y="405"/>
                    <a:pt x="67" y="405"/>
                    <a:pt x="66" y="404"/>
                  </a:cubicBezTo>
                  <a:cubicBezTo>
                    <a:pt x="67" y="404"/>
                    <a:pt x="62" y="400"/>
                    <a:pt x="62" y="399"/>
                  </a:cubicBezTo>
                  <a:cubicBezTo>
                    <a:pt x="63" y="399"/>
                    <a:pt x="64" y="400"/>
                    <a:pt x="64" y="399"/>
                  </a:cubicBezTo>
                  <a:cubicBezTo>
                    <a:pt x="60" y="396"/>
                    <a:pt x="56" y="390"/>
                    <a:pt x="55" y="386"/>
                  </a:cubicBezTo>
                  <a:cubicBezTo>
                    <a:pt x="54" y="388"/>
                    <a:pt x="50" y="379"/>
                    <a:pt x="53" y="382"/>
                  </a:cubicBezTo>
                  <a:cubicBezTo>
                    <a:pt x="51" y="378"/>
                    <a:pt x="52" y="381"/>
                    <a:pt x="50" y="379"/>
                  </a:cubicBezTo>
                  <a:cubicBezTo>
                    <a:pt x="50" y="378"/>
                    <a:pt x="49" y="377"/>
                    <a:pt x="50" y="377"/>
                  </a:cubicBezTo>
                  <a:cubicBezTo>
                    <a:pt x="53" y="379"/>
                    <a:pt x="54" y="382"/>
                    <a:pt x="56" y="384"/>
                  </a:cubicBezTo>
                  <a:cubicBezTo>
                    <a:pt x="57" y="387"/>
                    <a:pt x="59" y="390"/>
                    <a:pt x="60" y="393"/>
                  </a:cubicBezTo>
                  <a:cubicBezTo>
                    <a:pt x="64" y="397"/>
                    <a:pt x="65" y="399"/>
                    <a:pt x="67" y="401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68" y="402"/>
                    <a:pt x="73" y="409"/>
                    <a:pt x="72" y="406"/>
                  </a:cubicBezTo>
                  <a:cubicBezTo>
                    <a:pt x="70" y="405"/>
                    <a:pt x="67" y="401"/>
                    <a:pt x="67" y="400"/>
                  </a:cubicBezTo>
                  <a:cubicBezTo>
                    <a:pt x="71" y="404"/>
                    <a:pt x="72" y="406"/>
                    <a:pt x="76" y="410"/>
                  </a:cubicBezTo>
                  <a:cubicBezTo>
                    <a:pt x="74" y="410"/>
                    <a:pt x="75" y="411"/>
                    <a:pt x="76" y="413"/>
                  </a:cubicBezTo>
                  <a:cubicBezTo>
                    <a:pt x="77" y="411"/>
                    <a:pt x="80" y="416"/>
                    <a:pt x="79" y="416"/>
                  </a:cubicBezTo>
                  <a:cubicBezTo>
                    <a:pt x="81" y="418"/>
                    <a:pt x="84" y="421"/>
                    <a:pt x="86" y="424"/>
                  </a:cubicBezTo>
                  <a:cubicBezTo>
                    <a:pt x="89" y="427"/>
                    <a:pt x="92" y="430"/>
                    <a:pt x="95" y="433"/>
                  </a:cubicBezTo>
                  <a:cubicBezTo>
                    <a:pt x="96" y="435"/>
                    <a:pt x="99" y="439"/>
                    <a:pt x="102" y="440"/>
                  </a:cubicBezTo>
                  <a:cubicBezTo>
                    <a:pt x="102" y="440"/>
                    <a:pt x="101" y="440"/>
                    <a:pt x="101" y="440"/>
                  </a:cubicBezTo>
                  <a:cubicBezTo>
                    <a:pt x="103" y="442"/>
                    <a:pt x="104" y="443"/>
                    <a:pt x="104" y="444"/>
                  </a:cubicBezTo>
                  <a:cubicBezTo>
                    <a:pt x="107" y="446"/>
                    <a:pt x="102" y="441"/>
                    <a:pt x="104" y="442"/>
                  </a:cubicBezTo>
                  <a:cubicBezTo>
                    <a:pt x="106" y="444"/>
                    <a:pt x="108" y="446"/>
                    <a:pt x="108" y="447"/>
                  </a:cubicBezTo>
                  <a:cubicBezTo>
                    <a:pt x="110" y="449"/>
                    <a:pt x="114" y="452"/>
                    <a:pt x="117" y="455"/>
                  </a:cubicBezTo>
                  <a:cubicBezTo>
                    <a:pt x="121" y="457"/>
                    <a:pt x="124" y="460"/>
                    <a:pt x="126" y="462"/>
                  </a:cubicBezTo>
                  <a:cubicBezTo>
                    <a:pt x="128" y="463"/>
                    <a:pt x="135" y="468"/>
                    <a:pt x="140" y="471"/>
                  </a:cubicBezTo>
                  <a:cubicBezTo>
                    <a:pt x="145" y="475"/>
                    <a:pt x="149" y="478"/>
                    <a:pt x="144" y="476"/>
                  </a:cubicBezTo>
                  <a:cubicBezTo>
                    <a:pt x="149" y="479"/>
                    <a:pt x="155" y="482"/>
                    <a:pt x="158" y="484"/>
                  </a:cubicBezTo>
                  <a:cubicBezTo>
                    <a:pt x="155" y="482"/>
                    <a:pt x="159" y="485"/>
                    <a:pt x="158" y="485"/>
                  </a:cubicBezTo>
                  <a:cubicBezTo>
                    <a:pt x="160" y="486"/>
                    <a:pt x="160" y="486"/>
                    <a:pt x="161" y="488"/>
                  </a:cubicBezTo>
                  <a:cubicBezTo>
                    <a:pt x="162" y="486"/>
                    <a:pt x="166" y="491"/>
                    <a:pt x="168" y="491"/>
                  </a:cubicBezTo>
                  <a:cubicBezTo>
                    <a:pt x="168" y="490"/>
                    <a:pt x="167" y="490"/>
                    <a:pt x="168" y="490"/>
                  </a:cubicBezTo>
                  <a:cubicBezTo>
                    <a:pt x="168" y="491"/>
                    <a:pt x="168" y="491"/>
                    <a:pt x="169" y="493"/>
                  </a:cubicBezTo>
                  <a:cubicBezTo>
                    <a:pt x="167" y="493"/>
                    <a:pt x="167" y="492"/>
                    <a:pt x="164" y="491"/>
                  </a:cubicBezTo>
                  <a:cubicBezTo>
                    <a:pt x="165" y="492"/>
                    <a:pt x="163" y="491"/>
                    <a:pt x="162" y="492"/>
                  </a:cubicBezTo>
                  <a:cubicBezTo>
                    <a:pt x="164" y="493"/>
                    <a:pt x="166" y="494"/>
                    <a:pt x="167" y="494"/>
                  </a:cubicBezTo>
                  <a:cubicBezTo>
                    <a:pt x="169" y="495"/>
                    <a:pt x="169" y="496"/>
                    <a:pt x="170" y="496"/>
                  </a:cubicBezTo>
                  <a:cubicBezTo>
                    <a:pt x="172" y="497"/>
                    <a:pt x="174" y="498"/>
                    <a:pt x="178" y="501"/>
                  </a:cubicBezTo>
                  <a:cubicBezTo>
                    <a:pt x="179" y="500"/>
                    <a:pt x="174" y="498"/>
                    <a:pt x="174" y="498"/>
                  </a:cubicBezTo>
                  <a:cubicBezTo>
                    <a:pt x="178" y="499"/>
                    <a:pt x="178" y="499"/>
                    <a:pt x="178" y="499"/>
                  </a:cubicBezTo>
                  <a:cubicBezTo>
                    <a:pt x="178" y="499"/>
                    <a:pt x="178" y="498"/>
                    <a:pt x="177" y="498"/>
                  </a:cubicBezTo>
                  <a:cubicBezTo>
                    <a:pt x="177" y="499"/>
                    <a:pt x="175" y="496"/>
                    <a:pt x="174" y="497"/>
                  </a:cubicBezTo>
                  <a:cubicBezTo>
                    <a:pt x="173" y="496"/>
                    <a:pt x="171" y="495"/>
                    <a:pt x="172" y="495"/>
                  </a:cubicBezTo>
                  <a:cubicBezTo>
                    <a:pt x="173" y="495"/>
                    <a:pt x="176" y="497"/>
                    <a:pt x="175" y="496"/>
                  </a:cubicBezTo>
                  <a:cubicBezTo>
                    <a:pt x="173" y="495"/>
                    <a:pt x="172" y="494"/>
                    <a:pt x="171" y="493"/>
                  </a:cubicBezTo>
                  <a:cubicBezTo>
                    <a:pt x="175" y="494"/>
                    <a:pt x="184" y="500"/>
                    <a:pt x="190" y="502"/>
                  </a:cubicBezTo>
                  <a:cubicBezTo>
                    <a:pt x="191" y="503"/>
                    <a:pt x="195" y="505"/>
                    <a:pt x="199" y="507"/>
                  </a:cubicBezTo>
                  <a:cubicBezTo>
                    <a:pt x="203" y="508"/>
                    <a:pt x="207" y="509"/>
                    <a:pt x="206" y="508"/>
                  </a:cubicBezTo>
                  <a:cubicBezTo>
                    <a:pt x="208" y="510"/>
                    <a:pt x="208" y="509"/>
                    <a:pt x="209" y="511"/>
                  </a:cubicBezTo>
                  <a:cubicBezTo>
                    <a:pt x="206" y="510"/>
                    <a:pt x="200" y="507"/>
                    <a:pt x="200" y="508"/>
                  </a:cubicBezTo>
                  <a:cubicBezTo>
                    <a:pt x="203" y="509"/>
                    <a:pt x="209" y="511"/>
                    <a:pt x="205" y="511"/>
                  </a:cubicBezTo>
                  <a:cubicBezTo>
                    <a:pt x="207" y="512"/>
                    <a:pt x="207" y="511"/>
                    <a:pt x="209" y="512"/>
                  </a:cubicBezTo>
                  <a:cubicBezTo>
                    <a:pt x="209" y="513"/>
                    <a:pt x="209" y="513"/>
                    <a:pt x="209" y="513"/>
                  </a:cubicBezTo>
                  <a:cubicBezTo>
                    <a:pt x="207" y="512"/>
                    <a:pt x="201" y="510"/>
                    <a:pt x="204" y="512"/>
                  </a:cubicBezTo>
                  <a:cubicBezTo>
                    <a:pt x="206" y="511"/>
                    <a:pt x="209" y="513"/>
                    <a:pt x="210" y="514"/>
                  </a:cubicBezTo>
                  <a:cubicBezTo>
                    <a:pt x="211" y="514"/>
                    <a:pt x="214" y="515"/>
                    <a:pt x="216" y="516"/>
                  </a:cubicBezTo>
                  <a:cubicBezTo>
                    <a:pt x="219" y="517"/>
                    <a:pt x="221" y="518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18" y="518"/>
                    <a:pt x="217" y="518"/>
                    <a:pt x="215" y="517"/>
                  </a:cubicBezTo>
                  <a:cubicBezTo>
                    <a:pt x="214" y="517"/>
                    <a:pt x="213" y="516"/>
                    <a:pt x="213" y="517"/>
                  </a:cubicBezTo>
                  <a:cubicBezTo>
                    <a:pt x="212" y="516"/>
                    <a:pt x="212" y="515"/>
                    <a:pt x="213" y="515"/>
                  </a:cubicBezTo>
                  <a:cubicBezTo>
                    <a:pt x="209" y="514"/>
                    <a:pt x="212" y="516"/>
                    <a:pt x="210" y="515"/>
                  </a:cubicBezTo>
                  <a:cubicBezTo>
                    <a:pt x="209" y="514"/>
                    <a:pt x="208" y="513"/>
                    <a:pt x="206" y="514"/>
                  </a:cubicBezTo>
                  <a:cubicBezTo>
                    <a:pt x="207" y="514"/>
                    <a:pt x="211" y="516"/>
                    <a:pt x="215" y="518"/>
                  </a:cubicBezTo>
                  <a:cubicBezTo>
                    <a:pt x="220" y="520"/>
                    <a:pt x="224" y="521"/>
                    <a:pt x="227" y="522"/>
                  </a:cubicBezTo>
                  <a:cubicBezTo>
                    <a:pt x="230" y="524"/>
                    <a:pt x="240" y="525"/>
                    <a:pt x="241" y="528"/>
                  </a:cubicBezTo>
                  <a:cubicBezTo>
                    <a:pt x="243" y="528"/>
                    <a:pt x="248" y="530"/>
                    <a:pt x="248" y="531"/>
                  </a:cubicBezTo>
                  <a:cubicBezTo>
                    <a:pt x="251" y="532"/>
                    <a:pt x="250" y="530"/>
                    <a:pt x="253" y="531"/>
                  </a:cubicBezTo>
                  <a:cubicBezTo>
                    <a:pt x="257" y="533"/>
                    <a:pt x="256" y="534"/>
                    <a:pt x="258" y="536"/>
                  </a:cubicBezTo>
                  <a:cubicBezTo>
                    <a:pt x="258" y="534"/>
                    <a:pt x="265" y="536"/>
                    <a:pt x="268" y="537"/>
                  </a:cubicBezTo>
                  <a:cubicBezTo>
                    <a:pt x="267" y="537"/>
                    <a:pt x="266" y="537"/>
                    <a:pt x="266" y="537"/>
                  </a:cubicBezTo>
                  <a:cubicBezTo>
                    <a:pt x="269" y="539"/>
                    <a:pt x="270" y="537"/>
                    <a:pt x="273" y="538"/>
                  </a:cubicBezTo>
                  <a:cubicBezTo>
                    <a:pt x="274" y="540"/>
                    <a:pt x="268" y="538"/>
                    <a:pt x="271" y="539"/>
                  </a:cubicBezTo>
                  <a:cubicBezTo>
                    <a:pt x="274" y="539"/>
                    <a:pt x="275" y="541"/>
                    <a:pt x="277" y="540"/>
                  </a:cubicBezTo>
                  <a:cubicBezTo>
                    <a:pt x="278" y="540"/>
                    <a:pt x="278" y="541"/>
                    <a:pt x="279" y="541"/>
                  </a:cubicBezTo>
                  <a:cubicBezTo>
                    <a:pt x="281" y="541"/>
                    <a:pt x="297" y="542"/>
                    <a:pt x="295" y="544"/>
                  </a:cubicBezTo>
                  <a:cubicBezTo>
                    <a:pt x="310" y="545"/>
                    <a:pt x="333" y="549"/>
                    <a:pt x="348" y="548"/>
                  </a:cubicBezTo>
                  <a:cubicBezTo>
                    <a:pt x="347" y="549"/>
                    <a:pt x="348" y="549"/>
                    <a:pt x="345" y="549"/>
                  </a:cubicBezTo>
                  <a:cubicBezTo>
                    <a:pt x="345" y="549"/>
                    <a:pt x="344" y="548"/>
                    <a:pt x="342" y="549"/>
                  </a:cubicBezTo>
                  <a:cubicBezTo>
                    <a:pt x="343" y="549"/>
                    <a:pt x="344" y="549"/>
                    <a:pt x="344" y="550"/>
                  </a:cubicBezTo>
                  <a:cubicBezTo>
                    <a:pt x="341" y="550"/>
                    <a:pt x="338" y="549"/>
                    <a:pt x="337" y="550"/>
                  </a:cubicBezTo>
                  <a:cubicBezTo>
                    <a:pt x="339" y="550"/>
                    <a:pt x="345" y="551"/>
                    <a:pt x="347" y="551"/>
                  </a:cubicBezTo>
                  <a:cubicBezTo>
                    <a:pt x="348" y="550"/>
                    <a:pt x="347" y="549"/>
                    <a:pt x="349" y="549"/>
                  </a:cubicBezTo>
                  <a:cubicBezTo>
                    <a:pt x="348" y="551"/>
                    <a:pt x="353" y="549"/>
                    <a:pt x="355" y="550"/>
                  </a:cubicBezTo>
                  <a:cubicBezTo>
                    <a:pt x="352" y="550"/>
                    <a:pt x="355" y="551"/>
                    <a:pt x="356" y="551"/>
                  </a:cubicBezTo>
                  <a:cubicBezTo>
                    <a:pt x="354" y="551"/>
                    <a:pt x="356" y="550"/>
                    <a:pt x="357" y="550"/>
                  </a:cubicBezTo>
                  <a:cubicBezTo>
                    <a:pt x="360" y="550"/>
                    <a:pt x="361" y="553"/>
                    <a:pt x="364" y="551"/>
                  </a:cubicBezTo>
                  <a:cubicBezTo>
                    <a:pt x="364" y="551"/>
                    <a:pt x="360" y="552"/>
                    <a:pt x="361" y="551"/>
                  </a:cubicBezTo>
                  <a:cubicBezTo>
                    <a:pt x="362" y="549"/>
                    <a:pt x="366" y="550"/>
                    <a:pt x="369" y="550"/>
                  </a:cubicBezTo>
                  <a:cubicBezTo>
                    <a:pt x="370" y="548"/>
                    <a:pt x="374" y="547"/>
                    <a:pt x="379" y="547"/>
                  </a:cubicBezTo>
                  <a:cubicBezTo>
                    <a:pt x="375" y="548"/>
                    <a:pt x="377" y="548"/>
                    <a:pt x="377" y="549"/>
                  </a:cubicBezTo>
                  <a:cubicBezTo>
                    <a:pt x="383" y="548"/>
                    <a:pt x="386" y="548"/>
                    <a:pt x="391" y="548"/>
                  </a:cubicBezTo>
                  <a:cubicBezTo>
                    <a:pt x="390" y="548"/>
                    <a:pt x="383" y="549"/>
                    <a:pt x="385" y="549"/>
                  </a:cubicBezTo>
                  <a:cubicBezTo>
                    <a:pt x="390" y="548"/>
                    <a:pt x="390" y="549"/>
                    <a:pt x="388" y="550"/>
                  </a:cubicBezTo>
                  <a:cubicBezTo>
                    <a:pt x="392" y="549"/>
                    <a:pt x="393" y="550"/>
                    <a:pt x="396" y="549"/>
                  </a:cubicBezTo>
                  <a:cubicBezTo>
                    <a:pt x="396" y="549"/>
                    <a:pt x="397" y="549"/>
                    <a:pt x="397" y="549"/>
                  </a:cubicBezTo>
                  <a:cubicBezTo>
                    <a:pt x="397" y="550"/>
                    <a:pt x="396" y="550"/>
                    <a:pt x="394" y="551"/>
                  </a:cubicBezTo>
                  <a:cubicBezTo>
                    <a:pt x="397" y="551"/>
                    <a:pt x="398" y="551"/>
                    <a:pt x="401" y="552"/>
                  </a:cubicBezTo>
                  <a:cubicBezTo>
                    <a:pt x="402" y="551"/>
                    <a:pt x="398" y="551"/>
                    <a:pt x="400" y="551"/>
                  </a:cubicBezTo>
                  <a:cubicBezTo>
                    <a:pt x="404" y="550"/>
                    <a:pt x="403" y="549"/>
                    <a:pt x="406" y="549"/>
                  </a:cubicBezTo>
                  <a:cubicBezTo>
                    <a:pt x="406" y="551"/>
                    <a:pt x="410" y="549"/>
                    <a:pt x="412" y="549"/>
                  </a:cubicBezTo>
                  <a:cubicBezTo>
                    <a:pt x="411" y="550"/>
                    <a:pt x="409" y="550"/>
                    <a:pt x="407" y="550"/>
                  </a:cubicBezTo>
                  <a:cubicBezTo>
                    <a:pt x="405" y="550"/>
                    <a:pt x="404" y="550"/>
                    <a:pt x="403" y="551"/>
                  </a:cubicBezTo>
                  <a:cubicBezTo>
                    <a:pt x="405" y="551"/>
                    <a:pt x="409" y="551"/>
                    <a:pt x="408" y="552"/>
                  </a:cubicBezTo>
                  <a:cubicBezTo>
                    <a:pt x="406" y="553"/>
                    <a:pt x="402" y="553"/>
                    <a:pt x="401" y="554"/>
                  </a:cubicBezTo>
                  <a:cubicBezTo>
                    <a:pt x="406" y="553"/>
                    <a:pt x="409" y="552"/>
                    <a:pt x="411" y="554"/>
                  </a:cubicBezTo>
                  <a:cubicBezTo>
                    <a:pt x="411" y="552"/>
                    <a:pt x="417" y="552"/>
                    <a:pt x="420" y="551"/>
                  </a:cubicBezTo>
                  <a:cubicBezTo>
                    <a:pt x="422" y="551"/>
                    <a:pt x="420" y="551"/>
                    <a:pt x="422" y="552"/>
                  </a:cubicBezTo>
                  <a:cubicBezTo>
                    <a:pt x="424" y="551"/>
                    <a:pt x="426" y="552"/>
                    <a:pt x="426" y="551"/>
                  </a:cubicBezTo>
                  <a:cubicBezTo>
                    <a:pt x="424" y="551"/>
                    <a:pt x="426" y="550"/>
                    <a:pt x="427" y="550"/>
                  </a:cubicBezTo>
                  <a:cubicBezTo>
                    <a:pt x="427" y="551"/>
                    <a:pt x="430" y="550"/>
                    <a:pt x="432" y="549"/>
                  </a:cubicBezTo>
                  <a:cubicBezTo>
                    <a:pt x="432" y="550"/>
                    <a:pt x="434" y="550"/>
                    <a:pt x="434" y="551"/>
                  </a:cubicBezTo>
                  <a:cubicBezTo>
                    <a:pt x="438" y="549"/>
                    <a:pt x="441" y="548"/>
                    <a:pt x="445" y="548"/>
                  </a:cubicBezTo>
                  <a:cubicBezTo>
                    <a:pt x="448" y="547"/>
                    <a:pt x="452" y="547"/>
                    <a:pt x="456" y="545"/>
                  </a:cubicBezTo>
                  <a:cubicBezTo>
                    <a:pt x="457" y="545"/>
                    <a:pt x="456" y="547"/>
                    <a:pt x="457" y="546"/>
                  </a:cubicBezTo>
                  <a:cubicBezTo>
                    <a:pt x="459" y="545"/>
                    <a:pt x="461" y="544"/>
                    <a:pt x="464" y="544"/>
                  </a:cubicBezTo>
                  <a:cubicBezTo>
                    <a:pt x="464" y="544"/>
                    <a:pt x="462" y="544"/>
                    <a:pt x="462" y="545"/>
                  </a:cubicBezTo>
                  <a:cubicBezTo>
                    <a:pt x="466" y="544"/>
                    <a:pt x="478" y="539"/>
                    <a:pt x="475" y="542"/>
                  </a:cubicBezTo>
                  <a:cubicBezTo>
                    <a:pt x="476" y="541"/>
                    <a:pt x="479" y="540"/>
                    <a:pt x="481" y="539"/>
                  </a:cubicBezTo>
                  <a:cubicBezTo>
                    <a:pt x="483" y="538"/>
                    <a:pt x="485" y="538"/>
                    <a:pt x="485" y="539"/>
                  </a:cubicBezTo>
                  <a:cubicBezTo>
                    <a:pt x="488" y="537"/>
                    <a:pt x="485" y="537"/>
                    <a:pt x="486" y="537"/>
                  </a:cubicBezTo>
                  <a:cubicBezTo>
                    <a:pt x="491" y="536"/>
                    <a:pt x="495" y="534"/>
                    <a:pt x="500" y="532"/>
                  </a:cubicBezTo>
                  <a:cubicBezTo>
                    <a:pt x="504" y="530"/>
                    <a:pt x="509" y="528"/>
                    <a:pt x="513" y="527"/>
                  </a:cubicBezTo>
                  <a:cubicBezTo>
                    <a:pt x="513" y="526"/>
                    <a:pt x="521" y="525"/>
                    <a:pt x="522" y="522"/>
                  </a:cubicBezTo>
                  <a:cubicBezTo>
                    <a:pt x="524" y="522"/>
                    <a:pt x="525" y="521"/>
                    <a:pt x="525" y="522"/>
                  </a:cubicBezTo>
                  <a:cubicBezTo>
                    <a:pt x="515" y="528"/>
                    <a:pt x="510" y="530"/>
                    <a:pt x="499" y="535"/>
                  </a:cubicBezTo>
                  <a:cubicBezTo>
                    <a:pt x="500" y="536"/>
                    <a:pt x="504" y="534"/>
                    <a:pt x="505" y="535"/>
                  </a:cubicBezTo>
                  <a:cubicBezTo>
                    <a:pt x="488" y="545"/>
                    <a:pt x="471" y="552"/>
                    <a:pt x="453" y="555"/>
                  </a:cubicBezTo>
                  <a:cubicBezTo>
                    <a:pt x="434" y="562"/>
                    <a:pt x="413" y="565"/>
                    <a:pt x="394" y="570"/>
                  </a:cubicBezTo>
                  <a:cubicBezTo>
                    <a:pt x="389" y="571"/>
                    <a:pt x="381" y="572"/>
                    <a:pt x="374" y="573"/>
                  </a:cubicBezTo>
                  <a:cubicBezTo>
                    <a:pt x="367" y="574"/>
                    <a:pt x="359" y="574"/>
                    <a:pt x="352" y="574"/>
                  </a:cubicBezTo>
                  <a:cubicBezTo>
                    <a:pt x="355" y="575"/>
                    <a:pt x="360" y="575"/>
                    <a:pt x="365" y="574"/>
                  </a:cubicBezTo>
                  <a:cubicBezTo>
                    <a:pt x="368" y="574"/>
                    <a:pt x="371" y="574"/>
                    <a:pt x="373" y="574"/>
                  </a:cubicBezTo>
                  <a:cubicBezTo>
                    <a:pt x="376" y="574"/>
                    <a:pt x="378" y="574"/>
                    <a:pt x="380" y="574"/>
                  </a:cubicBezTo>
                  <a:cubicBezTo>
                    <a:pt x="379" y="575"/>
                    <a:pt x="379" y="576"/>
                    <a:pt x="379" y="576"/>
                  </a:cubicBezTo>
                  <a:cubicBezTo>
                    <a:pt x="384" y="576"/>
                    <a:pt x="389" y="577"/>
                    <a:pt x="392" y="578"/>
                  </a:cubicBezTo>
                  <a:cubicBezTo>
                    <a:pt x="397" y="577"/>
                    <a:pt x="403" y="576"/>
                    <a:pt x="408" y="576"/>
                  </a:cubicBezTo>
                  <a:cubicBezTo>
                    <a:pt x="413" y="576"/>
                    <a:pt x="417" y="576"/>
                    <a:pt x="421" y="576"/>
                  </a:cubicBezTo>
                  <a:cubicBezTo>
                    <a:pt x="424" y="575"/>
                    <a:pt x="422" y="575"/>
                    <a:pt x="425" y="574"/>
                  </a:cubicBezTo>
                  <a:cubicBezTo>
                    <a:pt x="425" y="575"/>
                    <a:pt x="427" y="575"/>
                    <a:pt x="426" y="575"/>
                  </a:cubicBezTo>
                  <a:cubicBezTo>
                    <a:pt x="429" y="575"/>
                    <a:pt x="433" y="574"/>
                    <a:pt x="434" y="574"/>
                  </a:cubicBezTo>
                  <a:cubicBezTo>
                    <a:pt x="439" y="572"/>
                    <a:pt x="439" y="574"/>
                    <a:pt x="445" y="571"/>
                  </a:cubicBezTo>
                  <a:cubicBezTo>
                    <a:pt x="445" y="572"/>
                    <a:pt x="445" y="572"/>
                    <a:pt x="445" y="572"/>
                  </a:cubicBezTo>
                  <a:cubicBezTo>
                    <a:pt x="450" y="571"/>
                    <a:pt x="454" y="570"/>
                    <a:pt x="458" y="569"/>
                  </a:cubicBezTo>
                  <a:cubicBezTo>
                    <a:pt x="463" y="568"/>
                    <a:pt x="467" y="567"/>
                    <a:pt x="471" y="565"/>
                  </a:cubicBezTo>
                  <a:cubicBezTo>
                    <a:pt x="471" y="566"/>
                    <a:pt x="473" y="566"/>
                    <a:pt x="473" y="566"/>
                  </a:cubicBezTo>
                  <a:cubicBezTo>
                    <a:pt x="478" y="564"/>
                    <a:pt x="480" y="563"/>
                    <a:pt x="483" y="563"/>
                  </a:cubicBezTo>
                  <a:cubicBezTo>
                    <a:pt x="485" y="563"/>
                    <a:pt x="486" y="562"/>
                    <a:pt x="488" y="561"/>
                  </a:cubicBezTo>
                  <a:cubicBezTo>
                    <a:pt x="490" y="561"/>
                    <a:pt x="492" y="560"/>
                    <a:pt x="494" y="559"/>
                  </a:cubicBezTo>
                  <a:cubicBezTo>
                    <a:pt x="497" y="558"/>
                    <a:pt x="501" y="557"/>
                    <a:pt x="504" y="556"/>
                  </a:cubicBezTo>
                  <a:cubicBezTo>
                    <a:pt x="511" y="553"/>
                    <a:pt x="518" y="550"/>
                    <a:pt x="525" y="545"/>
                  </a:cubicBezTo>
                  <a:cubicBezTo>
                    <a:pt x="526" y="546"/>
                    <a:pt x="527" y="545"/>
                    <a:pt x="528" y="545"/>
                  </a:cubicBezTo>
                  <a:cubicBezTo>
                    <a:pt x="530" y="543"/>
                    <a:pt x="535" y="541"/>
                    <a:pt x="539" y="538"/>
                  </a:cubicBezTo>
                  <a:cubicBezTo>
                    <a:pt x="543" y="536"/>
                    <a:pt x="547" y="533"/>
                    <a:pt x="550" y="532"/>
                  </a:cubicBezTo>
                  <a:cubicBezTo>
                    <a:pt x="551" y="530"/>
                    <a:pt x="551" y="529"/>
                    <a:pt x="552" y="528"/>
                  </a:cubicBezTo>
                  <a:cubicBezTo>
                    <a:pt x="554" y="527"/>
                    <a:pt x="551" y="530"/>
                    <a:pt x="554" y="528"/>
                  </a:cubicBezTo>
                  <a:cubicBezTo>
                    <a:pt x="557" y="526"/>
                    <a:pt x="551" y="529"/>
                    <a:pt x="553" y="527"/>
                  </a:cubicBezTo>
                  <a:cubicBezTo>
                    <a:pt x="554" y="527"/>
                    <a:pt x="555" y="526"/>
                    <a:pt x="557" y="526"/>
                  </a:cubicBezTo>
                  <a:cubicBezTo>
                    <a:pt x="555" y="525"/>
                    <a:pt x="560" y="523"/>
                    <a:pt x="562" y="521"/>
                  </a:cubicBezTo>
                  <a:cubicBezTo>
                    <a:pt x="565" y="517"/>
                    <a:pt x="573" y="511"/>
                    <a:pt x="575" y="507"/>
                  </a:cubicBezTo>
                  <a:cubicBezTo>
                    <a:pt x="580" y="503"/>
                    <a:pt x="584" y="500"/>
                    <a:pt x="586" y="497"/>
                  </a:cubicBezTo>
                  <a:cubicBezTo>
                    <a:pt x="589" y="494"/>
                    <a:pt x="590" y="491"/>
                    <a:pt x="592" y="489"/>
                  </a:cubicBezTo>
                  <a:cubicBezTo>
                    <a:pt x="594" y="488"/>
                    <a:pt x="594" y="486"/>
                    <a:pt x="596" y="486"/>
                  </a:cubicBezTo>
                  <a:cubicBezTo>
                    <a:pt x="593" y="486"/>
                    <a:pt x="593" y="487"/>
                    <a:pt x="592" y="486"/>
                  </a:cubicBezTo>
                  <a:cubicBezTo>
                    <a:pt x="592" y="485"/>
                    <a:pt x="592" y="485"/>
                    <a:pt x="593" y="484"/>
                  </a:cubicBezTo>
                  <a:cubicBezTo>
                    <a:pt x="594" y="484"/>
                    <a:pt x="593" y="485"/>
                    <a:pt x="594" y="485"/>
                  </a:cubicBezTo>
                  <a:cubicBezTo>
                    <a:pt x="596" y="482"/>
                    <a:pt x="596" y="482"/>
                    <a:pt x="598" y="480"/>
                  </a:cubicBezTo>
                  <a:cubicBezTo>
                    <a:pt x="596" y="481"/>
                    <a:pt x="596" y="480"/>
                    <a:pt x="597" y="479"/>
                  </a:cubicBezTo>
                  <a:cubicBezTo>
                    <a:pt x="599" y="477"/>
                    <a:pt x="600" y="476"/>
                    <a:pt x="601" y="475"/>
                  </a:cubicBezTo>
                  <a:cubicBezTo>
                    <a:pt x="600" y="476"/>
                    <a:pt x="598" y="477"/>
                    <a:pt x="597" y="478"/>
                  </a:cubicBezTo>
                  <a:cubicBezTo>
                    <a:pt x="596" y="479"/>
                    <a:pt x="595" y="480"/>
                    <a:pt x="594" y="481"/>
                  </a:cubicBezTo>
                  <a:cubicBezTo>
                    <a:pt x="594" y="481"/>
                    <a:pt x="593" y="481"/>
                    <a:pt x="594" y="480"/>
                  </a:cubicBezTo>
                  <a:cubicBezTo>
                    <a:pt x="598" y="476"/>
                    <a:pt x="602" y="474"/>
                    <a:pt x="607" y="469"/>
                  </a:cubicBezTo>
                  <a:cubicBezTo>
                    <a:pt x="608" y="467"/>
                    <a:pt x="605" y="469"/>
                    <a:pt x="609" y="466"/>
                  </a:cubicBezTo>
                  <a:cubicBezTo>
                    <a:pt x="609" y="467"/>
                    <a:pt x="612" y="464"/>
                    <a:pt x="610" y="467"/>
                  </a:cubicBezTo>
                  <a:cubicBezTo>
                    <a:pt x="614" y="465"/>
                    <a:pt x="612" y="464"/>
                    <a:pt x="615" y="462"/>
                  </a:cubicBezTo>
                  <a:cubicBezTo>
                    <a:pt x="616" y="462"/>
                    <a:pt x="616" y="462"/>
                    <a:pt x="616" y="462"/>
                  </a:cubicBezTo>
                  <a:cubicBezTo>
                    <a:pt x="618" y="461"/>
                    <a:pt x="616" y="461"/>
                    <a:pt x="618" y="459"/>
                  </a:cubicBezTo>
                  <a:cubicBezTo>
                    <a:pt x="622" y="457"/>
                    <a:pt x="625" y="455"/>
                    <a:pt x="628" y="453"/>
                  </a:cubicBezTo>
                  <a:cubicBezTo>
                    <a:pt x="625" y="456"/>
                    <a:pt x="622" y="460"/>
                    <a:pt x="619" y="462"/>
                  </a:cubicBezTo>
                  <a:cubicBezTo>
                    <a:pt x="620" y="460"/>
                    <a:pt x="622" y="458"/>
                    <a:pt x="622" y="457"/>
                  </a:cubicBezTo>
                  <a:cubicBezTo>
                    <a:pt x="618" y="460"/>
                    <a:pt x="619" y="462"/>
                    <a:pt x="615" y="464"/>
                  </a:cubicBezTo>
                  <a:cubicBezTo>
                    <a:pt x="611" y="470"/>
                    <a:pt x="603" y="474"/>
                    <a:pt x="601" y="478"/>
                  </a:cubicBezTo>
                  <a:cubicBezTo>
                    <a:pt x="607" y="473"/>
                    <a:pt x="614" y="471"/>
                    <a:pt x="615" y="468"/>
                  </a:cubicBezTo>
                  <a:cubicBezTo>
                    <a:pt x="615" y="469"/>
                    <a:pt x="611" y="472"/>
                    <a:pt x="611" y="471"/>
                  </a:cubicBezTo>
                  <a:cubicBezTo>
                    <a:pt x="611" y="470"/>
                    <a:pt x="611" y="470"/>
                    <a:pt x="613" y="468"/>
                  </a:cubicBezTo>
                  <a:cubicBezTo>
                    <a:pt x="616" y="467"/>
                    <a:pt x="616" y="466"/>
                    <a:pt x="620" y="462"/>
                  </a:cubicBezTo>
                  <a:cubicBezTo>
                    <a:pt x="619" y="464"/>
                    <a:pt x="624" y="459"/>
                    <a:pt x="621" y="463"/>
                  </a:cubicBezTo>
                  <a:cubicBezTo>
                    <a:pt x="623" y="462"/>
                    <a:pt x="626" y="457"/>
                    <a:pt x="628" y="458"/>
                  </a:cubicBezTo>
                  <a:cubicBezTo>
                    <a:pt x="627" y="459"/>
                    <a:pt x="623" y="462"/>
                    <a:pt x="624" y="463"/>
                  </a:cubicBezTo>
                  <a:cubicBezTo>
                    <a:pt x="626" y="461"/>
                    <a:pt x="622" y="466"/>
                    <a:pt x="625" y="463"/>
                  </a:cubicBezTo>
                  <a:cubicBezTo>
                    <a:pt x="627" y="460"/>
                    <a:pt x="630" y="460"/>
                    <a:pt x="632" y="456"/>
                  </a:cubicBezTo>
                  <a:cubicBezTo>
                    <a:pt x="632" y="457"/>
                    <a:pt x="631" y="458"/>
                    <a:pt x="632" y="458"/>
                  </a:cubicBezTo>
                  <a:cubicBezTo>
                    <a:pt x="634" y="455"/>
                    <a:pt x="634" y="456"/>
                    <a:pt x="635" y="455"/>
                  </a:cubicBezTo>
                  <a:cubicBezTo>
                    <a:pt x="635" y="453"/>
                    <a:pt x="633" y="457"/>
                    <a:pt x="632" y="456"/>
                  </a:cubicBezTo>
                  <a:cubicBezTo>
                    <a:pt x="639" y="448"/>
                    <a:pt x="640" y="446"/>
                    <a:pt x="645" y="444"/>
                  </a:cubicBezTo>
                  <a:cubicBezTo>
                    <a:pt x="645" y="445"/>
                    <a:pt x="644" y="446"/>
                    <a:pt x="644" y="446"/>
                  </a:cubicBezTo>
                  <a:cubicBezTo>
                    <a:pt x="645" y="445"/>
                    <a:pt x="645" y="445"/>
                    <a:pt x="646" y="445"/>
                  </a:cubicBezTo>
                  <a:cubicBezTo>
                    <a:pt x="649" y="442"/>
                    <a:pt x="649" y="440"/>
                    <a:pt x="650" y="439"/>
                  </a:cubicBezTo>
                  <a:cubicBezTo>
                    <a:pt x="654" y="435"/>
                    <a:pt x="660" y="430"/>
                    <a:pt x="664" y="425"/>
                  </a:cubicBezTo>
                  <a:cubicBezTo>
                    <a:pt x="669" y="419"/>
                    <a:pt x="675" y="413"/>
                    <a:pt x="679" y="406"/>
                  </a:cubicBezTo>
                  <a:cubicBezTo>
                    <a:pt x="680" y="406"/>
                    <a:pt x="678" y="408"/>
                    <a:pt x="679" y="408"/>
                  </a:cubicBezTo>
                  <a:cubicBezTo>
                    <a:pt x="681" y="404"/>
                    <a:pt x="682" y="401"/>
                    <a:pt x="679" y="403"/>
                  </a:cubicBezTo>
                  <a:cubicBezTo>
                    <a:pt x="680" y="401"/>
                    <a:pt x="681" y="402"/>
                    <a:pt x="682" y="400"/>
                  </a:cubicBezTo>
                  <a:cubicBezTo>
                    <a:pt x="680" y="399"/>
                    <a:pt x="680" y="399"/>
                    <a:pt x="680" y="399"/>
                  </a:cubicBezTo>
                  <a:cubicBezTo>
                    <a:pt x="683" y="396"/>
                    <a:pt x="683" y="394"/>
                    <a:pt x="682" y="393"/>
                  </a:cubicBezTo>
                  <a:cubicBezTo>
                    <a:pt x="681" y="394"/>
                    <a:pt x="680" y="392"/>
                    <a:pt x="678" y="394"/>
                  </a:cubicBezTo>
                  <a:cubicBezTo>
                    <a:pt x="678" y="397"/>
                    <a:pt x="677" y="398"/>
                    <a:pt x="675" y="400"/>
                  </a:cubicBezTo>
                  <a:cubicBezTo>
                    <a:pt x="675" y="401"/>
                    <a:pt x="677" y="400"/>
                    <a:pt x="675" y="403"/>
                  </a:cubicBezTo>
                  <a:cubicBezTo>
                    <a:pt x="675" y="400"/>
                    <a:pt x="674" y="402"/>
                    <a:pt x="672" y="405"/>
                  </a:cubicBezTo>
                  <a:cubicBezTo>
                    <a:pt x="671" y="404"/>
                    <a:pt x="673" y="399"/>
                    <a:pt x="676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2" y="401"/>
                    <a:pt x="671" y="403"/>
                    <a:pt x="669" y="407"/>
                  </a:cubicBezTo>
                  <a:cubicBezTo>
                    <a:pt x="669" y="406"/>
                    <a:pt x="670" y="404"/>
                    <a:pt x="671" y="402"/>
                  </a:cubicBezTo>
                  <a:cubicBezTo>
                    <a:pt x="669" y="404"/>
                    <a:pt x="668" y="406"/>
                    <a:pt x="666" y="409"/>
                  </a:cubicBezTo>
                  <a:cubicBezTo>
                    <a:pt x="663" y="412"/>
                    <a:pt x="661" y="414"/>
                    <a:pt x="659" y="417"/>
                  </a:cubicBezTo>
                  <a:cubicBezTo>
                    <a:pt x="657" y="419"/>
                    <a:pt x="655" y="422"/>
                    <a:pt x="653" y="423"/>
                  </a:cubicBezTo>
                  <a:cubicBezTo>
                    <a:pt x="651" y="424"/>
                    <a:pt x="650" y="425"/>
                    <a:pt x="649" y="424"/>
                  </a:cubicBezTo>
                  <a:cubicBezTo>
                    <a:pt x="647" y="426"/>
                    <a:pt x="643" y="429"/>
                    <a:pt x="641" y="433"/>
                  </a:cubicBezTo>
                  <a:cubicBezTo>
                    <a:pt x="641" y="434"/>
                    <a:pt x="643" y="432"/>
                    <a:pt x="644" y="432"/>
                  </a:cubicBezTo>
                  <a:cubicBezTo>
                    <a:pt x="642" y="435"/>
                    <a:pt x="639" y="437"/>
                    <a:pt x="637" y="438"/>
                  </a:cubicBezTo>
                  <a:cubicBezTo>
                    <a:pt x="638" y="438"/>
                    <a:pt x="634" y="442"/>
                    <a:pt x="633" y="442"/>
                  </a:cubicBezTo>
                  <a:cubicBezTo>
                    <a:pt x="633" y="444"/>
                    <a:pt x="630" y="447"/>
                    <a:pt x="629" y="447"/>
                  </a:cubicBezTo>
                  <a:cubicBezTo>
                    <a:pt x="629" y="447"/>
                    <a:pt x="629" y="446"/>
                    <a:pt x="629" y="446"/>
                  </a:cubicBezTo>
                  <a:cubicBezTo>
                    <a:pt x="630" y="445"/>
                    <a:pt x="631" y="444"/>
                    <a:pt x="631" y="443"/>
                  </a:cubicBezTo>
                  <a:cubicBezTo>
                    <a:pt x="629" y="445"/>
                    <a:pt x="629" y="445"/>
                    <a:pt x="628" y="445"/>
                  </a:cubicBezTo>
                  <a:cubicBezTo>
                    <a:pt x="627" y="447"/>
                    <a:pt x="626" y="448"/>
                    <a:pt x="626" y="449"/>
                  </a:cubicBezTo>
                  <a:cubicBezTo>
                    <a:pt x="627" y="448"/>
                    <a:pt x="627" y="446"/>
                    <a:pt x="629" y="446"/>
                  </a:cubicBezTo>
                  <a:cubicBezTo>
                    <a:pt x="628" y="447"/>
                    <a:pt x="628" y="448"/>
                    <a:pt x="626" y="451"/>
                  </a:cubicBezTo>
                  <a:cubicBezTo>
                    <a:pt x="621" y="453"/>
                    <a:pt x="623" y="450"/>
                    <a:pt x="629" y="442"/>
                  </a:cubicBezTo>
                  <a:cubicBezTo>
                    <a:pt x="631" y="441"/>
                    <a:pt x="633" y="440"/>
                    <a:pt x="635" y="438"/>
                  </a:cubicBezTo>
                  <a:cubicBezTo>
                    <a:pt x="635" y="436"/>
                    <a:pt x="632" y="439"/>
                    <a:pt x="634" y="437"/>
                  </a:cubicBezTo>
                  <a:cubicBezTo>
                    <a:pt x="635" y="435"/>
                    <a:pt x="637" y="435"/>
                    <a:pt x="637" y="433"/>
                  </a:cubicBezTo>
                  <a:cubicBezTo>
                    <a:pt x="637" y="431"/>
                    <a:pt x="635" y="436"/>
                    <a:pt x="635" y="434"/>
                  </a:cubicBezTo>
                  <a:cubicBezTo>
                    <a:pt x="636" y="431"/>
                    <a:pt x="639" y="430"/>
                    <a:pt x="641" y="426"/>
                  </a:cubicBezTo>
                  <a:cubicBezTo>
                    <a:pt x="641" y="426"/>
                    <a:pt x="641" y="426"/>
                    <a:pt x="642" y="426"/>
                  </a:cubicBezTo>
                  <a:cubicBezTo>
                    <a:pt x="643" y="424"/>
                    <a:pt x="645" y="422"/>
                    <a:pt x="647" y="419"/>
                  </a:cubicBezTo>
                  <a:cubicBezTo>
                    <a:pt x="648" y="417"/>
                    <a:pt x="651" y="415"/>
                    <a:pt x="653" y="411"/>
                  </a:cubicBezTo>
                  <a:cubicBezTo>
                    <a:pt x="653" y="412"/>
                    <a:pt x="655" y="409"/>
                    <a:pt x="656" y="410"/>
                  </a:cubicBezTo>
                  <a:cubicBezTo>
                    <a:pt x="657" y="408"/>
                    <a:pt x="658" y="406"/>
                    <a:pt x="660" y="404"/>
                  </a:cubicBezTo>
                  <a:cubicBezTo>
                    <a:pt x="661" y="402"/>
                    <a:pt x="662" y="401"/>
                    <a:pt x="663" y="400"/>
                  </a:cubicBezTo>
                  <a:cubicBezTo>
                    <a:pt x="661" y="403"/>
                    <a:pt x="659" y="407"/>
                    <a:pt x="656" y="410"/>
                  </a:cubicBezTo>
                  <a:cubicBezTo>
                    <a:pt x="653" y="414"/>
                    <a:pt x="650" y="417"/>
                    <a:pt x="648" y="419"/>
                  </a:cubicBezTo>
                  <a:cubicBezTo>
                    <a:pt x="650" y="418"/>
                    <a:pt x="653" y="414"/>
                    <a:pt x="655" y="413"/>
                  </a:cubicBezTo>
                  <a:cubicBezTo>
                    <a:pt x="657" y="411"/>
                    <a:pt x="655" y="412"/>
                    <a:pt x="657" y="409"/>
                  </a:cubicBezTo>
                  <a:cubicBezTo>
                    <a:pt x="659" y="409"/>
                    <a:pt x="661" y="407"/>
                    <a:pt x="659" y="410"/>
                  </a:cubicBezTo>
                  <a:cubicBezTo>
                    <a:pt x="661" y="408"/>
                    <a:pt x="662" y="407"/>
                    <a:pt x="662" y="404"/>
                  </a:cubicBezTo>
                  <a:cubicBezTo>
                    <a:pt x="661" y="405"/>
                    <a:pt x="661" y="407"/>
                    <a:pt x="660" y="407"/>
                  </a:cubicBezTo>
                  <a:cubicBezTo>
                    <a:pt x="660" y="405"/>
                    <a:pt x="664" y="402"/>
                    <a:pt x="666" y="400"/>
                  </a:cubicBezTo>
                  <a:cubicBezTo>
                    <a:pt x="665" y="400"/>
                    <a:pt x="663" y="403"/>
                    <a:pt x="662" y="403"/>
                  </a:cubicBezTo>
                  <a:cubicBezTo>
                    <a:pt x="664" y="400"/>
                    <a:pt x="664" y="400"/>
                    <a:pt x="666" y="397"/>
                  </a:cubicBezTo>
                  <a:cubicBezTo>
                    <a:pt x="666" y="396"/>
                    <a:pt x="665" y="396"/>
                    <a:pt x="665" y="397"/>
                  </a:cubicBezTo>
                  <a:cubicBezTo>
                    <a:pt x="667" y="392"/>
                    <a:pt x="672" y="386"/>
                    <a:pt x="672" y="383"/>
                  </a:cubicBezTo>
                  <a:cubicBezTo>
                    <a:pt x="671" y="384"/>
                    <a:pt x="670" y="386"/>
                    <a:pt x="668" y="386"/>
                  </a:cubicBezTo>
                  <a:cubicBezTo>
                    <a:pt x="671" y="383"/>
                    <a:pt x="675" y="379"/>
                    <a:pt x="677" y="375"/>
                  </a:cubicBezTo>
                  <a:cubicBezTo>
                    <a:pt x="677" y="376"/>
                    <a:pt x="675" y="379"/>
                    <a:pt x="674" y="381"/>
                  </a:cubicBezTo>
                  <a:cubicBezTo>
                    <a:pt x="677" y="379"/>
                    <a:pt x="678" y="376"/>
                    <a:pt x="678" y="374"/>
                  </a:cubicBezTo>
                  <a:cubicBezTo>
                    <a:pt x="679" y="373"/>
                    <a:pt x="681" y="374"/>
                    <a:pt x="680" y="373"/>
                  </a:cubicBezTo>
                  <a:cubicBezTo>
                    <a:pt x="682" y="371"/>
                    <a:pt x="678" y="375"/>
                    <a:pt x="680" y="372"/>
                  </a:cubicBezTo>
                  <a:cubicBezTo>
                    <a:pt x="681" y="371"/>
                    <a:pt x="681" y="371"/>
                    <a:pt x="681" y="371"/>
                  </a:cubicBezTo>
                  <a:cubicBezTo>
                    <a:pt x="681" y="372"/>
                    <a:pt x="682" y="372"/>
                    <a:pt x="683" y="371"/>
                  </a:cubicBezTo>
                  <a:cubicBezTo>
                    <a:pt x="682" y="370"/>
                    <a:pt x="684" y="368"/>
                    <a:pt x="683" y="368"/>
                  </a:cubicBezTo>
                  <a:cubicBezTo>
                    <a:pt x="682" y="370"/>
                    <a:pt x="682" y="371"/>
                    <a:pt x="681" y="371"/>
                  </a:cubicBezTo>
                  <a:cubicBezTo>
                    <a:pt x="683" y="368"/>
                    <a:pt x="684" y="366"/>
                    <a:pt x="685" y="362"/>
                  </a:cubicBezTo>
                  <a:cubicBezTo>
                    <a:pt x="686" y="363"/>
                    <a:pt x="689" y="360"/>
                    <a:pt x="689" y="357"/>
                  </a:cubicBezTo>
                  <a:cubicBezTo>
                    <a:pt x="688" y="359"/>
                    <a:pt x="687" y="361"/>
                    <a:pt x="687" y="361"/>
                  </a:cubicBezTo>
                  <a:cubicBezTo>
                    <a:pt x="689" y="358"/>
                    <a:pt x="690" y="354"/>
                    <a:pt x="691" y="351"/>
                  </a:cubicBezTo>
                  <a:cubicBezTo>
                    <a:pt x="690" y="350"/>
                    <a:pt x="688" y="352"/>
                    <a:pt x="687" y="353"/>
                  </a:cubicBezTo>
                  <a:cubicBezTo>
                    <a:pt x="688" y="354"/>
                    <a:pt x="689" y="351"/>
                    <a:pt x="689" y="353"/>
                  </a:cubicBezTo>
                  <a:cubicBezTo>
                    <a:pt x="687" y="357"/>
                    <a:pt x="685" y="359"/>
                    <a:pt x="684" y="363"/>
                  </a:cubicBezTo>
                  <a:cubicBezTo>
                    <a:pt x="682" y="365"/>
                    <a:pt x="681" y="363"/>
                    <a:pt x="680" y="365"/>
                  </a:cubicBezTo>
                  <a:cubicBezTo>
                    <a:pt x="680" y="363"/>
                    <a:pt x="679" y="364"/>
                    <a:pt x="679" y="363"/>
                  </a:cubicBezTo>
                  <a:cubicBezTo>
                    <a:pt x="678" y="365"/>
                    <a:pt x="677" y="365"/>
                    <a:pt x="677" y="364"/>
                  </a:cubicBezTo>
                  <a:cubicBezTo>
                    <a:pt x="676" y="367"/>
                    <a:pt x="676" y="366"/>
                    <a:pt x="675" y="368"/>
                  </a:cubicBezTo>
                  <a:cubicBezTo>
                    <a:pt x="673" y="369"/>
                    <a:pt x="671" y="370"/>
                    <a:pt x="669" y="373"/>
                  </a:cubicBezTo>
                  <a:cubicBezTo>
                    <a:pt x="669" y="373"/>
                    <a:pt x="672" y="370"/>
                    <a:pt x="672" y="372"/>
                  </a:cubicBezTo>
                  <a:cubicBezTo>
                    <a:pt x="670" y="374"/>
                    <a:pt x="670" y="373"/>
                    <a:pt x="669" y="375"/>
                  </a:cubicBezTo>
                  <a:cubicBezTo>
                    <a:pt x="669" y="377"/>
                    <a:pt x="675" y="368"/>
                    <a:pt x="675" y="370"/>
                  </a:cubicBezTo>
                  <a:cubicBezTo>
                    <a:pt x="674" y="372"/>
                    <a:pt x="673" y="372"/>
                    <a:pt x="671" y="375"/>
                  </a:cubicBezTo>
                  <a:cubicBezTo>
                    <a:pt x="670" y="374"/>
                    <a:pt x="667" y="379"/>
                    <a:pt x="665" y="380"/>
                  </a:cubicBezTo>
                  <a:cubicBezTo>
                    <a:pt x="666" y="379"/>
                    <a:pt x="668" y="378"/>
                    <a:pt x="668" y="377"/>
                  </a:cubicBezTo>
                  <a:cubicBezTo>
                    <a:pt x="665" y="379"/>
                    <a:pt x="668" y="375"/>
                    <a:pt x="668" y="375"/>
                  </a:cubicBezTo>
                  <a:cubicBezTo>
                    <a:pt x="668" y="375"/>
                    <a:pt x="666" y="376"/>
                    <a:pt x="666" y="375"/>
                  </a:cubicBezTo>
                  <a:cubicBezTo>
                    <a:pt x="670" y="370"/>
                    <a:pt x="673" y="363"/>
                    <a:pt x="674" y="359"/>
                  </a:cubicBezTo>
                  <a:cubicBezTo>
                    <a:pt x="672" y="362"/>
                    <a:pt x="669" y="371"/>
                    <a:pt x="666" y="373"/>
                  </a:cubicBezTo>
                  <a:cubicBezTo>
                    <a:pt x="666" y="373"/>
                    <a:pt x="664" y="372"/>
                    <a:pt x="664" y="372"/>
                  </a:cubicBezTo>
                  <a:cubicBezTo>
                    <a:pt x="664" y="374"/>
                    <a:pt x="662" y="374"/>
                    <a:pt x="661" y="376"/>
                  </a:cubicBezTo>
                  <a:cubicBezTo>
                    <a:pt x="661" y="376"/>
                    <a:pt x="662" y="376"/>
                    <a:pt x="661" y="378"/>
                  </a:cubicBezTo>
                  <a:cubicBezTo>
                    <a:pt x="660" y="377"/>
                    <a:pt x="660" y="377"/>
                    <a:pt x="660" y="377"/>
                  </a:cubicBezTo>
                  <a:cubicBezTo>
                    <a:pt x="662" y="373"/>
                    <a:pt x="664" y="370"/>
                    <a:pt x="665" y="368"/>
                  </a:cubicBezTo>
                  <a:cubicBezTo>
                    <a:pt x="665" y="368"/>
                    <a:pt x="664" y="369"/>
                    <a:pt x="664" y="369"/>
                  </a:cubicBezTo>
                  <a:cubicBezTo>
                    <a:pt x="665" y="367"/>
                    <a:pt x="666" y="367"/>
                    <a:pt x="666" y="364"/>
                  </a:cubicBezTo>
                  <a:cubicBezTo>
                    <a:pt x="669" y="364"/>
                    <a:pt x="672" y="355"/>
                    <a:pt x="676" y="352"/>
                  </a:cubicBezTo>
                  <a:cubicBezTo>
                    <a:pt x="675" y="356"/>
                    <a:pt x="676" y="355"/>
                    <a:pt x="676" y="355"/>
                  </a:cubicBezTo>
                  <a:cubicBezTo>
                    <a:pt x="676" y="353"/>
                    <a:pt x="679" y="349"/>
                    <a:pt x="680" y="350"/>
                  </a:cubicBezTo>
                  <a:cubicBezTo>
                    <a:pt x="678" y="353"/>
                    <a:pt x="678" y="351"/>
                    <a:pt x="677" y="353"/>
                  </a:cubicBezTo>
                  <a:cubicBezTo>
                    <a:pt x="678" y="354"/>
                    <a:pt x="679" y="351"/>
                    <a:pt x="680" y="349"/>
                  </a:cubicBezTo>
                  <a:cubicBezTo>
                    <a:pt x="679" y="349"/>
                    <a:pt x="679" y="348"/>
                    <a:pt x="680" y="346"/>
                  </a:cubicBezTo>
                  <a:cubicBezTo>
                    <a:pt x="681" y="346"/>
                    <a:pt x="682" y="344"/>
                    <a:pt x="683" y="345"/>
                  </a:cubicBezTo>
                  <a:cubicBezTo>
                    <a:pt x="686" y="339"/>
                    <a:pt x="686" y="341"/>
                    <a:pt x="687" y="340"/>
                  </a:cubicBezTo>
                  <a:cubicBezTo>
                    <a:pt x="689" y="336"/>
                    <a:pt x="686" y="341"/>
                    <a:pt x="687" y="338"/>
                  </a:cubicBezTo>
                  <a:cubicBezTo>
                    <a:pt x="690" y="333"/>
                    <a:pt x="692" y="331"/>
                    <a:pt x="694" y="326"/>
                  </a:cubicBezTo>
                  <a:cubicBezTo>
                    <a:pt x="695" y="326"/>
                    <a:pt x="695" y="326"/>
                    <a:pt x="695" y="327"/>
                  </a:cubicBezTo>
                  <a:cubicBezTo>
                    <a:pt x="696" y="324"/>
                    <a:pt x="699" y="322"/>
                    <a:pt x="698" y="323"/>
                  </a:cubicBezTo>
                  <a:cubicBezTo>
                    <a:pt x="698" y="325"/>
                    <a:pt x="696" y="324"/>
                    <a:pt x="697" y="326"/>
                  </a:cubicBezTo>
                  <a:cubicBezTo>
                    <a:pt x="697" y="325"/>
                    <a:pt x="698" y="324"/>
                    <a:pt x="698" y="324"/>
                  </a:cubicBezTo>
                  <a:cubicBezTo>
                    <a:pt x="699" y="322"/>
                    <a:pt x="700" y="320"/>
                    <a:pt x="701" y="320"/>
                  </a:cubicBezTo>
                  <a:cubicBezTo>
                    <a:pt x="701" y="318"/>
                    <a:pt x="704" y="312"/>
                    <a:pt x="705" y="310"/>
                  </a:cubicBezTo>
                  <a:cubicBezTo>
                    <a:pt x="706" y="310"/>
                    <a:pt x="705" y="314"/>
                    <a:pt x="705" y="314"/>
                  </a:cubicBezTo>
                  <a:cubicBezTo>
                    <a:pt x="706" y="313"/>
                    <a:pt x="707" y="312"/>
                    <a:pt x="707" y="312"/>
                  </a:cubicBezTo>
                  <a:cubicBezTo>
                    <a:pt x="707" y="313"/>
                    <a:pt x="706" y="314"/>
                    <a:pt x="707" y="315"/>
                  </a:cubicBezTo>
                  <a:cubicBezTo>
                    <a:pt x="707" y="313"/>
                    <a:pt x="708" y="311"/>
                    <a:pt x="708" y="310"/>
                  </a:cubicBezTo>
                  <a:cubicBezTo>
                    <a:pt x="704" y="312"/>
                    <a:pt x="708" y="304"/>
                    <a:pt x="708" y="303"/>
                  </a:cubicBezTo>
                  <a:cubicBezTo>
                    <a:pt x="709" y="301"/>
                    <a:pt x="709" y="299"/>
                    <a:pt x="710" y="296"/>
                  </a:cubicBezTo>
                  <a:cubicBezTo>
                    <a:pt x="709" y="297"/>
                    <a:pt x="709" y="296"/>
                    <a:pt x="709" y="293"/>
                  </a:cubicBezTo>
                  <a:cubicBezTo>
                    <a:pt x="707" y="293"/>
                    <a:pt x="705" y="292"/>
                    <a:pt x="707" y="288"/>
                  </a:cubicBezTo>
                  <a:cubicBezTo>
                    <a:pt x="706" y="289"/>
                    <a:pt x="706" y="289"/>
                    <a:pt x="706" y="289"/>
                  </a:cubicBezTo>
                  <a:cubicBezTo>
                    <a:pt x="705" y="290"/>
                    <a:pt x="705" y="294"/>
                    <a:pt x="704" y="294"/>
                  </a:cubicBezTo>
                  <a:cubicBezTo>
                    <a:pt x="704" y="293"/>
                    <a:pt x="704" y="293"/>
                    <a:pt x="705" y="290"/>
                  </a:cubicBezTo>
                  <a:cubicBezTo>
                    <a:pt x="704" y="291"/>
                    <a:pt x="706" y="288"/>
                    <a:pt x="704" y="289"/>
                  </a:cubicBezTo>
                  <a:cubicBezTo>
                    <a:pt x="704" y="291"/>
                    <a:pt x="703" y="293"/>
                    <a:pt x="702" y="293"/>
                  </a:cubicBezTo>
                  <a:cubicBezTo>
                    <a:pt x="700" y="298"/>
                    <a:pt x="701" y="300"/>
                    <a:pt x="699" y="305"/>
                  </a:cubicBezTo>
                  <a:cubicBezTo>
                    <a:pt x="699" y="305"/>
                    <a:pt x="699" y="304"/>
                    <a:pt x="699" y="304"/>
                  </a:cubicBezTo>
                  <a:cubicBezTo>
                    <a:pt x="697" y="308"/>
                    <a:pt x="696" y="312"/>
                    <a:pt x="695" y="316"/>
                  </a:cubicBezTo>
                  <a:cubicBezTo>
                    <a:pt x="695" y="316"/>
                    <a:pt x="695" y="316"/>
                    <a:pt x="694" y="316"/>
                  </a:cubicBezTo>
                  <a:cubicBezTo>
                    <a:pt x="693" y="315"/>
                    <a:pt x="695" y="314"/>
                    <a:pt x="694" y="313"/>
                  </a:cubicBezTo>
                  <a:cubicBezTo>
                    <a:pt x="696" y="311"/>
                    <a:pt x="694" y="310"/>
                    <a:pt x="696" y="309"/>
                  </a:cubicBezTo>
                  <a:cubicBezTo>
                    <a:pt x="696" y="309"/>
                    <a:pt x="697" y="307"/>
                    <a:pt x="696" y="307"/>
                  </a:cubicBezTo>
                  <a:cubicBezTo>
                    <a:pt x="695" y="308"/>
                    <a:pt x="694" y="311"/>
                    <a:pt x="694" y="309"/>
                  </a:cubicBezTo>
                  <a:cubicBezTo>
                    <a:pt x="693" y="312"/>
                    <a:pt x="693" y="314"/>
                    <a:pt x="691" y="315"/>
                  </a:cubicBezTo>
                  <a:cubicBezTo>
                    <a:pt x="693" y="313"/>
                    <a:pt x="692" y="312"/>
                    <a:pt x="692" y="311"/>
                  </a:cubicBezTo>
                  <a:cubicBezTo>
                    <a:pt x="693" y="310"/>
                    <a:pt x="695" y="306"/>
                    <a:pt x="693" y="309"/>
                  </a:cubicBezTo>
                  <a:cubicBezTo>
                    <a:pt x="694" y="306"/>
                    <a:pt x="695" y="305"/>
                    <a:pt x="695" y="303"/>
                  </a:cubicBezTo>
                  <a:cubicBezTo>
                    <a:pt x="695" y="304"/>
                    <a:pt x="693" y="306"/>
                    <a:pt x="694" y="304"/>
                  </a:cubicBezTo>
                  <a:cubicBezTo>
                    <a:pt x="695" y="301"/>
                    <a:pt x="696" y="302"/>
                    <a:pt x="697" y="300"/>
                  </a:cubicBezTo>
                  <a:cubicBezTo>
                    <a:pt x="697" y="298"/>
                    <a:pt x="696" y="301"/>
                    <a:pt x="696" y="298"/>
                  </a:cubicBezTo>
                  <a:cubicBezTo>
                    <a:pt x="696" y="301"/>
                    <a:pt x="698" y="296"/>
                    <a:pt x="698" y="294"/>
                  </a:cubicBezTo>
                  <a:cubicBezTo>
                    <a:pt x="697" y="295"/>
                    <a:pt x="698" y="293"/>
                    <a:pt x="699" y="291"/>
                  </a:cubicBezTo>
                  <a:cubicBezTo>
                    <a:pt x="697" y="289"/>
                    <a:pt x="695" y="287"/>
                    <a:pt x="696" y="282"/>
                  </a:cubicBezTo>
                  <a:cubicBezTo>
                    <a:pt x="697" y="280"/>
                    <a:pt x="696" y="280"/>
                    <a:pt x="697" y="277"/>
                  </a:cubicBezTo>
                  <a:cubicBezTo>
                    <a:pt x="698" y="275"/>
                    <a:pt x="696" y="277"/>
                    <a:pt x="696" y="275"/>
                  </a:cubicBezTo>
                  <a:cubicBezTo>
                    <a:pt x="697" y="275"/>
                    <a:pt x="698" y="275"/>
                    <a:pt x="698" y="274"/>
                  </a:cubicBezTo>
                  <a:cubicBezTo>
                    <a:pt x="698" y="273"/>
                    <a:pt x="697" y="273"/>
                    <a:pt x="697" y="272"/>
                  </a:cubicBezTo>
                  <a:cubicBezTo>
                    <a:pt x="699" y="269"/>
                    <a:pt x="700" y="272"/>
                    <a:pt x="701" y="268"/>
                  </a:cubicBezTo>
                  <a:cubicBezTo>
                    <a:pt x="701" y="268"/>
                    <a:pt x="700" y="270"/>
                    <a:pt x="700" y="269"/>
                  </a:cubicBezTo>
                  <a:cubicBezTo>
                    <a:pt x="701" y="264"/>
                    <a:pt x="701" y="261"/>
                    <a:pt x="703" y="257"/>
                  </a:cubicBezTo>
                  <a:cubicBezTo>
                    <a:pt x="705" y="258"/>
                    <a:pt x="705" y="255"/>
                    <a:pt x="706" y="253"/>
                  </a:cubicBezTo>
                  <a:cubicBezTo>
                    <a:pt x="708" y="255"/>
                    <a:pt x="706" y="255"/>
                    <a:pt x="709" y="252"/>
                  </a:cubicBezTo>
                  <a:cubicBezTo>
                    <a:pt x="709" y="253"/>
                    <a:pt x="708" y="255"/>
                    <a:pt x="708" y="256"/>
                  </a:cubicBezTo>
                  <a:cubicBezTo>
                    <a:pt x="709" y="254"/>
                    <a:pt x="710" y="253"/>
                    <a:pt x="711" y="253"/>
                  </a:cubicBezTo>
                  <a:cubicBezTo>
                    <a:pt x="711" y="254"/>
                    <a:pt x="710" y="256"/>
                    <a:pt x="710" y="256"/>
                  </a:cubicBezTo>
                  <a:cubicBezTo>
                    <a:pt x="711" y="252"/>
                    <a:pt x="713" y="256"/>
                    <a:pt x="714" y="252"/>
                  </a:cubicBezTo>
                  <a:cubicBezTo>
                    <a:pt x="712" y="253"/>
                    <a:pt x="711" y="250"/>
                    <a:pt x="711" y="247"/>
                  </a:cubicBezTo>
                  <a:cubicBezTo>
                    <a:pt x="710" y="248"/>
                    <a:pt x="710" y="250"/>
                    <a:pt x="710" y="250"/>
                  </a:cubicBezTo>
                  <a:cubicBezTo>
                    <a:pt x="711" y="244"/>
                    <a:pt x="708" y="245"/>
                    <a:pt x="710" y="238"/>
                  </a:cubicBezTo>
                  <a:cubicBezTo>
                    <a:pt x="710" y="237"/>
                    <a:pt x="711" y="238"/>
                    <a:pt x="711" y="237"/>
                  </a:cubicBezTo>
                  <a:cubicBezTo>
                    <a:pt x="710" y="235"/>
                    <a:pt x="709" y="232"/>
                    <a:pt x="709" y="228"/>
                  </a:cubicBezTo>
                  <a:cubicBezTo>
                    <a:pt x="710" y="227"/>
                    <a:pt x="711" y="226"/>
                    <a:pt x="711" y="224"/>
                  </a:cubicBezTo>
                  <a:cubicBezTo>
                    <a:pt x="711" y="225"/>
                    <a:pt x="712" y="226"/>
                    <a:pt x="712" y="227"/>
                  </a:cubicBezTo>
                  <a:cubicBezTo>
                    <a:pt x="712" y="222"/>
                    <a:pt x="714" y="221"/>
                    <a:pt x="714" y="223"/>
                  </a:cubicBezTo>
                  <a:cubicBezTo>
                    <a:pt x="715" y="220"/>
                    <a:pt x="714" y="219"/>
                    <a:pt x="714" y="216"/>
                  </a:cubicBezTo>
                  <a:cubicBezTo>
                    <a:pt x="715" y="217"/>
                    <a:pt x="715" y="214"/>
                    <a:pt x="715" y="213"/>
                  </a:cubicBezTo>
                  <a:cubicBezTo>
                    <a:pt x="717" y="215"/>
                    <a:pt x="715" y="219"/>
                    <a:pt x="715" y="221"/>
                  </a:cubicBezTo>
                  <a:cubicBezTo>
                    <a:pt x="718" y="218"/>
                    <a:pt x="715" y="231"/>
                    <a:pt x="716" y="233"/>
                  </a:cubicBezTo>
                  <a:cubicBezTo>
                    <a:pt x="718" y="232"/>
                    <a:pt x="717" y="228"/>
                    <a:pt x="717" y="223"/>
                  </a:cubicBezTo>
                  <a:cubicBezTo>
                    <a:pt x="718" y="221"/>
                    <a:pt x="719" y="220"/>
                    <a:pt x="719" y="221"/>
                  </a:cubicBezTo>
                  <a:cubicBezTo>
                    <a:pt x="719" y="216"/>
                    <a:pt x="719" y="212"/>
                    <a:pt x="721" y="208"/>
                  </a:cubicBezTo>
                  <a:cubicBezTo>
                    <a:pt x="720" y="206"/>
                    <a:pt x="720" y="209"/>
                    <a:pt x="720" y="207"/>
                  </a:cubicBezTo>
                  <a:cubicBezTo>
                    <a:pt x="720" y="206"/>
                    <a:pt x="720" y="205"/>
                    <a:pt x="720" y="205"/>
                  </a:cubicBezTo>
                  <a:cubicBezTo>
                    <a:pt x="720" y="206"/>
                    <a:pt x="720" y="207"/>
                    <a:pt x="721" y="207"/>
                  </a:cubicBezTo>
                  <a:cubicBezTo>
                    <a:pt x="721" y="205"/>
                    <a:pt x="721" y="202"/>
                    <a:pt x="723" y="201"/>
                  </a:cubicBezTo>
                  <a:cubicBezTo>
                    <a:pt x="722" y="201"/>
                    <a:pt x="722" y="197"/>
                    <a:pt x="723" y="197"/>
                  </a:cubicBezTo>
                  <a:cubicBezTo>
                    <a:pt x="723" y="198"/>
                    <a:pt x="723" y="197"/>
                    <a:pt x="723" y="198"/>
                  </a:cubicBezTo>
                  <a:cubicBezTo>
                    <a:pt x="723" y="203"/>
                    <a:pt x="723" y="207"/>
                    <a:pt x="724" y="208"/>
                  </a:cubicBezTo>
                  <a:cubicBezTo>
                    <a:pt x="726" y="204"/>
                    <a:pt x="728" y="201"/>
                    <a:pt x="729" y="196"/>
                  </a:cubicBezTo>
                  <a:cubicBezTo>
                    <a:pt x="729" y="200"/>
                    <a:pt x="728" y="201"/>
                    <a:pt x="727" y="201"/>
                  </a:cubicBezTo>
                  <a:cubicBezTo>
                    <a:pt x="728" y="202"/>
                    <a:pt x="727" y="205"/>
                    <a:pt x="728" y="205"/>
                  </a:cubicBezTo>
                  <a:cubicBezTo>
                    <a:pt x="729" y="203"/>
                    <a:pt x="729" y="200"/>
                    <a:pt x="730" y="199"/>
                  </a:cubicBezTo>
                  <a:cubicBezTo>
                    <a:pt x="731" y="198"/>
                    <a:pt x="731" y="201"/>
                    <a:pt x="731" y="202"/>
                  </a:cubicBezTo>
                  <a:cubicBezTo>
                    <a:pt x="732" y="200"/>
                    <a:pt x="732" y="197"/>
                    <a:pt x="733" y="196"/>
                  </a:cubicBezTo>
                  <a:cubicBezTo>
                    <a:pt x="734" y="194"/>
                    <a:pt x="734" y="193"/>
                    <a:pt x="735" y="193"/>
                  </a:cubicBezTo>
                  <a:cubicBezTo>
                    <a:pt x="735" y="190"/>
                    <a:pt x="734" y="192"/>
                    <a:pt x="735" y="189"/>
                  </a:cubicBezTo>
                  <a:cubicBezTo>
                    <a:pt x="736" y="188"/>
                    <a:pt x="736" y="191"/>
                    <a:pt x="737" y="189"/>
                  </a:cubicBezTo>
                  <a:cubicBezTo>
                    <a:pt x="736" y="187"/>
                    <a:pt x="735" y="187"/>
                    <a:pt x="735" y="184"/>
                  </a:cubicBezTo>
                  <a:cubicBezTo>
                    <a:pt x="736" y="184"/>
                    <a:pt x="736" y="183"/>
                    <a:pt x="736" y="182"/>
                  </a:cubicBezTo>
                  <a:cubicBezTo>
                    <a:pt x="737" y="183"/>
                    <a:pt x="736" y="188"/>
                    <a:pt x="737" y="187"/>
                  </a:cubicBezTo>
                  <a:cubicBezTo>
                    <a:pt x="737" y="185"/>
                    <a:pt x="738" y="183"/>
                    <a:pt x="738" y="180"/>
                  </a:cubicBezTo>
                  <a:cubicBezTo>
                    <a:pt x="737" y="181"/>
                    <a:pt x="736" y="184"/>
                    <a:pt x="736" y="180"/>
                  </a:cubicBezTo>
                  <a:cubicBezTo>
                    <a:pt x="737" y="178"/>
                    <a:pt x="738" y="177"/>
                    <a:pt x="738" y="175"/>
                  </a:cubicBezTo>
                  <a:cubicBezTo>
                    <a:pt x="736" y="178"/>
                    <a:pt x="735" y="178"/>
                    <a:pt x="733" y="175"/>
                  </a:cubicBezTo>
                  <a:cubicBezTo>
                    <a:pt x="733" y="178"/>
                    <a:pt x="732" y="177"/>
                    <a:pt x="732" y="178"/>
                  </a:cubicBezTo>
                  <a:cubicBezTo>
                    <a:pt x="732" y="176"/>
                    <a:pt x="732" y="173"/>
                    <a:pt x="731" y="174"/>
                  </a:cubicBezTo>
                  <a:cubicBezTo>
                    <a:pt x="731" y="177"/>
                    <a:pt x="731" y="176"/>
                    <a:pt x="730" y="178"/>
                  </a:cubicBezTo>
                  <a:cubicBezTo>
                    <a:pt x="732" y="177"/>
                    <a:pt x="734" y="183"/>
                    <a:pt x="732" y="186"/>
                  </a:cubicBezTo>
                  <a:cubicBezTo>
                    <a:pt x="732" y="185"/>
                    <a:pt x="731" y="184"/>
                    <a:pt x="731" y="185"/>
                  </a:cubicBezTo>
                  <a:cubicBezTo>
                    <a:pt x="731" y="188"/>
                    <a:pt x="732" y="188"/>
                    <a:pt x="731" y="190"/>
                  </a:cubicBezTo>
                  <a:cubicBezTo>
                    <a:pt x="731" y="185"/>
                    <a:pt x="730" y="190"/>
                    <a:pt x="729" y="191"/>
                  </a:cubicBezTo>
                  <a:cubicBezTo>
                    <a:pt x="728" y="191"/>
                    <a:pt x="728" y="191"/>
                    <a:pt x="728" y="191"/>
                  </a:cubicBezTo>
                  <a:cubicBezTo>
                    <a:pt x="728" y="188"/>
                    <a:pt x="727" y="184"/>
                    <a:pt x="728" y="181"/>
                  </a:cubicBezTo>
                  <a:cubicBezTo>
                    <a:pt x="728" y="182"/>
                    <a:pt x="728" y="186"/>
                    <a:pt x="729" y="186"/>
                  </a:cubicBezTo>
                  <a:cubicBezTo>
                    <a:pt x="729" y="182"/>
                    <a:pt x="729" y="180"/>
                    <a:pt x="730" y="178"/>
                  </a:cubicBezTo>
                  <a:cubicBezTo>
                    <a:pt x="729" y="176"/>
                    <a:pt x="729" y="176"/>
                    <a:pt x="729" y="175"/>
                  </a:cubicBezTo>
                  <a:cubicBezTo>
                    <a:pt x="728" y="176"/>
                    <a:pt x="728" y="178"/>
                    <a:pt x="728" y="178"/>
                  </a:cubicBezTo>
                  <a:cubicBezTo>
                    <a:pt x="728" y="177"/>
                    <a:pt x="728" y="177"/>
                    <a:pt x="728" y="175"/>
                  </a:cubicBezTo>
                  <a:cubicBezTo>
                    <a:pt x="727" y="175"/>
                    <a:pt x="727" y="175"/>
                    <a:pt x="727" y="175"/>
                  </a:cubicBezTo>
                  <a:cubicBezTo>
                    <a:pt x="727" y="176"/>
                    <a:pt x="727" y="176"/>
                    <a:pt x="727" y="176"/>
                  </a:cubicBezTo>
                  <a:cubicBezTo>
                    <a:pt x="727" y="182"/>
                    <a:pt x="726" y="187"/>
                    <a:pt x="725" y="189"/>
                  </a:cubicBezTo>
                  <a:cubicBezTo>
                    <a:pt x="726" y="185"/>
                    <a:pt x="725" y="186"/>
                    <a:pt x="725" y="181"/>
                  </a:cubicBezTo>
                  <a:cubicBezTo>
                    <a:pt x="726" y="181"/>
                    <a:pt x="726" y="181"/>
                    <a:pt x="726" y="181"/>
                  </a:cubicBezTo>
                  <a:cubicBezTo>
                    <a:pt x="726" y="178"/>
                    <a:pt x="726" y="178"/>
                    <a:pt x="726" y="175"/>
                  </a:cubicBezTo>
                  <a:cubicBezTo>
                    <a:pt x="726" y="177"/>
                    <a:pt x="726" y="179"/>
                    <a:pt x="724" y="179"/>
                  </a:cubicBezTo>
                  <a:cubicBezTo>
                    <a:pt x="725" y="182"/>
                    <a:pt x="725" y="188"/>
                    <a:pt x="724" y="191"/>
                  </a:cubicBezTo>
                  <a:cubicBezTo>
                    <a:pt x="725" y="187"/>
                    <a:pt x="722" y="190"/>
                    <a:pt x="722" y="190"/>
                  </a:cubicBezTo>
                  <a:cubicBezTo>
                    <a:pt x="723" y="194"/>
                    <a:pt x="725" y="192"/>
                    <a:pt x="723" y="197"/>
                  </a:cubicBezTo>
                  <a:cubicBezTo>
                    <a:pt x="723" y="194"/>
                    <a:pt x="723" y="194"/>
                    <a:pt x="722" y="194"/>
                  </a:cubicBezTo>
                  <a:cubicBezTo>
                    <a:pt x="722" y="197"/>
                    <a:pt x="721" y="197"/>
                    <a:pt x="720" y="199"/>
                  </a:cubicBezTo>
                  <a:cubicBezTo>
                    <a:pt x="721" y="196"/>
                    <a:pt x="720" y="196"/>
                    <a:pt x="720" y="195"/>
                  </a:cubicBezTo>
                  <a:cubicBezTo>
                    <a:pt x="719" y="196"/>
                    <a:pt x="719" y="195"/>
                    <a:pt x="719" y="194"/>
                  </a:cubicBezTo>
                  <a:cubicBezTo>
                    <a:pt x="719" y="193"/>
                    <a:pt x="719" y="192"/>
                    <a:pt x="718" y="194"/>
                  </a:cubicBezTo>
                  <a:cubicBezTo>
                    <a:pt x="719" y="196"/>
                    <a:pt x="719" y="197"/>
                    <a:pt x="719" y="199"/>
                  </a:cubicBezTo>
                  <a:cubicBezTo>
                    <a:pt x="717" y="199"/>
                    <a:pt x="716" y="206"/>
                    <a:pt x="715" y="202"/>
                  </a:cubicBezTo>
                  <a:cubicBezTo>
                    <a:pt x="716" y="199"/>
                    <a:pt x="716" y="198"/>
                    <a:pt x="716" y="195"/>
                  </a:cubicBezTo>
                  <a:cubicBezTo>
                    <a:pt x="715" y="195"/>
                    <a:pt x="715" y="197"/>
                    <a:pt x="715" y="197"/>
                  </a:cubicBezTo>
                  <a:cubicBezTo>
                    <a:pt x="715" y="194"/>
                    <a:pt x="715" y="191"/>
                    <a:pt x="714" y="189"/>
                  </a:cubicBezTo>
                  <a:cubicBezTo>
                    <a:pt x="714" y="191"/>
                    <a:pt x="712" y="191"/>
                    <a:pt x="712" y="191"/>
                  </a:cubicBezTo>
                  <a:cubicBezTo>
                    <a:pt x="714" y="189"/>
                    <a:pt x="712" y="183"/>
                    <a:pt x="713" y="181"/>
                  </a:cubicBezTo>
                  <a:cubicBezTo>
                    <a:pt x="713" y="183"/>
                    <a:pt x="712" y="182"/>
                    <a:pt x="711" y="181"/>
                  </a:cubicBezTo>
                  <a:cubicBezTo>
                    <a:pt x="711" y="183"/>
                    <a:pt x="712" y="186"/>
                    <a:pt x="710" y="185"/>
                  </a:cubicBezTo>
                  <a:cubicBezTo>
                    <a:pt x="711" y="182"/>
                    <a:pt x="711" y="179"/>
                    <a:pt x="710" y="176"/>
                  </a:cubicBezTo>
                  <a:cubicBezTo>
                    <a:pt x="711" y="175"/>
                    <a:pt x="711" y="174"/>
                    <a:pt x="713" y="174"/>
                  </a:cubicBezTo>
                  <a:cubicBezTo>
                    <a:pt x="712" y="172"/>
                    <a:pt x="712" y="171"/>
                    <a:pt x="712" y="171"/>
                  </a:cubicBezTo>
                  <a:cubicBezTo>
                    <a:pt x="712" y="174"/>
                    <a:pt x="710" y="171"/>
                    <a:pt x="709" y="172"/>
                  </a:cubicBezTo>
                  <a:cubicBezTo>
                    <a:pt x="709" y="169"/>
                    <a:pt x="708" y="170"/>
                    <a:pt x="708" y="167"/>
                  </a:cubicBezTo>
                  <a:cubicBezTo>
                    <a:pt x="709" y="167"/>
                    <a:pt x="710" y="164"/>
                    <a:pt x="711" y="167"/>
                  </a:cubicBezTo>
                  <a:cubicBezTo>
                    <a:pt x="711" y="164"/>
                    <a:pt x="711" y="163"/>
                    <a:pt x="711" y="160"/>
                  </a:cubicBezTo>
                  <a:cubicBezTo>
                    <a:pt x="712" y="159"/>
                    <a:pt x="713" y="157"/>
                    <a:pt x="714" y="153"/>
                  </a:cubicBezTo>
                  <a:cubicBezTo>
                    <a:pt x="713" y="151"/>
                    <a:pt x="713" y="154"/>
                    <a:pt x="713" y="151"/>
                  </a:cubicBezTo>
                  <a:cubicBezTo>
                    <a:pt x="713" y="150"/>
                    <a:pt x="713" y="148"/>
                    <a:pt x="714" y="148"/>
                  </a:cubicBezTo>
                  <a:cubicBezTo>
                    <a:pt x="714" y="150"/>
                    <a:pt x="713" y="152"/>
                    <a:pt x="714" y="151"/>
                  </a:cubicBezTo>
                  <a:cubicBezTo>
                    <a:pt x="714" y="146"/>
                    <a:pt x="715" y="144"/>
                    <a:pt x="715" y="141"/>
                  </a:cubicBezTo>
                  <a:cubicBezTo>
                    <a:pt x="716" y="144"/>
                    <a:pt x="718" y="149"/>
                    <a:pt x="717" y="153"/>
                  </a:cubicBezTo>
                  <a:cubicBezTo>
                    <a:pt x="716" y="153"/>
                    <a:pt x="716" y="151"/>
                    <a:pt x="716" y="151"/>
                  </a:cubicBezTo>
                  <a:cubicBezTo>
                    <a:pt x="715" y="154"/>
                    <a:pt x="716" y="155"/>
                    <a:pt x="716" y="158"/>
                  </a:cubicBezTo>
                  <a:cubicBezTo>
                    <a:pt x="716" y="159"/>
                    <a:pt x="717" y="159"/>
                    <a:pt x="717" y="159"/>
                  </a:cubicBezTo>
                  <a:cubicBezTo>
                    <a:pt x="717" y="158"/>
                    <a:pt x="717" y="156"/>
                    <a:pt x="717" y="156"/>
                  </a:cubicBezTo>
                  <a:cubicBezTo>
                    <a:pt x="719" y="156"/>
                    <a:pt x="719" y="159"/>
                    <a:pt x="719" y="162"/>
                  </a:cubicBezTo>
                  <a:cubicBezTo>
                    <a:pt x="720" y="158"/>
                    <a:pt x="722" y="157"/>
                    <a:pt x="724" y="158"/>
                  </a:cubicBezTo>
                  <a:cubicBezTo>
                    <a:pt x="724" y="156"/>
                    <a:pt x="724" y="154"/>
                    <a:pt x="724" y="151"/>
                  </a:cubicBezTo>
                  <a:cubicBezTo>
                    <a:pt x="725" y="154"/>
                    <a:pt x="724" y="148"/>
                    <a:pt x="724" y="147"/>
                  </a:cubicBezTo>
                  <a:cubicBezTo>
                    <a:pt x="725" y="150"/>
                    <a:pt x="725" y="148"/>
                    <a:pt x="726" y="146"/>
                  </a:cubicBezTo>
                  <a:cubicBezTo>
                    <a:pt x="726" y="146"/>
                    <a:pt x="726" y="149"/>
                    <a:pt x="727" y="149"/>
                  </a:cubicBezTo>
                  <a:cubicBezTo>
                    <a:pt x="727" y="148"/>
                    <a:pt x="727" y="145"/>
                    <a:pt x="728" y="144"/>
                  </a:cubicBezTo>
                  <a:cubicBezTo>
                    <a:pt x="726" y="145"/>
                    <a:pt x="726" y="145"/>
                    <a:pt x="725" y="144"/>
                  </a:cubicBezTo>
                  <a:cubicBezTo>
                    <a:pt x="725" y="147"/>
                    <a:pt x="723" y="146"/>
                    <a:pt x="724" y="148"/>
                  </a:cubicBezTo>
                  <a:cubicBezTo>
                    <a:pt x="723" y="149"/>
                    <a:pt x="723" y="145"/>
                    <a:pt x="723" y="145"/>
                  </a:cubicBezTo>
                  <a:cubicBezTo>
                    <a:pt x="722" y="147"/>
                    <a:pt x="722" y="148"/>
                    <a:pt x="722" y="149"/>
                  </a:cubicBezTo>
                  <a:cubicBezTo>
                    <a:pt x="723" y="149"/>
                    <a:pt x="723" y="148"/>
                    <a:pt x="723" y="149"/>
                  </a:cubicBezTo>
                  <a:cubicBezTo>
                    <a:pt x="723" y="151"/>
                    <a:pt x="722" y="154"/>
                    <a:pt x="721" y="155"/>
                  </a:cubicBezTo>
                  <a:cubicBezTo>
                    <a:pt x="720" y="150"/>
                    <a:pt x="722" y="150"/>
                    <a:pt x="722" y="145"/>
                  </a:cubicBezTo>
                  <a:cubicBezTo>
                    <a:pt x="722" y="146"/>
                    <a:pt x="722" y="144"/>
                    <a:pt x="723" y="143"/>
                  </a:cubicBezTo>
                  <a:cubicBezTo>
                    <a:pt x="723" y="140"/>
                    <a:pt x="722" y="143"/>
                    <a:pt x="722" y="139"/>
                  </a:cubicBezTo>
                  <a:cubicBezTo>
                    <a:pt x="722" y="137"/>
                    <a:pt x="723" y="139"/>
                    <a:pt x="723" y="137"/>
                  </a:cubicBezTo>
                  <a:cubicBezTo>
                    <a:pt x="722" y="136"/>
                    <a:pt x="722" y="138"/>
                    <a:pt x="721" y="137"/>
                  </a:cubicBezTo>
                  <a:cubicBezTo>
                    <a:pt x="721" y="140"/>
                    <a:pt x="721" y="141"/>
                    <a:pt x="720" y="141"/>
                  </a:cubicBezTo>
                  <a:cubicBezTo>
                    <a:pt x="719" y="137"/>
                    <a:pt x="722" y="133"/>
                    <a:pt x="720" y="131"/>
                  </a:cubicBezTo>
                  <a:cubicBezTo>
                    <a:pt x="720" y="133"/>
                    <a:pt x="720" y="134"/>
                    <a:pt x="720" y="135"/>
                  </a:cubicBezTo>
                  <a:cubicBezTo>
                    <a:pt x="719" y="135"/>
                    <a:pt x="719" y="138"/>
                    <a:pt x="719" y="135"/>
                  </a:cubicBezTo>
                  <a:cubicBezTo>
                    <a:pt x="720" y="133"/>
                    <a:pt x="718" y="133"/>
                    <a:pt x="717" y="130"/>
                  </a:cubicBezTo>
                  <a:cubicBezTo>
                    <a:pt x="716" y="133"/>
                    <a:pt x="717" y="134"/>
                    <a:pt x="716" y="136"/>
                  </a:cubicBezTo>
                  <a:cubicBezTo>
                    <a:pt x="716" y="134"/>
                    <a:pt x="715" y="137"/>
                    <a:pt x="715" y="135"/>
                  </a:cubicBezTo>
                  <a:cubicBezTo>
                    <a:pt x="715" y="133"/>
                    <a:pt x="717" y="132"/>
                    <a:pt x="715" y="131"/>
                  </a:cubicBezTo>
                  <a:cubicBezTo>
                    <a:pt x="715" y="133"/>
                    <a:pt x="714" y="132"/>
                    <a:pt x="714" y="133"/>
                  </a:cubicBezTo>
                  <a:cubicBezTo>
                    <a:pt x="714" y="136"/>
                    <a:pt x="715" y="136"/>
                    <a:pt x="714" y="137"/>
                  </a:cubicBezTo>
                  <a:cubicBezTo>
                    <a:pt x="713" y="135"/>
                    <a:pt x="714" y="130"/>
                    <a:pt x="713" y="130"/>
                  </a:cubicBezTo>
                  <a:cubicBezTo>
                    <a:pt x="713" y="131"/>
                    <a:pt x="712" y="133"/>
                    <a:pt x="712" y="134"/>
                  </a:cubicBezTo>
                  <a:cubicBezTo>
                    <a:pt x="711" y="131"/>
                    <a:pt x="710" y="130"/>
                    <a:pt x="710" y="127"/>
                  </a:cubicBezTo>
                  <a:cubicBezTo>
                    <a:pt x="711" y="128"/>
                    <a:pt x="709" y="122"/>
                    <a:pt x="710" y="121"/>
                  </a:cubicBezTo>
                  <a:cubicBezTo>
                    <a:pt x="711" y="122"/>
                    <a:pt x="711" y="125"/>
                    <a:pt x="711" y="128"/>
                  </a:cubicBezTo>
                  <a:cubicBezTo>
                    <a:pt x="712" y="126"/>
                    <a:pt x="712" y="126"/>
                    <a:pt x="713" y="127"/>
                  </a:cubicBezTo>
                  <a:cubicBezTo>
                    <a:pt x="712" y="124"/>
                    <a:pt x="712" y="122"/>
                    <a:pt x="714" y="123"/>
                  </a:cubicBezTo>
                  <a:cubicBezTo>
                    <a:pt x="712" y="120"/>
                    <a:pt x="713" y="115"/>
                    <a:pt x="711" y="108"/>
                  </a:cubicBezTo>
                  <a:cubicBezTo>
                    <a:pt x="710" y="110"/>
                    <a:pt x="710" y="106"/>
                    <a:pt x="711" y="105"/>
                  </a:cubicBezTo>
                  <a:cubicBezTo>
                    <a:pt x="710" y="105"/>
                    <a:pt x="710" y="108"/>
                    <a:pt x="709" y="106"/>
                  </a:cubicBezTo>
                  <a:cubicBezTo>
                    <a:pt x="708" y="105"/>
                    <a:pt x="709" y="105"/>
                    <a:pt x="708" y="103"/>
                  </a:cubicBezTo>
                  <a:cubicBezTo>
                    <a:pt x="707" y="104"/>
                    <a:pt x="706" y="101"/>
                    <a:pt x="705" y="101"/>
                  </a:cubicBezTo>
                  <a:cubicBezTo>
                    <a:pt x="705" y="102"/>
                    <a:pt x="706" y="103"/>
                    <a:pt x="705" y="103"/>
                  </a:cubicBezTo>
                  <a:cubicBezTo>
                    <a:pt x="705" y="100"/>
                    <a:pt x="704" y="97"/>
                    <a:pt x="704" y="94"/>
                  </a:cubicBezTo>
                  <a:cubicBezTo>
                    <a:pt x="706" y="96"/>
                    <a:pt x="708" y="93"/>
                    <a:pt x="708" y="89"/>
                  </a:cubicBezTo>
                  <a:cubicBezTo>
                    <a:pt x="708" y="90"/>
                    <a:pt x="709" y="91"/>
                    <a:pt x="710" y="92"/>
                  </a:cubicBezTo>
                  <a:cubicBezTo>
                    <a:pt x="711" y="94"/>
                    <a:pt x="711" y="94"/>
                    <a:pt x="712" y="93"/>
                  </a:cubicBezTo>
                  <a:cubicBezTo>
                    <a:pt x="711" y="92"/>
                    <a:pt x="710" y="92"/>
                    <a:pt x="710" y="89"/>
                  </a:cubicBezTo>
                  <a:cubicBezTo>
                    <a:pt x="710" y="89"/>
                    <a:pt x="712" y="91"/>
                    <a:pt x="711" y="88"/>
                  </a:cubicBezTo>
                  <a:cubicBezTo>
                    <a:pt x="710" y="85"/>
                    <a:pt x="709" y="88"/>
                    <a:pt x="707" y="86"/>
                  </a:cubicBezTo>
                  <a:cubicBezTo>
                    <a:pt x="707" y="87"/>
                    <a:pt x="708" y="89"/>
                    <a:pt x="707" y="89"/>
                  </a:cubicBezTo>
                  <a:cubicBezTo>
                    <a:pt x="706" y="86"/>
                    <a:pt x="705" y="86"/>
                    <a:pt x="705" y="84"/>
                  </a:cubicBezTo>
                  <a:cubicBezTo>
                    <a:pt x="703" y="83"/>
                    <a:pt x="700" y="84"/>
                    <a:pt x="698" y="81"/>
                  </a:cubicBezTo>
                  <a:cubicBezTo>
                    <a:pt x="698" y="84"/>
                    <a:pt x="700" y="83"/>
                    <a:pt x="700" y="86"/>
                  </a:cubicBezTo>
                  <a:cubicBezTo>
                    <a:pt x="699" y="86"/>
                    <a:pt x="698" y="84"/>
                    <a:pt x="698" y="84"/>
                  </a:cubicBezTo>
                  <a:cubicBezTo>
                    <a:pt x="698" y="85"/>
                    <a:pt x="699" y="87"/>
                    <a:pt x="698" y="87"/>
                  </a:cubicBezTo>
                  <a:cubicBezTo>
                    <a:pt x="698" y="86"/>
                    <a:pt x="697" y="84"/>
                    <a:pt x="697" y="84"/>
                  </a:cubicBezTo>
                  <a:cubicBezTo>
                    <a:pt x="696" y="86"/>
                    <a:pt x="697" y="88"/>
                    <a:pt x="696" y="89"/>
                  </a:cubicBezTo>
                  <a:cubicBezTo>
                    <a:pt x="694" y="83"/>
                    <a:pt x="692" y="85"/>
                    <a:pt x="693" y="89"/>
                  </a:cubicBezTo>
                  <a:cubicBezTo>
                    <a:pt x="692" y="89"/>
                    <a:pt x="691" y="87"/>
                    <a:pt x="689" y="85"/>
                  </a:cubicBezTo>
                  <a:cubicBezTo>
                    <a:pt x="690" y="82"/>
                    <a:pt x="691" y="84"/>
                    <a:pt x="692" y="83"/>
                  </a:cubicBezTo>
                  <a:cubicBezTo>
                    <a:pt x="691" y="80"/>
                    <a:pt x="690" y="80"/>
                    <a:pt x="689" y="80"/>
                  </a:cubicBezTo>
                  <a:cubicBezTo>
                    <a:pt x="688" y="80"/>
                    <a:pt x="688" y="82"/>
                    <a:pt x="689" y="83"/>
                  </a:cubicBezTo>
                  <a:cubicBezTo>
                    <a:pt x="688" y="82"/>
                    <a:pt x="687" y="81"/>
                    <a:pt x="687" y="79"/>
                  </a:cubicBezTo>
                  <a:cubicBezTo>
                    <a:pt x="686" y="80"/>
                    <a:pt x="686" y="76"/>
                    <a:pt x="685" y="77"/>
                  </a:cubicBezTo>
                  <a:cubicBezTo>
                    <a:pt x="686" y="79"/>
                    <a:pt x="686" y="80"/>
                    <a:pt x="686" y="80"/>
                  </a:cubicBezTo>
                  <a:cubicBezTo>
                    <a:pt x="685" y="80"/>
                    <a:pt x="684" y="78"/>
                    <a:pt x="684" y="77"/>
                  </a:cubicBezTo>
                  <a:cubicBezTo>
                    <a:pt x="682" y="79"/>
                    <a:pt x="682" y="78"/>
                    <a:pt x="679" y="79"/>
                  </a:cubicBezTo>
                  <a:cubicBezTo>
                    <a:pt x="679" y="81"/>
                    <a:pt x="680" y="83"/>
                    <a:pt x="680" y="84"/>
                  </a:cubicBezTo>
                  <a:cubicBezTo>
                    <a:pt x="679" y="83"/>
                    <a:pt x="678" y="83"/>
                    <a:pt x="678" y="84"/>
                  </a:cubicBezTo>
                  <a:cubicBezTo>
                    <a:pt x="677" y="83"/>
                    <a:pt x="677" y="82"/>
                    <a:pt x="677" y="82"/>
                  </a:cubicBezTo>
                  <a:cubicBezTo>
                    <a:pt x="675" y="81"/>
                    <a:pt x="676" y="84"/>
                    <a:pt x="675" y="84"/>
                  </a:cubicBezTo>
                  <a:cubicBezTo>
                    <a:pt x="674" y="82"/>
                    <a:pt x="673" y="79"/>
                    <a:pt x="673" y="78"/>
                  </a:cubicBezTo>
                  <a:cubicBezTo>
                    <a:pt x="673" y="78"/>
                    <a:pt x="673" y="77"/>
                    <a:pt x="672" y="78"/>
                  </a:cubicBezTo>
                  <a:cubicBezTo>
                    <a:pt x="673" y="80"/>
                    <a:pt x="674" y="81"/>
                    <a:pt x="674" y="83"/>
                  </a:cubicBezTo>
                  <a:cubicBezTo>
                    <a:pt x="673" y="83"/>
                    <a:pt x="672" y="81"/>
                    <a:pt x="672" y="80"/>
                  </a:cubicBezTo>
                  <a:cubicBezTo>
                    <a:pt x="670" y="79"/>
                    <a:pt x="665" y="70"/>
                    <a:pt x="666" y="78"/>
                  </a:cubicBezTo>
                  <a:cubicBezTo>
                    <a:pt x="666" y="77"/>
                    <a:pt x="665" y="77"/>
                    <a:pt x="665" y="76"/>
                  </a:cubicBezTo>
                  <a:cubicBezTo>
                    <a:pt x="664" y="77"/>
                    <a:pt x="664" y="77"/>
                    <a:pt x="664" y="79"/>
                  </a:cubicBezTo>
                  <a:cubicBezTo>
                    <a:pt x="663" y="78"/>
                    <a:pt x="663" y="78"/>
                    <a:pt x="662" y="77"/>
                  </a:cubicBezTo>
                  <a:cubicBezTo>
                    <a:pt x="661" y="75"/>
                    <a:pt x="662" y="75"/>
                    <a:pt x="661" y="73"/>
                  </a:cubicBezTo>
                  <a:cubicBezTo>
                    <a:pt x="660" y="72"/>
                    <a:pt x="658" y="73"/>
                    <a:pt x="658" y="75"/>
                  </a:cubicBezTo>
                  <a:cubicBezTo>
                    <a:pt x="658" y="77"/>
                    <a:pt x="658" y="80"/>
                    <a:pt x="660" y="82"/>
                  </a:cubicBezTo>
                  <a:cubicBezTo>
                    <a:pt x="659" y="83"/>
                    <a:pt x="659" y="83"/>
                    <a:pt x="658" y="81"/>
                  </a:cubicBezTo>
                  <a:cubicBezTo>
                    <a:pt x="657" y="79"/>
                    <a:pt x="657" y="76"/>
                    <a:pt x="656" y="73"/>
                  </a:cubicBezTo>
                  <a:cubicBezTo>
                    <a:pt x="656" y="67"/>
                    <a:pt x="658" y="61"/>
                    <a:pt x="663" y="67"/>
                  </a:cubicBezTo>
                  <a:cubicBezTo>
                    <a:pt x="665" y="69"/>
                    <a:pt x="665" y="72"/>
                    <a:pt x="667" y="72"/>
                  </a:cubicBezTo>
                  <a:cubicBezTo>
                    <a:pt x="666" y="69"/>
                    <a:pt x="665" y="68"/>
                    <a:pt x="665" y="66"/>
                  </a:cubicBezTo>
                  <a:cubicBezTo>
                    <a:pt x="663" y="68"/>
                    <a:pt x="661" y="57"/>
                    <a:pt x="659" y="55"/>
                  </a:cubicBezTo>
                  <a:cubicBezTo>
                    <a:pt x="659" y="54"/>
                    <a:pt x="659" y="54"/>
                    <a:pt x="658" y="52"/>
                  </a:cubicBezTo>
                  <a:cubicBezTo>
                    <a:pt x="658" y="51"/>
                    <a:pt x="657" y="50"/>
                    <a:pt x="656" y="49"/>
                  </a:cubicBezTo>
                  <a:cubicBezTo>
                    <a:pt x="656" y="47"/>
                    <a:pt x="655" y="46"/>
                    <a:pt x="654" y="43"/>
                  </a:cubicBezTo>
                  <a:cubicBezTo>
                    <a:pt x="653" y="41"/>
                    <a:pt x="651" y="39"/>
                    <a:pt x="650" y="36"/>
                  </a:cubicBezTo>
                  <a:cubicBezTo>
                    <a:pt x="650" y="36"/>
                    <a:pt x="651" y="36"/>
                    <a:pt x="651" y="36"/>
                  </a:cubicBezTo>
                  <a:cubicBezTo>
                    <a:pt x="649" y="33"/>
                    <a:pt x="647" y="29"/>
                    <a:pt x="645" y="26"/>
                  </a:cubicBezTo>
                  <a:cubicBezTo>
                    <a:pt x="644" y="23"/>
                    <a:pt x="642" y="19"/>
                    <a:pt x="639" y="17"/>
                  </a:cubicBezTo>
                  <a:cubicBezTo>
                    <a:pt x="638" y="14"/>
                    <a:pt x="637" y="13"/>
                    <a:pt x="635" y="9"/>
                  </a:cubicBezTo>
                  <a:cubicBezTo>
                    <a:pt x="636" y="9"/>
                    <a:pt x="636" y="8"/>
                    <a:pt x="636" y="7"/>
                  </a:cubicBezTo>
                  <a:cubicBezTo>
                    <a:pt x="627" y="0"/>
                    <a:pt x="624" y="10"/>
                    <a:pt x="632" y="22"/>
                  </a:cubicBezTo>
                  <a:cubicBezTo>
                    <a:pt x="633" y="26"/>
                    <a:pt x="634" y="30"/>
                    <a:pt x="636" y="34"/>
                  </a:cubicBezTo>
                  <a:cubicBezTo>
                    <a:pt x="637" y="38"/>
                    <a:pt x="639" y="43"/>
                    <a:pt x="642" y="47"/>
                  </a:cubicBezTo>
                  <a:cubicBezTo>
                    <a:pt x="641" y="49"/>
                    <a:pt x="641" y="47"/>
                    <a:pt x="641" y="49"/>
                  </a:cubicBezTo>
                  <a:cubicBezTo>
                    <a:pt x="643" y="54"/>
                    <a:pt x="644" y="57"/>
                    <a:pt x="643" y="59"/>
                  </a:cubicBezTo>
                  <a:cubicBezTo>
                    <a:pt x="644" y="59"/>
                    <a:pt x="644" y="61"/>
                    <a:pt x="645" y="62"/>
                  </a:cubicBezTo>
                  <a:cubicBezTo>
                    <a:pt x="645" y="60"/>
                    <a:pt x="644" y="59"/>
                    <a:pt x="645" y="57"/>
                  </a:cubicBezTo>
                  <a:cubicBezTo>
                    <a:pt x="648" y="64"/>
                    <a:pt x="651" y="65"/>
                    <a:pt x="652" y="72"/>
                  </a:cubicBezTo>
                  <a:cubicBezTo>
                    <a:pt x="649" y="72"/>
                    <a:pt x="646" y="67"/>
                    <a:pt x="643" y="68"/>
                  </a:cubicBezTo>
                  <a:cubicBezTo>
                    <a:pt x="643" y="69"/>
                    <a:pt x="644" y="72"/>
                    <a:pt x="643" y="72"/>
                  </a:cubicBezTo>
                  <a:cubicBezTo>
                    <a:pt x="643" y="74"/>
                    <a:pt x="644" y="74"/>
                    <a:pt x="644" y="75"/>
                  </a:cubicBezTo>
                  <a:cubicBezTo>
                    <a:pt x="644" y="76"/>
                    <a:pt x="644" y="78"/>
                    <a:pt x="644" y="80"/>
                  </a:cubicBezTo>
                  <a:cubicBezTo>
                    <a:pt x="645" y="83"/>
                    <a:pt x="646" y="85"/>
                    <a:pt x="647" y="87"/>
                  </a:cubicBezTo>
                  <a:cubicBezTo>
                    <a:pt x="647" y="89"/>
                    <a:pt x="646" y="88"/>
                    <a:pt x="647" y="90"/>
                  </a:cubicBezTo>
                  <a:cubicBezTo>
                    <a:pt x="646" y="91"/>
                    <a:pt x="646" y="88"/>
                    <a:pt x="645" y="8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5" y="91"/>
                    <a:pt x="646" y="92"/>
                    <a:pt x="646" y="93"/>
                  </a:cubicBezTo>
                  <a:cubicBezTo>
                    <a:pt x="644" y="96"/>
                    <a:pt x="648" y="111"/>
                    <a:pt x="643" y="105"/>
                  </a:cubicBezTo>
                  <a:cubicBezTo>
                    <a:pt x="643" y="103"/>
                    <a:pt x="642" y="100"/>
                    <a:pt x="642" y="99"/>
                  </a:cubicBezTo>
                  <a:cubicBezTo>
                    <a:pt x="640" y="99"/>
                    <a:pt x="640" y="94"/>
                    <a:pt x="638" y="92"/>
                  </a:cubicBezTo>
                  <a:cubicBezTo>
                    <a:pt x="640" y="96"/>
                    <a:pt x="639" y="98"/>
                    <a:pt x="641" y="101"/>
                  </a:cubicBezTo>
                  <a:cubicBezTo>
                    <a:pt x="639" y="101"/>
                    <a:pt x="640" y="104"/>
                    <a:pt x="638" y="101"/>
                  </a:cubicBezTo>
                  <a:cubicBezTo>
                    <a:pt x="639" y="105"/>
                    <a:pt x="639" y="106"/>
                    <a:pt x="639" y="108"/>
                  </a:cubicBezTo>
                  <a:cubicBezTo>
                    <a:pt x="638" y="106"/>
                    <a:pt x="638" y="109"/>
                    <a:pt x="637" y="108"/>
                  </a:cubicBezTo>
                  <a:cubicBezTo>
                    <a:pt x="637" y="105"/>
                    <a:pt x="636" y="105"/>
                    <a:pt x="635" y="104"/>
                  </a:cubicBezTo>
                  <a:cubicBezTo>
                    <a:pt x="636" y="102"/>
                    <a:pt x="635" y="99"/>
                    <a:pt x="634" y="95"/>
                  </a:cubicBezTo>
                  <a:cubicBezTo>
                    <a:pt x="634" y="95"/>
                    <a:pt x="633" y="96"/>
                    <a:pt x="633" y="95"/>
                  </a:cubicBezTo>
                  <a:cubicBezTo>
                    <a:pt x="633" y="93"/>
                    <a:pt x="633" y="92"/>
                    <a:pt x="632" y="88"/>
                  </a:cubicBezTo>
                  <a:cubicBezTo>
                    <a:pt x="631" y="90"/>
                    <a:pt x="629" y="88"/>
                    <a:pt x="629" y="90"/>
                  </a:cubicBezTo>
                  <a:cubicBezTo>
                    <a:pt x="626" y="85"/>
                    <a:pt x="626" y="92"/>
                    <a:pt x="623" y="87"/>
                  </a:cubicBezTo>
                  <a:cubicBezTo>
                    <a:pt x="625" y="89"/>
                    <a:pt x="625" y="94"/>
                    <a:pt x="627" y="96"/>
                  </a:cubicBezTo>
                  <a:cubicBezTo>
                    <a:pt x="627" y="97"/>
                    <a:pt x="626" y="99"/>
                    <a:pt x="626" y="101"/>
                  </a:cubicBezTo>
                  <a:cubicBezTo>
                    <a:pt x="629" y="100"/>
                    <a:pt x="629" y="108"/>
                    <a:pt x="628" y="109"/>
                  </a:cubicBezTo>
                  <a:cubicBezTo>
                    <a:pt x="629" y="111"/>
                    <a:pt x="630" y="113"/>
                    <a:pt x="631" y="114"/>
                  </a:cubicBezTo>
                  <a:cubicBezTo>
                    <a:pt x="630" y="115"/>
                    <a:pt x="631" y="115"/>
                    <a:pt x="630" y="115"/>
                  </a:cubicBezTo>
                  <a:cubicBezTo>
                    <a:pt x="629" y="115"/>
                    <a:pt x="628" y="113"/>
                    <a:pt x="628" y="111"/>
                  </a:cubicBezTo>
                  <a:cubicBezTo>
                    <a:pt x="628" y="113"/>
                    <a:pt x="628" y="113"/>
                    <a:pt x="627" y="113"/>
                  </a:cubicBezTo>
                  <a:cubicBezTo>
                    <a:pt x="628" y="114"/>
                    <a:pt x="629" y="117"/>
                    <a:pt x="628" y="117"/>
                  </a:cubicBezTo>
                  <a:cubicBezTo>
                    <a:pt x="627" y="116"/>
                    <a:pt x="627" y="113"/>
                    <a:pt x="627" y="114"/>
                  </a:cubicBezTo>
                  <a:cubicBezTo>
                    <a:pt x="628" y="117"/>
                    <a:pt x="626" y="114"/>
                    <a:pt x="625" y="116"/>
                  </a:cubicBezTo>
                  <a:cubicBezTo>
                    <a:pt x="624" y="115"/>
                    <a:pt x="625" y="113"/>
                    <a:pt x="624" y="111"/>
                  </a:cubicBezTo>
                  <a:cubicBezTo>
                    <a:pt x="623" y="111"/>
                    <a:pt x="623" y="112"/>
                    <a:pt x="623" y="111"/>
                  </a:cubicBezTo>
                  <a:cubicBezTo>
                    <a:pt x="621" y="105"/>
                    <a:pt x="620" y="101"/>
                    <a:pt x="618" y="97"/>
                  </a:cubicBezTo>
                  <a:cubicBezTo>
                    <a:pt x="619" y="100"/>
                    <a:pt x="617" y="98"/>
                    <a:pt x="616" y="96"/>
                  </a:cubicBezTo>
                  <a:cubicBezTo>
                    <a:pt x="617" y="95"/>
                    <a:pt x="615" y="93"/>
                    <a:pt x="615" y="92"/>
                  </a:cubicBezTo>
                  <a:cubicBezTo>
                    <a:pt x="617" y="93"/>
                    <a:pt x="617" y="93"/>
                    <a:pt x="617" y="96"/>
                  </a:cubicBezTo>
                  <a:cubicBezTo>
                    <a:pt x="618" y="96"/>
                    <a:pt x="618" y="95"/>
                    <a:pt x="619" y="96"/>
                  </a:cubicBezTo>
                  <a:cubicBezTo>
                    <a:pt x="619" y="93"/>
                    <a:pt x="618" y="96"/>
                    <a:pt x="617" y="94"/>
                  </a:cubicBezTo>
                  <a:cubicBezTo>
                    <a:pt x="617" y="93"/>
                    <a:pt x="616" y="92"/>
                    <a:pt x="617" y="92"/>
                  </a:cubicBezTo>
                  <a:cubicBezTo>
                    <a:pt x="617" y="92"/>
                    <a:pt x="618" y="93"/>
                    <a:pt x="618" y="93"/>
                  </a:cubicBezTo>
                  <a:cubicBezTo>
                    <a:pt x="617" y="90"/>
                    <a:pt x="618" y="89"/>
                    <a:pt x="619" y="89"/>
                  </a:cubicBezTo>
                  <a:cubicBezTo>
                    <a:pt x="618" y="88"/>
                    <a:pt x="619" y="88"/>
                    <a:pt x="618" y="86"/>
                  </a:cubicBezTo>
                  <a:cubicBezTo>
                    <a:pt x="618" y="86"/>
                    <a:pt x="618" y="87"/>
                    <a:pt x="618" y="87"/>
                  </a:cubicBezTo>
                  <a:cubicBezTo>
                    <a:pt x="617" y="87"/>
                    <a:pt x="616" y="85"/>
                    <a:pt x="616" y="85"/>
                  </a:cubicBezTo>
                  <a:cubicBezTo>
                    <a:pt x="617" y="86"/>
                    <a:pt x="617" y="82"/>
                    <a:pt x="615" y="81"/>
                  </a:cubicBezTo>
                  <a:cubicBezTo>
                    <a:pt x="615" y="82"/>
                    <a:pt x="615" y="83"/>
                    <a:pt x="615" y="83"/>
                  </a:cubicBezTo>
                  <a:cubicBezTo>
                    <a:pt x="614" y="80"/>
                    <a:pt x="615" y="79"/>
                    <a:pt x="614" y="77"/>
                  </a:cubicBezTo>
                  <a:cubicBezTo>
                    <a:pt x="614" y="78"/>
                    <a:pt x="613" y="78"/>
                    <a:pt x="613" y="79"/>
                  </a:cubicBezTo>
                  <a:cubicBezTo>
                    <a:pt x="613" y="77"/>
                    <a:pt x="612" y="75"/>
                    <a:pt x="611" y="75"/>
                  </a:cubicBezTo>
                  <a:cubicBezTo>
                    <a:pt x="612" y="77"/>
                    <a:pt x="613" y="77"/>
                    <a:pt x="612" y="78"/>
                  </a:cubicBezTo>
                  <a:cubicBezTo>
                    <a:pt x="610" y="76"/>
                    <a:pt x="609" y="81"/>
                    <a:pt x="611" y="82"/>
                  </a:cubicBezTo>
                  <a:cubicBezTo>
                    <a:pt x="609" y="77"/>
                    <a:pt x="613" y="80"/>
                    <a:pt x="611" y="80"/>
                  </a:cubicBezTo>
                  <a:cubicBezTo>
                    <a:pt x="612" y="82"/>
                    <a:pt x="612" y="80"/>
                    <a:pt x="613" y="82"/>
                  </a:cubicBezTo>
                  <a:cubicBezTo>
                    <a:pt x="611" y="85"/>
                    <a:pt x="610" y="79"/>
                    <a:pt x="608" y="79"/>
                  </a:cubicBezTo>
                  <a:cubicBezTo>
                    <a:pt x="609" y="80"/>
                    <a:pt x="610" y="81"/>
                    <a:pt x="609" y="83"/>
                  </a:cubicBezTo>
                  <a:cubicBezTo>
                    <a:pt x="608" y="84"/>
                    <a:pt x="608" y="86"/>
                    <a:pt x="608" y="88"/>
                  </a:cubicBezTo>
                  <a:cubicBezTo>
                    <a:pt x="608" y="89"/>
                    <a:pt x="608" y="90"/>
                    <a:pt x="608" y="92"/>
                  </a:cubicBezTo>
                  <a:cubicBezTo>
                    <a:pt x="608" y="93"/>
                    <a:pt x="609" y="94"/>
                    <a:pt x="609" y="95"/>
                  </a:cubicBezTo>
                  <a:cubicBezTo>
                    <a:pt x="608" y="92"/>
                    <a:pt x="607" y="93"/>
                    <a:pt x="606" y="93"/>
                  </a:cubicBezTo>
                  <a:cubicBezTo>
                    <a:pt x="607" y="95"/>
                    <a:pt x="607" y="95"/>
                    <a:pt x="606" y="97"/>
                  </a:cubicBezTo>
                  <a:cubicBezTo>
                    <a:pt x="607" y="98"/>
                    <a:pt x="607" y="99"/>
                    <a:pt x="607" y="101"/>
                  </a:cubicBezTo>
                  <a:cubicBezTo>
                    <a:pt x="608" y="101"/>
                    <a:pt x="608" y="100"/>
                    <a:pt x="609" y="102"/>
                  </a:cubicBezTo>
                  <a:cubicBezTo>
                    <a:pt x="609" y="103"/>
                    <a:pt x="610" y="106"/>
                    <a:pt x="608" y="105"/>
                  </a:cubicBezTo>
                  <a:cubicBezTo>
                    <a:pt x="609" y="107"/>
                    <a:pt x="610" y="111"/>
                    <a:pt x="611" y="111"/>
                  </a:cubicBezTo>
                  <a:cubicBezTo>
                    <a:pt x="611" y="110"/>
                    <a:pt x="611" y="109"/>
                    <a:pt x="611" y="109"/>
                  </a:cubicBezTo>
                  <a:cubicBezTo>
                    <a:pt x="612" y="110"/>
                    <a:pt x="612" y="110"/>
                    <a:pt x="612" y="111"/>
                  </a:cubicBezTo>
                  <a:cubicBezTo>
                    <a:pt x="613" y="106"/>
                    <a:pt x="618" y="114"/>
                    <a:pt x="616" y="117"/>
                  </a:cubicBezTo>
                  <a:cubicBezTo>
                    <a:pt x="616" y="116"/>
                    <a:pt x="615" y="113"/>
                    <a:pt x="615" y="115"/>
                  </a:cubicBezTo>
                  <a:cubicBezTo>
                    <a:pt x="616" y="116"/>
                    <a:pt x="615" y="117"/>
                    <a:pt x="615" y="117"/>
                  </a:cubicBezTo>
                  <a:cubicBezTo>
                    <a:pt x="615" y="116"/>
                    <a:pt x="614" y="114"/>
                    <a:pt x="613" y="114"/>
                  </a:cubicBezTo>
                  <a:cubicBezTo>
                    <a:pt x="614" y="116"/>
                    <a:pt x="613" y="117"/>
                    <a:pt x="613" y="118"/>
                  </a:cubicBezTo>
                  <a:cubicBezTo>
                    <a:pt x="614" y="119"/>
                    <a:pt x="615" y="121"/>
                    <a:pt x="615" y="123"/>
                  </a:cubicBezTo>
                  <a:cubicBezTo>
                    <a:pt x="616" y="125"/>
                    <a:pt x="617" y="128"/>
                    <a:pt x="618" y="130"/>
                  </a:cubicBezTo>
                  <a:cubicBezTo>
                    <a:pt x="617" y="130"/>
                    <a:pt x="617" y="131"/>
                    <a:pt x="617" y="131"/>
                  </a:cubicBezTo>
                  <a:cubicBezTo>
                    <a:pt x="617" y="130"/>
                    <a:pt x="617" y="129"/>
                    <a:pt x="616" y="129"/>
                  </a:cubicBezTo>
                  <a:cubicBezTo>
                    <a:pt x="616" y="133"/>
                    <a:pt x="618" y="133"/>
                    <a:pt x="618" y="136"/>
                  </a:cubicBezTo>
                  <a:cubicBezTo>
                    <a:pt x="617" y="136"/>
                    <a:pt x="617" y="138"/>
                    <a:pt x="618" y="137"/>
                  </a:cubicBezTo>
                  <a:cubicBezTo>
                    <a:pt x="619" y="139"/>
                    <a:pt x="619" y="141"/>
                    <a:pt x="618" y="141"/>
                  </a:cubicBezTo>
                  <a:cubicBezTo>
                    <a:pt x="617" y="138"/>
                    <a:pt x="617" y="139"/>
                    <a:pt x="616" y="137"/>
                  </a:cubicBezTo>
                  <a:cubicBezTo>
                    <a:pt x="616" y="139"/>
                    <a:pt x="616" y="139"/>
                    <a:pt x="616" y="141"/>
                  </a:cubicBezTo>
                  <a:cubicBezTo>
                    <a:pt x="615" y="141"/>
                    <a:pt x="615" y="139"/>
                    <a:pt x="615" y="139"/>
                  </a:cubicBezTo>
                  <a:cubicBezTo>
                    <a:pt x="614" y="142"/>
                    <a:pt x="616" y="141"/>
                    <a:pt x="616" y="143"/>
                  </a:cubicBezTo>
                  <a:cubicBezTo>
                    <a:pt x="617" y="146"/>
                    <a:pt x="617" y="146"/>
                    <a:pt x="617" y="146"/>
                  </a:cubicBezTo>
                  <a:cubicBezTo>
                    <a:pt x="616" y="146"/>
                    <a:pt x="616" y="146"/>
                    <a:pt x="616" y="147"/>
                  </a:cubicBezTo>
                  <a:cubicBezTo>
                    <a:pt x="617" y="147"/>
                    <a:pt x="617" y="147"/>
                    <a:pt x="618" y="147"/>
                  </a:cubicBezTo>
                  <a:cubicBezTo>
                    <a:pt x="618" y="149"/>
                    <a:pt x="617" y="148"/>
                    <a:pt x="617" y="149"/>
                  </a:cubicBezTo>
                  <a:cubicBezTo>
                    <a:pt x="618" y="149"/>
                    <a:pt x="618" y="150"/>
                    <a:pt x="618" y="151"/>
                  </a:cubicBezTo>
                  <a:cubicBezTo>
                    <a:pt x="619" y="151"/>
                    <a:pt x="620" y="153"/>
                    <a:pt x="620" y="150"/>
                  </a:cubicBezTo>
                  <a:cubicBezTo>
                    <a:pt x="619" y="150"/>
                    <a:pt x="619" y="152"/>
                    <a:pt x="618" y="150"/>
                  </a:cubicBezTo>
                  <a:cubicBezTo>
                    <a:pt x="618" y="149"/>
                    <a:pt x="619" y="149"/>
                    <a:pt x="619" y="148"/>
                  </a:cubicBezTo>
                  <a:cubicBezTo>
                    <a:pt x="620" y="148"/>
                    <a:pt x="620" y="150"/>
                    <a:pt x="620" y="151"/>
                  </a:cubicBezTo>
                  <a:cubicBezTo>
                    <a:pt x="620" y="153"/>
                    <a:pt x="620" y="154"/>
                    <a:pt x="620" y="155"/>
                  </a:cubicBezTo>
                  <a:cubicBezTo>
                    <a:pt x="620" y="154"/>
                    <a:pt x="621" y="154"/>
                    <a:pt x="621" y="155"/>
                  </a:cubicBezTo>
                  <a:cubicBezTo>
                    <a:pt x="620" y="156"/>
                    <a:pt x="620" y="155"/>
                    <a:pt x="619" y="155"/>
                  </a:cubicBezTo>
                  <a:cubicBezTo>
                    <a:pt x="619" y="158"/>
                    <a:pt x="620" y="159"/>
                    <a:pt x="620" y="160"/>
                  </a:cubicBezTo>
                  <a:cubicBezTo>
                    <a:pt x="620" y="161"/>
                    <a:pt x="620" y="161"/>
                    <a:pt x="619" y="161"/>
                  </a:cubicBezTo>
                  <a:cubicBezTo>
                    <a:pt x="619" y="160"/>
                    <a:pt x="619" y="162"/>
                    <a:pt x="620" y="164"/>
                  </a:cubicBezTo>
                  <a:cubicBezTo>
                    <a:pt x="620" y="166"/>
                    <a:pt x="621" y="168"/>
                    <a:pt x="621" y="169"/>
                  </a:cubicBezTo>
                  <a:cubicBezTo>
                    <a:pt x="621" y="169"/>
                    <a:pt x="621" y="170"/>
                    <a:pt x="621" y="170"/>
                  </a:cubicBezTo>
                  <a:cubicBezTo>
                    <a:pt x="620" y="169"/>
                    <a:pt x="619" y="169"/>
                    <a:pt x="619" y="168"/>
                  </a:cubicBezTo>
                  <a:cubicBezTo>
                    <a:pt x="618" y="166"/>
                    <a:pt x="619" y="165"/>
                    <a:pt x="618" y="164"/>
                  </a:cubicBezTo>
                  <a:cubicBezTo>
                    <a:pt x="619" y="166"/>
                    <a:pt x="618" y="168"/>
                    <a:pt x="617" y="169"/>
                  </a:cubicBezTo>
                  <a:cubicBezTo>
                    <a:pt x="617" y="166"/>
                    <a:pt x="616" y="168"/>
                    <a:pt x="615" y="166"/>
                  </a:cubicBezTo>
                  <a:cubicBezTo>
                    <a:pt x="616" y="164"/>
                    <a:pt x="617" y="161"/>
                    <a:pt x="616" y="161"/>
                  </a:cubicBezTo>
                  <a:cubicBezTo>
                    <a:pt x="616" y="162"/>
                    <a:pt x="616" y="162"/>
                    <a:pt x="616" y="162"/>
                  </a:cubicBezTo>
                  <a:cubicBezTo>
                    <a:pt x="615" y="159"/>
                    <a:pt x="617" y="156"/>
                    <a:pt x="615" y="154"/>
                  </a:cubicBezTo>
                  <a:cubicBezTo>
                    <a:pt x="615" y="156"/>
                    <a:pt x="616" y="159"/>
                    <a:pt x="615" y="161"/>
                  </a:cubicBezTo>
                  <a:cubicBezTo>
                    <a:pt x="615" y="160"/>
                    <a:pt x="614" y="159"/>
                    <a:pt x="614" y="157"/>
                  </a:cubicBezTo>
                  <a:cubicBezTo>
                    <a:pt x="614" y="156"/>
                    <a:pt x="614" y="155"/>
                    <a:pt x="615" y="154"/>
                  </a:cubicBezTo>
                  <a:cubicBezTo>
                    <a:pt x="614" y="152"/>
                    <a:pt x="612" y="155"/>
                    <a:pt x="611" y="153"/>
                  </a:cubicBezTo>
                  <a:cubicBezTo>
                    <a:pt x="611" y="155"/>
                    <a:pt x="611" y="158"/>
                    <a:pt x="611" y="159"/>
                  </a:cubicBezTo>
                  <a:cubicBezTo>
                    <a:pt x="611" y="158"/>
                    <a:pt x="612" y="157"/>
                    <a:pt x="612" y="156"/>
                  </a:cubicBezTo>
                  <a:cubicBezTo>
                    <a:pt x="614" y="161"/>
                    <a:pt x="610" y="163"/>
                    <a:pt x="609" y="163"/>
                  </a:cubicBezTo>
                  <a:cubicBezTo>
                    <a:pt x="609" y="165"/>
                    <a:pt x="609" y="166"/>
                    <a:pt x="608" y="167"/>
                  </a:cubicBezTo>
                  <a:cubicBezTo>
                    <a:pt x="607" y="167"/>
                    <a:pt x="608" y="162"/>
                    <a:pt x="606" y="163"/>
                  </a:cubicBezTo>
                  <a:cubicBezTo>
                    <a:pt x="606" y="164"/>
                    <a:pt x="607" y="165"/>
                    <a:pt x="607" y="165"/>
                  </a:cubicBezTo>
                  <a:cubicBezTo>
                    <a:pt x="606" y="163"/>
                    <a:pt x="605" y="166"/>
                    <a:pt x="604" y="163"/>
                  </a:cubicBezTo>
                  <a:cubicBezTo>
                    <a:pt x="606" y="163"/>
                    <a:pt x="606" y="163"/>
                    <a:pt x="606" y="163"/>
                  </a:cubicBezTo>
                  <a:cubicBezTo>
                    <a:pt x="605" y="160"/>
                    <a:pt x="603" y="163"/>
                    <a:pt x="603" y="161"/>
                  </a:cubicBezTo>
                  <a:cubicBezTo>
                    <a:pt x="603" y="160"/>
                    <a:pt x="603" y="158"/>
                    <a:pt x="602" y="158"/>
                  </a:cubicBezTo>
                  <a:cubicBezTo>
                    <a:pt x="601" y="158"/>
                    <a:pt x="603" y="161"/>
                    <a:pt x="601" y="160"/>
                  </a:cubicBezTo>
                  <a:cubicBezTo>
                    <a:pt x="601" y="160"/>
                    <a:pt x="601" y="159"/>
                    <a:pt x="601" y="159"/>
                  </a:cubicBezTo>
                  <a:cubicBezTo>
                    <a:pt x="601" y="161"/>
                    <a:pt x="600" y="158"/>
                    <a:pt x="599" y="159"/>
                  </a:cubicBezTo>
                  <a:cubicBezTo>
                    <a:pt x="599" y="161"/>
                    <a:pt x="600" y="163"/>
                    <a:pt x="598" y="163"/>
                  </a:cubicBezTo>
                  <a:cubicBezTo>
                    <a:pt x="600" y="163"/>
                    <a:pt x="599" y="165"/>
                    <a:pt x="600" y="163"/>
                  </a:cubicBezTo>
                  <a:cubicBezTo>
                    <a:pt x="600" y="164"/>
                    <a:pt x="600" y="166"/>
                    <a:pt x="599" y="165"/>
                  </a:cubicBezTo>
                  <a:cubicBezTo>
                    <a:pt x="599" y="170"/>
                    <a:pt x="599" y="174"/>
                    <a:pt x="599" y="179"/>
                  </a:cubicBezTo>
                  <a:cubicBezTo>
                    <a:pt x="598" y="179"/>
                    <a:pt x="598" y="181"/>
                    <a:pt x="597" y="182"/>
                  </a:cubicBezTo>
                  <a:cubicBezTo>
                    <a:pt x="596" y="182"/>
                    <a:pt x="596" y="179"/>
                    <a:pt x="596" y="179"/>
                  </a:cubicBezTo>
                  <a:cubicBezTo>
                    <a:pt x="596" y="180"/>
                    <a:pt x="596" y="180"/>
                    <a:pt x="595" y="179"/>
                  </a:cubicBezTo>
                  <a:cubicBezTo>
                    <a:pt x="595" y="181"/>
                    <a:pt x="594" y="183"/>
                    <a:pt x="593" y="184"/>
                  </a:cubicBezTo>
                  <a:cubicBezTo>
                    <a:pt x="594" y="181"/>
                    <a:pt x="592" y="182"/>
                    <a:pt x="592" y="179"/>
                  </a:cubicBezTo>
                  <a:cubicBezTo>
                    <a:pt x="593" y="179"/>
                    <a:pt x="594" y="175"/>
                    <a:pt x="593" y="174"/>
                  </a:cubicBezTo>
                  <a:cubicBezTo>
                    <a:pt x="592" y="176"/>
                    <a:pt x="593" y="179"/>
                    <a:pt x="591" y="179"/>
                  </a:cubicBezTo>
                  <a:cubicBezTo>
                    <a:pt x="592" y="178"/>
                    <a:pt x="592" y="175"/>
                    <a:pt x="591" y="175"/>
                  </a:cubicBezTo>
                  <a:cubicBezTo>
                    <a:pt x="590" y="178"/>
                    <a:pt x="589" y="179"/>
                    <a:pt x="589" y="181"/>
                  </a:cubicBezTo>
                  <a:cubicBezTo>
                    <a:pt x="589" y="180"/>
                    <a:pt x="589" y="178"/>
                    <a:pt x="589" y="176"/>
                  </a:cubicBezTo>
                  <a:cubicBezTo>
                    <a:pt x="590" y="174"/>
                    <a:pt x="590" y="172"/>
                    <a:pt x="589" y="172"/>
                  </a:cubicBezTo>
                  <a:cubicBezTo>
                    <a:pt x="589" y="175"/>
                    <a:pt x="587" y="177"/>
                    <a:pt x="586" y="178"/>
                  </a:cubicBezTo>
                  <a:cubicBezTo>
                    <a:pt x="585" y="179"/>
                    <a:pt x="587" y="180"/>
                    <a:pt x="586" y="181"/>
                  </a:cubicBezTo>
                  <a:cubicBezTo>
                    <a:pt x="586" y="178"/>
                    <a:pt x="584" y="183"/>
                    <a:pt x="585" y="183"/>
                  </a:cubicBezTo>
                  <a:cubicBezTo>
                    <a:pt x="585" y="181"/>
                    <a:pt x="587" y="182"/>
                    <a:pt x="587" y="183"/>
                  </a:cubicBezTo>
                  <a:cubicBezTo>
                    <a:pt x="586" y="182"/>
                    <a:pt x="585" y="184"/>
                    <a:pt x="585" y="184"/>
                  </a:cubicBezTo>
                  <a:cubicBezTo>
                    <a:pt x="584" y="188"/>
                    <a:pt x="584" y="191"/>
                    <a:pt x="585" y="193"/>
                  </a:cubicBezTo>
                  <a:cubicBezTo>
                    <a:pt x="585" y="191"/>
                    <a:pt x="586" y="191"/>
                    <a:pt x="585" y="190"/>
                  </a:cubicBezTo>
                  <a:cubicBezTo>
                    <a:pt x="587" y="188"/>
                    <a:pt x="587" y="189"/>
                    <a:pt x="588" y="186"/>
                  </a:cubicBezTo>
                  <a:cubicBezTo>
                    <a:pt x="588" y="189"/>
                    <a:pt x="588" y="189"/>
                    <a:pt x="589" y="190"/>
                  </a:cubicBezTo>
                  <a:cubicBezTo>
                    <a:pt x="588" y="190"/>
                    <a:pt x="588" y="189"/>
                    <a:pt x="588" y="191"/>
                  </a:cubicBezTo>
                  <a:cubicBezTo>
                    <a:pt x="589" y="192"/>
                    <a:pt x="588" y="195"/>
                    <a:pt x="587" y="197"/>
                  </a:cubicBezTo>
                  <a:cubicBezTo>
                    <a:pt x="587" y="200"/>
                    <a:pt x="589" y="209"/>
                    <a:pt x="586" y="209"/>
                  </a:cubicBezTo>
                  <a:cubicBezTo>
                    <a:pt x="586" y="210"/>
                    <a:pt x="586" y="210"/>
                    <a:pt x="586" y="211"/>
                  </a:cubicBezTo>
                  <a:cubicBezTo>
                    <a:pt x="586" y="212"/>
                    <a:pt x="586" y="209"/>
                    <a:pt x="587" y="210"/>
                  </a:cubicBezTo>
                  <a:cubicBezTo>
                    <a:pt x="587" y="211"/>
                    <a:pt x="587" y="211"/>
                    <a:pt x="587" y="211"/>
                  </a:cubicBezTo>
                  <a:cubicBezTo>
                    <a:pt x="587" y="212"/>
                    <a:pt x="585" y="213"/>
                    <a:pt x="585" y="214"/>
                  </a:cubicBezTo>
                  <a:cubicBezTo>
                    <a:pt x="586" y="214"/>
                    <a:pt x="586" y="217"/>
                    <a:pt x="586" y="220"/>
                  </a:cubicBezTo>
                  <a:cubicBezTo>
                    <a:pt x="586" y="222"/>
                    <a:pt x="585" y="225"/>
                    <a:pt x="585" y="227"/>
                  </a:cubicBezTo>
                  <a:cubicBezTo>
                    <a:pt x="585" y="227"/>
                    <a:pt x="583" y="230"/>
                    <a:pt x="584" y="231"/>
                  </a:cubicBezTo>
                  <a:cubicBezTo>
                    <a:pt x="584" y="230"/>
                    <a:pt x="585" y="229"/>
                    <a:pt x="585" y="230"/>
                  </a:cubicBezTo>
                  <a:cubicBezTo>
                    <a:pt x="585" y="232"/>
                    <a:pt x="583" y="232"/>
                    <a:pt x="584" y="233"/>
                  </a:cubicBezTo>
                  <a:cubicBezTo>
                    <a:pt x="584" y="233"/>
                    <a:pt x="584" y="232"/>
                    <a:pt x="584" y="233"/>
                  </a:cubicBezTo>
                  <a:cubicBezTo>
                    <a:pt x="584" y="235"/>
                    <a:pt x="582" y="235"/>
                    <a:pt x="581" y="236"/>
                  </a:cubicBezTo>
                  <a:cubicBezTo>
                    <a:pt x="580" y="236"/>
                    <a:pt x="580" y="233"/>
                    <a:pt x="579" y="234"/>
                  </a:cubicBezTo>
                  <a:cubicBezTo>
                    <a:pt x="580" y="236"/>
                    <a:pt x="577" y="240"/>
                    <a:pt x="575" y="241"/>
                  </a:cubicBezTo>
                  <a:cubicBezTo>
                    <a:pt x="576" y="240"/>
                    <a:pt x="575" y="239"/>
                    <a:pt x="575" y="238"/>
                  </a:cubicBezTo>
                  <a:cubicBezTo>
                    <a:pt x="575" y="237"/>
                    <a:pt x="575" y="236"/>
                    <a:pt x="576" y="235"/>
                  </a:cubicBezTo>
                  <a:cubicBezTo>
                    <a:pt x="575" y="234"/>
                    <a:pt x="575" y="233"/>
                    <a:pt x="576" y="231"/>
                  </a:cubicBezTo>
                  <a:cubicBezTo>
                    <a:pt x="576" y="232"/>
                    <a:pt x="576" y="231"/>
                    <a:pt x="577" y="230"/>
                  </a:cubicBezTo>
                  <a:cubicBezTo>
                    <a:pt x="575" y="231"/>
                    <a:pt x="575" y="230"/>
                    <a:pt x="576" y="230"/>
                  </a:cubicBezTo>
                  <a:cubicBezTo>
                    <a:pt x="575" y="229"/>
                    <a:pt x="577" y="228"/>
                    <a:pt x="576" y="228"/>
                  </a:cubicBezTo>
                  <a:cubicBezTo>
                    <a:pt x="574" y="230"/>
                    <a:pt x="576" y="231"/>
                    <a:pt x="574" y="233"/>
                  </a:cubicBezTo>
                  <a:cubicBezTo>
                    <a:pt x="574" y="230"/>
                    <a:pt x="576" y="226"/>
                    <a:pt x="573" y="225"/>
                  </a:cubicBezTo>
                  <a:cubicBezTo>
                    <a:pt x="574" y="222"/>
                    <a:pt x="574" y="221"/>
                    <a:pt x="575" y="219"/>
                  </a:cubicBezTo>
                  <a:cubicBezTo>
                    <a:pt x="574" y="220"/>
                    <a:pt x="575" y="217"/>
                    <a:pt x="575" y="216"/>
                  </a:cubicBezTo>
                  <a:cubicBezTo>
                    <a:pt x="574" y="215"/>
                    <a:pt x="574" y="217"/>
                    <a:pt x="573" y="217"/>
                  </a:cubicBezTo>
                  <a:cubicBezTo>
                    <a:pt x="572" y="218"/>
                    <a:pt x="573" y="220"/>
                    <a:pt x="572" y="220"/>
                  </a:cubicBezTo>
                  <a:cubicBezTo>
                    <a:pt x="572" y="217"/>
                    <a:pt x="573" y="215"/>
                    <a:pt x="573" y="213"/>
                  </a:cubicBezTo>
                  <a:cubicBezTo>
                    <a:pt x="572" y="214"/>
                    <a:pt x="572" y="211"/>
                    <a:pt x="571" y="210"/>
                  </a:cubicBezTo>
                  <a:cubicBezTo>
                    <a:pt x="571" y="211"/>
                    <a:pt x="571" y="211"/>
                    <a:pt x="571" y="210"/>
                  </a:cubicBezTo>
                  <a:cubicBezTo>
                    <a:pt x="571" y="211"/>
                    <a:pt x="570" y="212"/>
                    <a:pt x="570" y="213"/>
                  </a:cubicBezTo>
                  <a:cubicBezTo>
                    <a:pt x="570" y="210"/>
                    <a:pt x="569" y="213"/>
                    <a:pt x="568" y="213"/>
                  </a:cubicBezTo>
                  <a:cubicBezTo>
                    <a:pt x="568" y="213"/>
                    <a:pt x="568" y="211"/>
                    <a:pt x="567" y="211"/>
                  </a:cubicBezTo>
                  <a:cubicBezTo>
                    <a:pt x="567" y="212"/>
                    <a:pt x="566" y="214"/>
                    <a:pt x="567" y="215"/>
                  </a:cubicBezTo>
                  <a:cubicBezTo>
                    <a:pt x="567" y="212"/>
                    <a:pt x="569" y="215"/>
                    <a:pt x="569" y="216"/>
                  </a:cubicBezTo>
                  <a:cubicBezTo>
                    <a:pt x="568" y="217"/>
                    <a:pt x="568" y="222"/>
                    <a:pt x="566" y="222"/>
                  </a:cubicBezTo>
                  <a:cubicBezTo>
                    <a:pt x="566" y="223"/>
                    <a:pt x="566" y="223"/>
                    <a:pt x="567" y="224"/>
                  </a:cubicBezTo>
                  <a:cubicBezTo>
                    <a:pt x="566" y="226"/>
                    <a:pt x="565" y="227"/>
                    <a:pt x="564" y="226"/>
                  </a:cubicBezTo>
                  <a:cubicBezTo>
                    <a:pt x="563" y="227"/>
                    <a:pt x="563" y="227"/>
                    <a:pt x="562" y="227"/>
                  </a:cubicBezTo>
                  <a:cubicBezTo>
                    <a:pt x="562" y="227"/>
                    <a:pt x="563" y="224"/>
                    <a:pt x="564" y="224"/>
                  </a:cubicBezTo>
                  <a:cubicBezTo>
                    <a:pt x="564" y="223"/>
                    <a:pt x="564" y="222"/>
                    <a:pt x="564" y="221"/>
                  </a:cubicBezTo>
                  <a:cubicBezTo>
                    <a:pt x="564" y="221"/>
                    <a:pt x="563" y="220"/>
                    <a:pt x="563" y="219"/>
                  </a:cubicBezTo>
                  <a:cubicBezTo>
                    <a:pt x="564" y="217"/>
                    <a:pt x="563" y="217"/>
                    <a:pt x="564" y="215"/>
                  </a:cubicBezTo>
                  <a:cubicBezTo>
                    <a:pt x="562" y="215"/>
                    <a:pt x="562" y="215"/>
                    <a:pt x="562" y="215"/>
                  </a:cubicBezTo>
                  <a:cubicBezTo>
                    <a:pt x="561" y="216"/>
                    <a:pt x="562" y="217"/>
                    <a:pt x="561" y="217"/>
                  </a:cubicBezTo>
                  <a:cubicBezTo>
                    <a:pt x="561" y="216"/>
                    <a:pt x="560" y="214"/>
                    <a:pt x="559" y="215"/>
                  </a:cubicBezTo>
                  <a:cubicBezTo>
                    <a:pt x="559" y="215"/>
                    <a:pt x="559" y="214"/>
                    <a:pt x="559" y="214"/>
                  </a:cubicBezTo>
                  <a:cubicBezTo>
                    <a:pt x="559" y="214"/>
                    <a:pt x="557" y="215"/>
                    <a:pt x="557" y="213"/>
                  </a:cubicBezTo>
                  <a:cubicBezTo>
                    <a:pt x="557" y="215"/>
                    <a:pt x="557" y="215"/>
                    <a:pt x="556" y="215"/>
                  </a:cubicBezTo>
                  <a:cubicBezTo>
                    <a:pt x="556" y="216"/>
                    <a:pt x="556" y="216"/>
                    <a:pt x="556" y="217"/>
                  </a:cubicBezTo>
                  <a:cubicBezTo>
                    <a:pt x="555" y="217"/>
                    <a:pt x="555" y="217"/>
                    <a:pt x="554" y="217"/>
                  </a:cubicBezTo>
                  <a:cubicBezTo>
                    <a:pt x="555" y="216"/>
                    <a:pt x="553" y="215"/>
                    <a:pt x="552" y="214"/>
                  </a:cubicBezTo>
                  <a:cubicBezTo>
                    <a:pt x="552" y="214"/>
                    <a:pt x="552" y="215"/>
                    <a:pt x="552" y="215"/>
                  </a:cubicBezTo>
                  <a:cubicBezTo>
                    <a:pt x="552" y="216"/>
                    <a:pt x="550" y="216"/>
                    <a:pt x="551" y="218"/>
                  </a:cubicBezTo>
                  <a:cubicBezTo>
                    <a:pt x="550" y="218"/>
                    <a:pt x="550" y="218"/>
                    <a:pt x="549" y="217"/>
                  </a:cubicBezTo>
                  <a:cubicBezTo>
                    <a:pt x="549" y="217"/>
                    <a:pt x="550" y="216"/>
                    <a:pt x="549" y="216"/>
                  </a:cubicBezTo>
                  <a:cubicBezTo>
                    <a:pt x="549" y="217"/>
                    <a:pt x="549" y="219"/>
                    <a:pt x="549" y="220"/>
                  </a:cubicBezTo>
                  <a:cubicBezTo>
                    <a:pt x="549" y="221"/>
                    <a:pt x="548" y="223"/>
                    <a:pt x="548" y="221"/>
                  </a:cubicBezTo>
                  <a:cubicBezTo>
                    <a:pt x="548" y="221"/>
                    <a:pt x="548" y="221"/>
                    <a:pt x="548" y="221"/>
                  </a:cubicBezTo>
                  <a:cubicBezTo>
                    <a:pt x="547" y="221"/>
                    <a:pt x="546" y="223"/>
                    <a:pt x="546" y="224"/>
                  </a:cubicBezTo>
                  <a:cubicBezTo>
                    <a:pt x="545" y="224"/>
                    <a:pt x="545" y="227"/>
                    <a:pt x="544" y="225"/>
                  </a:cubicBezTo>
                  <a:cubicBezTo>
                    <a:pt x="544" y="227"/>
                    <a:pt x="546" y="226"/>
                    <a:pt x="545" y="227"/>
                  </a:cubicBezTo>
                  <a:cubicBezTo>
                    <a:pt x="544" y="228"/>
                    <a:pt x="543" y="230"/>
                    <a:pt x="543" y="233"/>
                  </a:cubicBezTo>
                  <a:cubicBezTo>
                    <a:pt x="542" y="235"/>
                    <a:pt x="542" y="238"/>
                    <a:pt x="541" y="240"/>
                  </a:cubicBezTo>
                  <a:cubicBezTo>
                    <a:pt x="541" y="240"/>
                    <a:pt x="542" y="239"/>
                    <a:pt x="542" y="240"/>
                  </a:cubicBezTo>
                  <a:cubicBezTo>
                    <a:pt x="541" y="241"/>
                    <a:pt x="540" y="243"/>
                    <a:pt x="539" y="245"/>
                  </a:cubicBezTo>
                  <a:cubicBezTo>
                    <a:pt x="538" y="247"/>
                    <a:pt x="537" y="249"/>
                    <a:pt x="538" y="251"/>
                  </a:cubicBezTo>
                  <a:cubicBezTo>
                    <a:pt x="537" y="252"/>
                    <a:pt x="537" y="250"/>
                    <a:pt x="537" y="251"/>
                  </a:cubicBezTo>
                  <a:cubicBezTo>
                    <a:pt x="537" y="251"/>
                    <a:pt x="537" y="252"/>
                    <a:pt x="536" y="252"/>
                  </a:cubicBezTo>
                  <a:cubicBezTo>
                    <a:pt x="536" y="251"/>
                    <a:pt x="536" y="251"/>
                    <a:pt x="536" y="251"/>
                  </a:cubicBezTo>
                  <a:cubicBezTo>
                    <a:pt x="536" y="250"/>
                    <a:pt x="537" y="249"/>
                    <a:pt x="536" y="249"/>
                  </a:cubicBezTo>
                  <a:cubicBezTo>
                    <a:pt x="535" y="252"/>
                    <a:pt x="533" y="255"/>
                    <a:pt x="532" y="258"/>
                  </a:cubicBezTo>
                  <a:cubicBezTo>
                    <a:pt x="530" y="261"/>
                    <a:pt x="529" y="264"/>
                    <a:pt x="527" y="266"/>
                  </a:cubicBezTo>
                  <a:cubicBezTo>
                    <a:pt x="526" y="267"/>
                    <a:pt x="527" y="269"/>
                    <a:pt x="525" y="269"/>
                  </a:cubicBezTo>
                  <a:cubicBezTo>
                    <a:pt x="526" y="269"/>
                    <a:pt x="526" y="269"/>
                    <a:pt x="527" y="269"/>
                  </a:cubicBezTo>
                  <a:cubicBezTo>
                    <a:pt x="526" y="269"/>
                    <a:pt x="527" y="270"/>
                    <a:pt x="526" y="271"/>
                  </a:cubicBezTo>
                  <a:cubicBezTo>
                    <a:pt x="526" y="271"/>
                    <a:pt x="525" y="272"/>
                    <a:pt x="524" y="273"/>
                  </a:cubicBezTo>
                  <a:cubicBezTo>
                    <a:pt x="524" y="274"/>
                    <a:pt x="523" y="276"/>
                    <a:pt x="523" y="277"/>
                  </a:cubicBezTo>
                  <a:cubicBezTo>
                    <a:pt x="521" y="279"/>
                    <a:pt x="520" y="281"/>
                    <a:pt x="519" y="283"/>
                  </a:cubicBezTo>
                  <a:cubicBezTo>
                    <a:pt x="518" y="285"/>
                    <a:pt x="517" y="287"/>
                    <a:pt x="515" y="288"/>
                  </a:cubicBezTo>
                  <a:cubicBezTo>
                    <a:pt x="515" y="289"/>
                    <a:pt x="514" y="290"/>
                    <a:pt x="514" y="291"/>
                  </a:cubicBezTo>
                  <a:cubicBezTo>
                    <a:pt x="513" y="292"/>
                    <a:pt x="512" y="293"/>
                    <a:pt x="511" y="294"/>
                  </a:cubicBezTo>
                  <a:cubicBezTo>
                    <a:pt x="509" y="297"/>
                    <a:pt x="507" y="299"/>
                    <a:pt x="506" y="301"/>
                  </a:cubicBezTo>
                  <a:cubicBezTo>
                    <a:pt x="506" y="302"/>
                    <a:pt x="505" y="302"/>
                    <a:pt x="505" y="302"/>
                  </a:cubicBezTo>
                  <a:cubicBezTo>
                    <a:pt x="504" y="303"/>
                    <a:pt x="506" y="303"/>
                    <a:pt x="504" y="305"/>
                  </a:cubicBezTo>
                  <a:cubicBezTo>
                    <a:pt x="504" y="305"/>
                    <a:pt x="503" y="304"/>
                    <a:pt x="503" y="305"/>
                  </a:cubicBezTo>
                  <a:cubicBezTo>
                    <a:pt x="502" y="307"/>
                    <a:pt x="502" y="307"/>
                    <a:pt x="502" y="307"/>
                  </a:cubicBezTo>
                  <a:cubicBezTo>
                    <a:pt x="501" y="308"/>
                    <a:pt x="501" y="308"/>
                    <a:pt x="499" y="309"/>
                  </a:cubicBezTo>
                  <a:cubicBezTo>
                    <a:pt x="500" y="310"/>
                    <a:pt x="498" y="311"/>
                    <a:pt x="497" y="311"/>
                  </a:cubicBezTo>
                  <a:cubicBezTo>
                    <a:pt x="496" y="313"/>
                    <a:pt x="495" y="314"/>
                    <a:pt x="494" y="315"/>
                  </a:cubicBezTo>
                  <a:cubicBezTo>
                    <a:pt x="493" y="317"/>
                    <a:pt x="491" y="318"/>
                    <a:pt x="490" y="319"/>
                  </a:cubicBezTo>
                  <a:cubicBezTo>
                    <a:pt x="489" y="321"/>
                    <a:pt x="487" y="322"/>
                    <a:pt x="486" y="324"/>
                  </a:cubicBezTo>
                  <a:cubicBezTo>
                    <a:pt x="485" y="325"/>
                    <a:pt x="483" y="327"/>
                    <a:pt x="482" y="329"/>
                  </a:cubicBezTo>
                  <a:cubicBezTo>
                    <a:pt x="484" y="328"/>
                    <a:pt x="486" y="326"/>
                    <a:pt x="485" y="328"/>
                  </a:cubicBezTo>
                  <a:cubicBezTo>
                    <a:pt x="485" y="325"/>
                    <a:pt x="488" y="324"/>
                    <a:pt x="488" y="322"/>
                  </a:cubicBezTo>
                  <a:cubicBezTo>
                    <a:pt x="490" y="322"/>
                    <a:pt x="492" y="319"/>
                    <a:pt x="492" y="317"/>
                  </a:cubicBezTo>
                  <a:cubicBezTo>
                    <a:pt x="494" y="317"/>
                    <a:pt x="494" y="317"/>
                    <a:pt x="495" y="315"/>
                  </a:cubicBezTo>
                  <a:cubicBezTo>
                    <a:pt x="495" y="316"/>
                    <a:pt x="496" y="315"/>
                    <a:pt x="496" y="315"/>
                  </a:cubicBezTo>
                  <a:cubicBezTo>
                    <a:pt x="496" y="316"/>
                    <a:pt x="496" y="317"/>
                    <a:pt x="495" y="317"/>
                  </a:cubicBezTo>
                  <a:cubicBezTo>
                    <a:pt x="495" y="318"/>
                    <a:pt x="494" y="319"/>
                    <a:pt x="493" y="319"/>
                  </a:cubicBezTo>
                  <a:cubicBezTo>
                    <a:pt x="492" y="321"/>
                    <a:pt x="491" y="322"/>
                    <a:pt x="489" y="324"/>
                  </a:cubicBezTo>
                  <a:cubicBezTo>
                    <a:pt x="494" y="321"/>
                    <a:pt x="496" y="318"/>
                    <a:pt x="499" y="314"/>
                  </a:cubicBezTo>
                  <a:cubicBezTo>
                    <a:pt x="500" y="315"/>
                    <a:pt x="500" y="315"/>
                    <a:pt x="501" y="314"/>
                  </a:cubicBezTo>
                  <a:cubicBezTo>
                    <a:pt x="501" y="313"/>
                    <a:pt x="502" y="311"/>
                    <a:pt x="504" y="309"/>
                  </a:cubicBezTo>
                  <a:cubicBezTo>
                    <a:pt x="506" y="307"/>
                    <a:pt x="508" y="305"/>
                    <a:pt x="509" y="305"/>
                  </a:cubicBezTo>
                  <a:cubicBezTo>
                    <a:pt x="510" y="304"/>
                    <a:pt x="510" y="303"/>
                    <a:pt x="511" y="302"/>
                  </a:cubicBezTo>
                  <a:cubicBezTo>
                    <a:pt x="511" y="301"/>
                    <a:pt x="511" y="301"/>
                    <a:pt x="512" y="300"/>
                  </a:cubicBezTo>
                  <a:cubicBezTo>
                    <a:pt x="512" y="299"/>
                    <a:pt x="513" y="298"/>
                    <a:pt x="515" y="297"/>
                  </a:cubicBezTo>
                  <a:cubicBezTo>
                    <a:pt x="514" y="297"/>
                    <a:pt x="517" y="291"/>
                    <a:pt x="518" y="292"/>
                  </a:cubicBezTo>
                  <a:cubicBezTo>
                    <a:pt x="519" y="292"/>
                    <a:pt x="518" y="293"/>
                    <a:pt x="518" y="293"/>
                  </a:cubicBezTo>
                  <a:cubicBezTo>
                    <a:pt x="519" y="292"/>
                    <a:pt x="519" y="290"/>
                    <a:pt x="521" y="290"/>
                  </a:cubicBezTo>
                  <a:cubicBezTo>
                    <a:pt x="520" y="288"/>
                    <a:pt x="522" y="287"/>
                    <a:pt x="523" y="285"/>
                  </a:cubicBezTo>
                  <a:cubicBezTo>
                    <a:pt x="524" y="283"/>
                    <a:pt x="526" y="281"/>
                    <a:pt x="525" y="279"/>
                  </a:cubicBezTo>
                  <a:cubicBezTo>
                    <a:pt x="526" y="278"/>
                    <a:pt x="527" y="279"/>
                    <a:pt x="527" y="279"/>
                  </a:cubicBezTo>
                  <a:cubicBezTo>
                    <a:pt x="528" y="277"/>
                    <a:pt x="528" y="277"/>
                    <a:pt x="529" y="274"/>
                  </a:cubicBezTo>
                  <a:cubicBezTo>
                    <a:pt x="531" y="274"/>
                    <a:pt x="532" y="271"/>
                    <a:pt x="534" y="268"/>
                  </a:cubicBezTo>
                  <a:cubicBezTo>
                    <a:pt x="535" y="266"/>
                    <a:pt x="536" y="263"/>
                    <a:pt x="538" y="262"/>
                  </a:cubicBezTo>
                  <a:cubicBezTo>
                    <a:pt x="537" y="264"/>
                    <a:pt x="536" y="265"/>
                    <a:pt x="536" y="267"/>
                  </a:cubicBezTo>
                  <a:cubicBezTo>
                    <a:pt x="535" y="269"/>
                    <a:pt x="534" y="271"/>
                    <a:pt x="533" y="273"/>
                  </a:cubicBezTo>
                  <a:cubicBezTo>
                    <a:pt x="531" y="277"/>
                    <a:pt x="529" y="281"/>
                    <a:pt x="528" y="285"/>
                  </a:cubicBezTo>
                  <a:cubicBezTo>
                    <a:pt x="529" y="282"/>
                    <a:pt x="532" y="280"/>
                    <a:pt x="532" y="278"/>
                  </a:cubicBezTo>
                  <a:cubicBezTo>
                    <a:pt x="533" y="279"/>
                    <a:pt x="534" y="275"/>
                    <a:pt x="535" y="275"/>
                  </a:cubicBezTo>
                  <a:cubicBezTo>
                    <a:pt x="535" y="276"/>
                    <a:pt x="534" y="277"/>
                    <a:pt x="534" y="278"/>
                  </a:cubicBezTo>
                  <a:cubicBezTo>
                    <a:pt x="533" y="279"/>
                    <a:pt x="532" y="280"/>
                    <a:pt x="532" y="281"/>
                  </a:cubicBezTo>
                  <a:cubicBezTo>
                    <a:pt x="531" y="284"/>
                    <a:pt x="529" y="285"/>
                    <a:pt x="528" y="286"/>
                  </a:cubicBezTo>
                  <a:cubicBezTo>
                    <a:pt x="529" y="286"/>
                    <a:pt x="530" y="285"/>
                    <a:pt x="530" y="285"/>
                  </a:cubicBezTo>
                  <a:cubicBezTo>
                    <a:pt x="529" y="288"/>
                    <a:pt x="525" y="289"/>
                    <a:pt x="525" y="293"/>
                  </a:cubicBezTo>
                  <a:cubicBezTo>
                    <a:pt x="525" y="292"/>
                    <a:pt x="525" y="292"/>
                    <a:pt x="524" y="293"/>
                  </a:cubicBezTo>
                  <a:cubicBezTo>
                    <a:pt x="522" y="296"/>
                    <a:pt x="518" y="300"/>
                    <a:pt x="517" y="302"/>
                  </a:cubicBezTo>
                  <a:cubicBezTo>
                    <a:pt x="516" y="303"/>
                    <a:pt x="514" y="304"/>
                    <a:pt x="513" y="305"/>
                  </a:cubicBezTo>
                  <a:cubicBezTo>
                    <a:pt x="512" y="306"/>
                    <a:pt x="512" y="307"/>
                    <a:pt x="511" y="308"/>
                  </a:cubicBezTo>
                  <a:cubicBezTo>
                    <a:pt x="510" y="309"/>
                    <a:pt x="507" y="312"/>
                    <a:pt x="508" y="311"/>
                  </a:cubicBezTo>
                  <a:cubicBezTo>
                    <a:pt x="506" y="312"/>
                    <a:pt x="504" y="314"/>
                    <a:pt x="504" y="316"/>
                  </a:cubicBezTo>
                  <a:cubicBezTo>
                    <a:pt x="503" y="315"/>
                    <a:pt x="501" y="319"/>
                    <a:pt x="500" y="318"/>
                  </a:cubicBezTo>
                  <a:cubicBezTo>
                    <a:pt x="499" y="320"/>
                    <a:pt x="500" y="321"/>
                    <a:pt x="498" y="322"/>
                  </a:cubicBezTo>
                  <a:cubicBezTo>
                    <a:pt x="497" y="322"/>
                    <a:pt x="496" y="322"/>
                    <a:pt x="494" y="323"/>
                  </a:cubicBezTo>
                  <a:cubicBezTo>
                    <a:pt x="493" y="325"/>
                    <a:pt x="492" y="326"/>
                    <a:pt x="491" y="328"/>
                  </a:cubicBezTo>
                  <a:cubicBezTo>
                    <a:pt x="490" y="330"/>
                    <a:pt x="488" y="331"/>
                    <a:pt x="485" y="333"/>
                  </a:cubicBezTo>
                  <a:cubicBezTo>
                    <a:pt x="486" y="333"/>
                    <a:pt x="486" y="333"/>
                    <a:pt x="486" y="334"/>
                  </a:cubicBezTo>
                  <a:cubicBezTo>
                    <a:pt x="483" y="337"/>
                    <a:pt x="481" y="340"/>
                    <a:pt x="478" y="340"/>
                  </a:cubicBezTo>
                  <a:cubicBezTo>
                    <a:pt x="478" y="342"/>
                    <a:pt x="475" y="343"/>
                    <a:pt x="473" y="344"/>
                  </a:cubicBezTo>
                  <a:cubicBezTo>
                    <a:pt x="471" y="345"/>
                    <a:pt x="468" y="350"/>
                    <a:pt x="467" y="348"/>
                  </a:cubicBezTo>
                  <a:cubicBezTo>
                    <a:pt x="466" y="349"/>
                    <a:pt x="467" y="350"/>
                    <a:pt x="466" y="350"/>
                  </a:cubicBezTo>
                  <a:cubicBezTo>
                    <a:pt x="466" y="350"/>
                    <a:pt x="464" y="350"/>
                    <a:pt x="464" y="351"/>
                  </a:cubicBezTo>
                  <a:cubicBezTo>
                    <a:pt x="464" y="353"/>
                    <a:pt x="458" y="355"/>
                    <a:pt x="457" y="356"/>
                  </a:cubicBezTo>
                  <a:cubicBezTo>
                    <a:pt x="452" y="357"/>
                    <a:pt x="450" y="362"/>
                    <a:pt x="445" y="364"/>
                  </a:cubicBezTo>
                  <a:cubicBezTo>
                    <a:pt x="444" y="363"/>
                    <a:pt x="444" y="363"/>
                    <a:pt x="443" y="363"/>
                  </a:cubicBezTo>
                  <a:cubicBezTo>
                    <a:pt x="444" y="364"/>
                    <a:pt x="445" y="364"/>
                    <a:pt x="444" y="365"/>
                  </a:cubicBezTo>
                  <a:cubicBezTo>
                    <a:pt x="442" y="366"/>
                    <a:pt x="441" y="366"/>
                    <a:pt x="439" y="366"/>
                  </a:cubicBezTo>
                  <a:cubicBezTo>
                    <a:pt x="440" y="367"/>
                    <a:pt x="441" y="367"/>
                    <a:pt x="439" y="368"/>
                  </a:cubicBezTo>
                  <a:cubicBezTo>
                    <a:pt x="438" y="368"/>
                    <a:pt x="433" y="369"/>
                    <a:pt x="433" y="370"/>
                  </a:cubicBezTo>
                  <a:cubicBezTo>
                    <a:pt x="430" y="372"/>
                    <a:pt x="427" y="373"/>
                    <a:pt x="425" y="374"/>
                  </a:cubicBezTo>
                  <a:cubicBezTo>
                    <a:pt x="422" y="375"/>
                    <a:pt x="420" y="376"/>
                    <a:pt x="418" y="377"/>
                  </a:cubicBezTo>
                  <a:cubicBezTo>
                    <a:pt x="417" y="376"/>
                    <a:pt x="413" y="379"/>
                    <a:pt x="410" y="379"/>
                  </a:cubicBezTo>
                  <a:cubicBezTo>
                    <a:pt x="409" y="380"/>
                    <a:pt x="408" y="379"/>
                    <a:pt x="406" y="379"/>
                  </a:cubicBezTo>
                  <a:cubicBezTo>
                    <a:pt x="405" y="379"/>
                    <a:pt x="402" y="381"/>
                    <a:pt x="400" y="381"/>
                  </a:cubicBezTo>
                  <a:cubicBezTo>
                    <a:pt x="395" y="382"/>
                    <a:pt x="393" y="383"/>
                    <a:pt x="388" y="384"/>
                  </a:cubicBezTo>
                  <a:cubicBezTo>
                    <a:pt x="388" y="384"/>
                    <a:pt x="390" y="384"/>
                    <a:pt x="389" y="383"/>
                  </a:cubicBezTo>
                  <a:cubicBezTo>
                    <a:pt x="388" y="384"/>
                    <a:pt x="388" y="385"/>
                    <a:pt x="386" y="385"/>
                  </a:cubicBezTo>
                  <a:cubicBezTo>
                    <a:pt x="385" y="385"/>
                    <a:pt x="380" y="387"/>
                    <a:pt x="381" y="385"/>
                  </a:cubicBezTo>
                  <a:cubicBezTo>
                    <a:pt x="379" y="385"/>
                    <a:pt x="379" y="387"/>
                    <a:pt x="377" y="387"/>
                  </a:cubicBezTo>
                  <a:cubicBezTo>
                    <a:pt x="376" y="388"/>
                    <a:pt x="376" y="387"/>
                    <a:pt x="374" y="387"/>
                  </a:cubicBezTo>
                  <a:cubicBezTo>
                    <a:pt x="374" y="388"/>
                    <a:pt x="373" y="388"/>
                    <a:pt x="371" y="388"/>
                  </a:cubicBezTo>
                  <a:cubicBezTo>
                    <a:pt x="371" y="388"/>
                    <a:pt x="371" y="388"/>
                    <a:pt x="371" y="388"/>
                  </a:cubicBezTo>
                  <a:cubicBezTo>
                    <a:pt x="368" y="389"/>
                    <a:pt x="366" y="389"/>
                    <a:pt x="364" y="389"/>
                  </a:cubicBezTo>
                  <a:cubicBezTo>
                    <a:pt x="362" y="389"/>
                    <a:pt x="361" y="388"/>
                    <a:pt x="358" y="389"/>
                  </a:cubicBezTo>
                  <a:cubicBezTo>
                    <a:pt x="358" y="389"/>
                    <a:pt x="358" y="390"/>
                    <a:pt x="356" y="390"/>
                  </a:cubicBezTo>
                  <a:cubicBezTo>
                    <a:pt x="357" y="389"/>
                    <a:pt x="352" y="389"/>
                    <a:pt x="351" y="389"/>
                  </a:cubicBezTo>
                  <a:cubicBezTo>
                    <a:pt x="350" y="390"/>
                    <a:pt x="353" y="388"/>
                    <a:pt x="353" y="390"/>
                  </a:cubicBezTo>
                  <a:cubicBezTo>
                    <a:pt x="351" y="390"/>
                    <a:pt x="350" y="389"/>
                    <a:pt x="350" y="390"/>
                  </a:cubicBezTo>
                  <a:cubicBezTo>
                    <a:pt x="349" y="390"/>
                    <a:pt x="350" y="389"/>
                    <a:pt x="348" y="389"/>
                  </a:cubicBezTo>
                  <a:cubicBezTo>
                    <a:pt x="348" y="390"/>
                    <a:pt x="348" y="391"/>
                    <a:pt x="347" y="391"/>
                  </a:cubicBezTo>
                  <a:cubicBezTo>
                    <a:pt x="347" y="390"/>
                    <a:pt x="346" y="390"/>
                    <a:pt x="346" y="389"/>
                  </a:cubicBezTo>
                  <a:cubicBezTo>
                    <a:pt x="344" y="390"/>
                    <a:pt x="342" y="390"/>
                    <a:pt x="340" y="390"/>
                  </a:cubicBezTo>
                  <a:cubicBezTo>
                    <a:pt x="339" y="390"/>
                    <a:pt x="338" y="390"/>
                    <a:pt x="337" y="390"/>
                  </a:cubicBezTo>
                  <a:cubicBezTo>
                    <a:pt x="336" y="390"/>
                    <a:pt x="335" y="390"/>
                    <a:pt x="333" y="390"/>
                  </a:cubicBezTo>
                  <a:cubicBezTo>
                    <a:pt x="331" y="390"/>
                    <a:pt x="329" y="390"/>
                    <a:pt x="326" y="390"/>
                  </a:cubicBezTo>
                  <a:cubicBezTo>
                    <a:pt x="324" y="390"/>
                    <a:pt x="321" y="390"/>
                    <a:pt x="318" y="390"/>
                  </a:cubicBezTo>
                  <a:cubicBezTo>
                    <a:pt x="316" y="390"/>
                    <a:pt x="313" y="389"/>
                    <a:pt x="311" y="388"/>
                  </a:cubicBezTo>
                  <a:cubicBezTo>
                    <a:pt x="309" y="388"/>
                    <a:pt x="308" y="388"/>
                    <a:pt x="307" y="388"/>
                  </a:cubicBezTo>
                  <a:cubicBezTo>
                    <a:pt x="305" y="388"/>
                    <a:pt x="304" y="388"/>
                    <a:pt x="303" y="388"/>
                  </a:cubicBezTo>
                  <a:cubicBezTo>
                    <a:pt x="300" y="387"/>
                    <a:pt x="298" y="387"/>
                    <a:pt x="296" y="387"/>
                  </a:cubicBezTo>
                  <a:cubicBezTo>
                    <a:pt x="293" y="386"/>
                    <a:pt x="291" y="386"/>
                    <a:pt x="288" y="386"/>
                  </a:cubicBezTo>
                  <a:cubicBezTo>
                    <a:pt x="287" y="385"/>
                    <a:pt x="286" y="384"/>
                    <a:pt x="284" y="384"/>
                  </a:cubicBezTo>
                  <a:cubicBezTo>
                    <a:pt x="285" y="385"/>
                    <a:pt x="284" y="385"/>
                    <a:pt x="284" y="385"/>
                  </a:cubicBezTo>
                  <a:cubicBezTo>
                    <a:pt x="283" y="384"/>
                    <a:pt x="283" y="384"/>
                    <a:pt x="282" y="383"/>
                  </a:cubicBezTo>
                  <a:cubicBezTo>
                    <a:pt x="281" y="383"/>
                    <a:pt x="281" y="383"/>
                    <a:pt x="280" y="383"/>
                  </a:cubicBezTo>
                  <a:cubicBezTo>
                    <a:pt x="279" y="382"/>
                    <a:pt x="278" y="382"/>
                    <a:pt x="276" y="382"/>
                  </a:cubicBezTo>
                  <a:cubicBezTo>
                    <a:pt x="275" y="382"/>
                    <a:pt x="273" y="382"/>
                    <a:pt x="272" y="380"/>
                  </a:cubicBezTo>
                  <a:cubicBezTo>
                    <a:pt x="270" y="381"/>
                    <a:pt x="269" y="380"/>
                    <a:pt x="267" y="380"/>
                  </a:cubicBezTo>
                  <a:cubicBezTo>
                    <a:pt x="265" y="379"/>
                    <a:pt x="264" y="379"/>
                    <a:pt x="262" y="378"/>
                  </a:cubicBezTo>
                  <a:cubicBezTo>
                    <a:pt x="260" y="377"/>
                    <a:pt x="258" y="377"/>
                    <a:pt x="257" y="376"/>
                  </a:cubicBezTo>
                  <a:cubicBezTo>
                    <a:pt x="255" y="376"/>
                    <a:pt x="254" y="376"/>
                    <a:pt x="252" y="376"/>
                  </a:cubicBezTo>
                  <a:cubicBezTo>
                    <a:pt x="254" y="377"/>
                    <a:pt x="255" y="375"/>
                    <a:pt x="256" y="377"/>
                  </a:cubicBezTo>
                  <a:cubicBezTo>
                    <a:pt x="254" y="378"/>
                    <a:pt x="252" y="377"/>
                    <a:pt x="250" y="376"/>
                  </a:cubicBezTo>
                  <a:cubicBezTo>
                    <a:pt x="248" y="376"/>
                    <a:pt x="246" y="375"/>
                    <a:pt x="243" y="374"/>
                  </a:cubicBezTo>
                  <a:cubicBezTo>
                    <a:pt x="243" y="374"/>
                    <a:pt x="243" y="374"/>
                    <a:pt x="243" y="375"/>
                  </a:cubicBezTo>
                  <a:cubicBezTo>
                    <a:pt x="241" y="375"/>
                    <a:pt x="236" y="373"/>
                    <a:pt x="236" y="371"/>
                  </a:cubicBezTo>
                  <a:cubicBezTo>
                    <a:pt x="234" y="371"/>
                    <a:pt x="232" y="370"/>
                    <a:pt x="230" y="368"/>
                  </a:cubicBezTo>
                  <a:cubicBezTo>
                    <a:pt x="229" y="368"/>
                    <a:pt x="227" y="367"/>
                    <a:pt x="226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3" y="363"/>
                    <a:pt x="222" y="363"/>
                    <a:pt x="222" y="363"/>
                  </a:cubicBezTo>
                  <a:cubicBezTo>
                    <a:pt x="222" y="363"/>
                    <a:pt x="222" y="362"/>
                    <a:pt x="222" y="361"/>
                  </a:cubicBezTo>
                  <a:cubicBezTo>
                    <a:pt x="221" y="362"/>
                    <a:pt x="219" y="361"/>
                    <a:pt x="218" y="360"/>
                  </a:cubicBezTo>
                  <a:cubicBezTo>
                    <a:pt x="217" y="359"/>
                    <a:pt x="215" y="357"/>
                    <a:pt x="214" y="358"/>
                  </a:cubicBezTo>
                  <a:cubicBezTo>
                    <a:pt x="213" y="355"/>
                    <a:pt x="209" y="354"/>
                    <a:pt x="208" y="351"/>
                  </a:cubicBezTo>
                  <a:cubicBezTo>
                    <a:pt x="206" y="352"/>
                    <a:pt x="203" y="349"/>
                    <a:pt x="201" y="348"/>
                  </a:cubicBezTo>
                  <a:cubicBezTo>
                    <a:pt x="201" y="348"/>
                    <a:pt x="201" y="349"/>
                    <a:pt x="201" y="349"/>
                  </a:cubicBezTo>
                  <a:cubicBezTo>
                    <a:pt x="200" y="348"/>
                    <a:pt x="200" y="349"/>
                    <a:pt x="199" y="349"/>
                  </a:cubicBezTo>
                  <a:cubicBezTo>
                    <a:pt x="196" y="347"/>
                    <a:pt x="197" y="346"/>
                    <a:pt x="195" y="345"/>
                  </a:cubicBezTo>
                  <a:cubicBezTo>
                    <a:pt x="196" y="345"/>
                    <a:pt x="197" y="344"/>
                    <a:pt x="196" y="344"/>
                  </a:cubicBezTo>
                  <a:cubicBezTo>
                    <a:pt x="195" y="345"/>
                    <a:pt x="194" y="345"/>
                    <a:pt x="193" y="344"/>
                  </a:cubicBezTo>
                  <a:cubicBezTo>
                    <a:pt x="192" y="344"/>
                    <a:pt x="191" y="343"/>
                    <a:pt x="191" y="343"/>
                  </a:cubicBezTo>
                  <a:cubicBezTo>
                    <a:pt x="190" y="342"/>
                    <a:pt x="189" y="341"/>
                    <a:pt x="189" y="341"/>
                  </a:cubicBezTo>
                  <a:cubicBezTo>
                    <a:pt x="189" y="342"/>
                    <a:pt x="188" y="339"/>
                    <a:pt x="187" y="340"/>
                  </a:cubicBezTo>
                  <a:cubicBezTo>
                    <a:pt x="186" y="340"/>
                    <a:pt x="187" y="341"/>
                    <a:pt x="187" y="342"/>
                  </a:cubicBezTo>
                  <a:cubicBezTo>
                    <a:pt x="188" y="342"/>
                    <a:pt x="188" y="342"/>
                    <a:pt x="189" y="342"/>
                  </a:cubicBezTo>
                  <a:cubicBezTo>
                    <a:pt x="190" y="344"/>
                    <a:pt x="190" y="345"/>
                    <a:pt x="191" y="347"/>
                  </a:cubicBezTo>
                  <a:cubicBezTo>
                    <a:pt x="190" y="346"/>
                    <a:pt x="189" y="345"/>
                    <a:pt x="189" y="346"/>
                  </a:cubicBezTo>
                  <a:cubicBezTo>
                    <a:pt x="192" y="349"/>
                    <a:pt x="193" y="349"/>
                    <a:pt x="196" y="352"/>
                  </a:cubicBezTo>
                  <a:cubicBezTo>
                    <a:pt x="196" y="353"/>
                    <a:pt x="197" y="353"/>
                    <a:pt x="197" y="354"/>
                  </a:cubicBezTo>
                  <a:cubicBezTo>
                    <a:pt x="198" y="355"/>
                    <a:pt x="199" y="355"/>
                    <a:pt x="201" y="356"/>
                  </a:cubicBezTo>
                  <a:cubicBezTo>
                    <a:pt x="201" y="357"/>
                    <a:pt x="202" y="358"/>
                    <a:pt x="204" y="359"/>
                  </a:cubicBezTo>
                  <a:cubicBezTo>
                    <a:pt x="205" y="361"/>
                    <a:pt x="207" y="362"/>
                    <a:pt x="208" y="363"/>
                  </a:cubicBezTo>
                  <a:cubicBezTo>
                    <a:pt x="210" y="364"/>
                    <a:pt x="213" y="365"/>
                    <a:pt x="213" y="367"/>
                  </a:cubicBezTo>
                  <a:cubicBezTo>
                    <a:pt x="214" y="368"/>
                    <a:pt x="214" y="367"/>
                    <a:pt x="215" y="367"/>
                  </a:cubicBezTo>
                  <a:cubicBezTo>
                    <a:pt x="216" y="368"/>
                    <a:pt x="214" y="369"/>
                    <a:pt x="215" y="369"/>
                  </a:cubicBezTo>
                  <a:cubicBezTo>
                    <a:pt x="216" y="369"/>
                    <a:pt x="217" y="370"/>
                    <a:pt x="218" y="370"/>
                  </a:cubicBezTo>
                  <a:cubicBezTo>
                    <a:pt x="218" y="371"/>
                    <a:pt x="221" y="372"/>
                    <a:pt x="221" y="374"/>
                  </a:cubicBezTo>
                  <a:cubicBezTo>
                    <a:pt x="219" y="373"/>
                    <a:pt x="216" y="372"/>
                    <a:pt x="217" y="374"/>
                  </a:cubicBezTo>
                  <a:cubicBezTo>
                    <a:pt x="221" y="373"/>
                    <a:pt x="227" y="377"/>
                    <a:pt x="227" y="381"/>
                  </a:cubicBezTo>
                  <a:cubicBezTo>
                    <a:pt x="229" y="381"/>
                    <a:pt x="227" y="379"/>
                    <a:pt x="228" y="380"/>
                  </a:cubicBezTo>
                  <a:cubicBezTo>
                    <a:pt x="229" y="381"/>
                    <a:pt x="230" y="382"/>
                    <a:pt x="230" y="383"/>
                  </a:cubicBezTo>
                  <a:cubicBezTo>
                    <a:pt x="229" y="383"/>
                    <a:pt x="228" y="383"/>
                    <a:pt x="228" y="383"/>
                  </a:cubicBezTo>
                  <a:cubicBezTo>
                    <a:pt x="226" y="385"/>
                    <a:pt x="230" y="386"/>
                    <a:pt x="233" y="388"/>
                  </a:cubicBezTo>
                  <a:cubicBezTo>
                    <a:pt x="231" y="389"/>
                    <a:pt x="230" y="388"/>
                    <a:pt x="228" y="387"/>
                  </a:cubicBezTo>
                  <a:cubicBezTo>
                    <a:pt x="226" y="386"/>
                    <a:pt x="224" y="385"/>
                    <a:pt x="222" y="383"/>
                  </a:cubicBezTo>
                  <a:cubicBezTo>
                    <a:pt x="221" y="384"/>
                    <a:pt x="222" y="384"/>
                    <a:pt x="223" y="385"/>
                  </a:cubicBezTo>
                  <a:cubicBezTo>
                    <a:pt x="221" y="385"/>
                    <a:pt x="219" y="384"/>
                    <a:pt x="217" y="382"/>
                  </a:cubicBezTo>
                  <a:cubicBezTo>
                    <a:pt x="215" y="381"/>
                    <a:pt x="214" y="379"/>
                    <a:pt x="212" y="380"/>
                  </a:cubicBezTo>
                  <a:cubicBezTo>
                    <a:pt x="213" y="380"/>
                    <a:pt x="214" y="381"/>
                    <a:pt x="215" y="383"/>
                  </a:cubicBezTo>
                  <a:cubicBezTo>
                    <a:pt x="211" y="380"/>
                    <a:pt x="208" y="378"/>
                    <a:pt x="205" y="376"/>
                  </a:cubicBezTo>
                  <a:cubicBezTo>
                    <a:pt x="203" y="374"/>
                    <a:pt x="200" y="372"/>
                    <a:pt x="196" y="369"/>
                  </a:cubicBezTo>
                  <a:cubicBezTo>
                    <a:pt x="196" y="369"/>
                    <a:pt x="197" y="369"/>
                    <a:pt x="197" y="369"/>
                  </a:cubicBezTo>
                  <a:cubicBezTo>
                    <a:pt x="195" y="368"/>
                    <a:pt x="194" y="368"/>
                    <a:pt x="192" y="367"/>
                  </a:cubicBezTo>
                  <a:cubicBezTo>
                    <a:pt x="192" y="366"/>
                    <a:pt x="192" y="366"/>
                    <a:pt x="192" y="365"/>
                  </a:cubicBezTo>
                  <a:cubicBezTo>
                    <a:pt x="192" y="366"/>
                    <a:pt x="191" y="365"/>
                    <a:pt x="191" y="365"/>
                  </a:cubicBezTo>
                  <a:cubicBezTo>
                    <a:pt x="190" y="365"/>
                    <a:pt x="192" y="366"/>
                    <a:pt x="191" y="367"/>
                  </a:cubicBezTo>
                  <a:cubicBezTo>
                    <a:pt x="190" y="366"/>
                    <a:pt x="188" y="365"/>
                    <a:pt x="187" y="364"/>
                  </a:cubicBezTo>
                  <a:cubicBezTo>
                    <a:pt x="185" y="362"/>
                    <a:pt x="184" y="361"/>
                    <a:pt x="182" y="360"/>
                  </a:cubicBezTo>
                  <a:cubicBezTo>
                    <a:pt x="181" y="358"/>
                    <a:pt x="179" y="357"/>
                    <a:pt x="179" y="355"/>
                  </a:cubicBezTo>
                  <a:cubicBezTo>
                    <a:pt x="177" y="356"/>
                    <a:pt x="178" y="357"/>
                    <a:pt x="176" y="356"/>
                  </a:cubicBezTo>
                  <a:cubicBezTo>
                    <a:pt x="176" y="354"/>
                    <a:pt x="175" y="352"/>
                    <a:pt x="178" y="353"/>
                  </a:cubicBezTo>
                  <a:cubicBezTo>
                    <a:pt x="178" y="353"/>
                    <a:pt x="178" y="352"/>
                    <a:pt x="178" y="352"/>
                  </a:cubicBezTo>
                  <a:cubicBezTo>
                    <a:pt x="177" y="353"/>
                    <a:pt x="175" y="350"/>
                    <a:pt x="173" y="349"/>
                  </a:cubicBezTo>
                  <a:cubicBezTo>
                    <a:pt x="172" y="350"/>
                    <a:pt x="169" y="347"/>
                    <a:pt x="170" y="346"/>
                  </a:cubicBezTo>
                  <a:cubicBezTo>
                    <a:pt x="169" y="347"/>
                    <a:pt x="168" y="346"/>
                    <a:pt x="167" y="345"/>
                  </a:cubicBezTo>
                  <a:cubicBezTo>
                    <a:pt x="167" y="342"/>
                    <a:pt x="169" y="345"/>
                    <a:pt x="169" y="344"/>
                  </a:cubicBezTo>
                  <a:cubicBezTo>
                    <a:pt x="168" y="343"/>
                    <a:pt x="167" y="341"/>
                    <a:pt x="166" y="341"/>
                  </a:cubicBezTo>
                  <a:cubicBezTo>
                    <a:pt x="168" y="344"/>
                    <a:pt x="164" y="339"/>
                    <a:pt x="165" y="342"/>
                  </a:cubicBezTo>
                  <a:cubicBezTo>
                    <a:pt x="165" y="343"/>
                    <a:pt x="165" y="342"/>
                    <a:pt x="167" y="343"/>
                  </a:cubicBezTo>
                  <a:cubicBezTo>
                    <a:pt x="166" y="344"/>
                    <a:pt x="165" y="344"/>
                    <a:pt x="164" y="343"/>
                  </a:cubicBezTo>
                  <a:cubicBezTo>
                    <a:pt x="163" y="341"/>
                    <a:pt x="164" y="340"/>
                    <a:pt x="164" y="340"/>
                  </a:cubicBezTo>
                  <a:cubicBezTo>
                    <a:pt x="163" y="339"/>
                    <a:pt x="162" y="336"/>
                    <a:pt x="160" y="336"/>
                  </a:cubicBezTo>
                  <a:cubicBezTo>
                    <a:pt x="162" y="337"/>
                    <a:pt x="162" y="338"/>
                    <a:pt x="163" y="339"/>
                  </a:cubicBezTo>
                  <a:cubicBezTo>
                    <a:pt x="163" y="340"/>
                    <a:pt x="163" y="341"/>
                    <a:pt x="162" y="341"/>
                  </a:cubicBezTo>
                  <a:cubicBezTo>
                    <a:pt x="161" y="339"/>
                    <a:pt x="163" y="340"/>
                    <a:pt x="162" y="339"/>
                  </a:cubicBezTo>
                  <a:cubicBezTo>
                    <a:pt x="161" y="338"/>
                    <a:pt x="158" y="336"/>
                    <a:pt x="160" y="335"/>
                  </a:cubicBezTo>
                  <a:cubicBezTo>
                    <a:pt x="158" y="334"/>
                    <a:pt x="158" y="335"/>
                    <a:pt x="158" y="336"/>
                  </a:cubicBezTo>
                  <a:cubicBezTo>
                    <a:pt x="156" y="334"/>
                    <a:pt x="157" y="334"/>
                    <a:pt x="158" y="334"/>
                  </a:cubicBezTo>
                  <a:cubicBezTo>
                    <a:pt x="157" y="333"/>
                    <a:pt x="158" y="333"/>
                    <a:pt x="157" y="332"/>
                  </a:cubicBezTo>
                  <a:cubicBezTo>
                    <a:pt x="156" y="332"/>
                    <a:pt x="157" y="334"/>
                    <a:pt x="156" y="334"/>
                  </a:cubicBezTo>
                  <a:cubicBezTo>
                    <a:pt x="155" y="333"/>
                    <a:pt x="156" y="332"/>
                    <a:pt x="156" y="332"/>
                  </a:cubicBezTo>
                  <a:cubicBezTo>
                    <a:pt x="154" y="330"/>
                    <a:pt x="153" y="330"/>
                    <a:pt x="152" y="328"/>
                  </a:cubicBezTo>
                  <a:cubicBezTo>
                    <a:pt x="152" y="326"/>
                    <a:pt x="149" y="325"/>
                    <a:pt x="150" y="322"/>
                  </a:cubicBezTo>
                  <a:cubicBezTo>
                    <a:pt x="149" y="323"/>
                    <a:pt x="149" y="324"/>
                    <a:pt x="148" y="323"/>
                  </a:cubicBezTo>
                  <a:cubicBezTo>
                    <a:pt x="148" y="322"/>
                    <a:pt x="149" y="322"/>
                    <a:pt x="148" y="321"/>
                  </a:cubicBezTo>
                  <a:cubicBezTo>
                    <a:pt x="148" y="321"/>
                    <a:pt x="147" y="322"/>
                    <a:pt x="147" y="321"/>
                  </a:cubicBezTo>
                  <a:cubicBezTo>
                    <a:pt x="147" y="321"/>
                    <a:pt x="147" y="320"/>
                    <a:pt x="146" y="320"/>
                  </a:cubicBezTo>
                  <a:cubicBezTo>
                    <a:pt x="147" y="320"/>
                    <a:pt x="147" y="321"/>
                    <a:pt x="148" y="320"/>
                  </a:cubicBezTo>
                  <a:cubicBezTo>
                    <a:pt x="143" y="315"/>
                    <a:pt x="142" y="314"/>
                    <a:pt x="142" y="309"/>
                  </a:cubicBezTo>
                  <a:cubicBezTo>
                    <a:pt x="140" y="309"/>
                    <a:pt x="139" y="306"/>
                    <a:pt x="139" y="305"/>
                  </a:cubicBezTo>
                  <a:cubicBezTo>
                    <a:pt x="138" y="306"/>
                    <a:pt x="137" y="305"/>
                    <a:pt x="137" y="305"/>
                  </a:cubicBezTo>
                  <a:cubicBezTo>
                    <a:pt x="138" y="307"/>
                    <a:pt x="137" y="306"/>
                    <a:pt x="136" y="307"/>
                  </a:cubicBezTo>
                  <a:cubicBezTo>
                    <a:pt x="137" y="308"/>
                    <a:pt x="138" y="309"/>
                    <a:pt x="138" y="311"/>
                  </a:cubicBezTo>
                  <a:cubicBezTo>
                    <a:pt x="139" y="310"/>
                    <a:pt x="140" y="312"/>
                    <a:pt x="141" y="313"/>
                  </a:cubicBezTo>
                  <a:cubicBezTo>
                    <a:pt x="140" y="313"/>
                    <a:pt x="141" y="315"/>
                    <a:pt x="141" y="315"/>
                  </a:cubicBezTo>
                  <a:cubicBezTo>
                    <a:pt x="141" y="315"/>
                    <a:pt x="144" y="318"/>
                    <a:pt x="144" y="319"/>
                  </a:cubicBezTo>
                  <a:cubicBezTo>
                    <a:pt x="143" y="319"/>
                    <a:pt x="142" y="315"/>
                    <a:pt x="141" y="317"/>
                  </a:cubicBezTo>
                  <a:cubicBezTo>
                    <a:pt x="143" y="319"/>
                    <a:pt x="142" y="319"/>
                    <a:pt x="141" y="318"/>
                  </a:cubicBezTo>
                  <a:cubicBezTo>
                    <a:pt x="144" y="324"/>
                    <a:pt x="144" y="324"/>
                    <a:pt x="148" y="328"/>
                  </a:cubicBezTo>
                  <a:cubicBezTo>
                    <a:pt x="148" y="329"/>
                    <a:pt x="146" y="328"/>
                    <a:pt x="146" y="329"/>
                  </a:cubicBezTo>
                  <a:cubicBezTo>
                    <a:pt x="148" y="329"/>
                    <a:pt x="149" y="333"/>
                    <a:pt x="150" y="335"/>
                  </a:cubicBezTo>
                  <a:cubicBezTo>
                    <a:pt x="150" y="335"/>
                    <a:pt x="149" y="333"/>
                    <a:pt x="149" y="334"/>
                  </a:cubicBezTo>
                  <a:cubicBezTo>
                    <a:pt x="149" y="335"/>
                    <a:pt x="150" y="335"/>
                    <a:pt x="150" y="336"/>
                  </a:cubicBezTo>
                  <a:cubicBezTo>
                    <a:pt x="149" y="335"/>
                    <a:pt x="149" y="336"/>
                    <a:pt x="149" y="337"/>
                  </a:cubicBezTo>
                  <a:cubicBezTo>
                    <a:pt x="151" y="337"/>
                    <a:pt x="151" y="336"/>
                    <a:pt x="151" y="336"/>
                  </a:cubicBezTo>
                  <a:cubicBezTo>
                    <a:pt x="153" y="338"/>
                    <a:pt x="155" y="341"/>
                    <a:pt x="156" y="343"/>
                  </a:cubicBezTo>
                  <a:cubicBezTo>
                    <a:pt x="157" y="346"/>
                    <a:pt x="159" y="348"/>
                    <a:pt x="158" y="350"/>
                  </a:cubicBezTo>
                  <a:cubicBezTo>
                    <a:pt x="157" y="347"/>
                    <a:pt x="154" y="347"/>
                    <a:pt x="154" y="344"/>
                  </a:cubicBezTo>
                  <a:cubicBezTo>
                    <a:pt x="153" y="345"/>
                    <a:pt x="152" y="344"/>
                    <a:pt x="152" y="345"/>
                  </a:cubicBezTo>
                  <a:cubicBezTo>
                    <a:pt x="154" y="348"/>
                    <a:pt x="156" y="349"/>
                    <a:pt x="158" y="353"/>
                  </a:cubicBezTo>
                  <a:cubicBezTo>
                    <a:pt x="157" y="353"/>
                    <a:pt x="157" y="353"/>
                    <a:pt x="158" y="354"/>
                  </a:cubicBezTo>
                  <a:cubicBezTo>
                    <a:pt x="158" y="354"/>
                    <a:pt x="158" y="353"/>
                    <a:pt x="159" y="354"/>
                  </a:cubicBezTo>
                  <a:cubicBezTo>
                    <a:pt x="158" y="354"/>
                    <a:pt x="158" y="354"/>
                    <a:pt x="159" y="355"/>
                  </a:cubicBezTo>
                  <a:cubicBezTo>
                    <a:pt x="159" y="355"/>
                    <a:pt x="161" y="356"/>
                    <a:pt x="161" y="357"/>
                  </a:cubicBezTo>
                  <a:cubicBezTo>
                    <a:pt x="158" y="355"/>
                    <a:pt x="159" y="358"/>
                    <a:pt x="157" y="357"/>
                  </a:cubicBezTo>
                  <a:cubicBezTo>
                    <a:pt x="156" y="355"/>
                    <a:pt x="158" y="354"/>
                    <a:pt x="156" y="354"/>
                  </a:cubicBezTo>
                  <a:cubicBezTo>
                    <a:pt x="157" y="355"/>
                    <a:pt x="155" y="354"/>
                    <a:pt x="156" y="356"/>
                  </a:cubicBezTo>
                  <a:cubicBezTo>
                    <a:pt x="156" y="355"/>
                    <a:pt x="153" y="354"/>
                    <a:pt x="153" y="353"/>
                  </a:cubicBezTo>
                  <a:cubicBezTo>
                    <a:pt x="155" y="353"/>
                    <a:pt x="154" y="352"/>
                    <a:pt x="154" y="351"/>
                  </a:cubicBezTo>
                  <a:cubicBezTo>
                    <a:pt x="154" y="352"/>
                    <a:pt x="153" y="352"/>
                    <a:pt x="152" y="353"/>
                  </a:cubicBezTo>
                  <a:cubicBezTo>
                    <a:pt x="151" y="352"/>
                    <a:pt x="150" y="350"/>
                    <a:pt x="149" y="350"/>
                  </a:cubicBezTo>
                  <a:cubicBezTo>
                    <a:pt x="149" y="349"/>
                    <a:pt x="148" y="348"/>
                    <a:pt x="148" y="347"/>
                  </a:cubicBezTo>
                  <a:cubicBezTo>
                    <a:pt x="149" y="348"/>
                    <a:pt x="149" y="347"/>
                    <a:pt x="150" y="347"/>
                  </a:cubicBezTo>
                  <a:cubicBezTo>
                    <a:pt x="149" y="345"/>
                    <a:pt x="149" y="348"/>
                    <a:pt x="148" y="346"/>
                  </a:cubicBezTo>
                  <a:cubicBezTo>
                    <a:pt x="148" y="346"/>
                    <a:pt x="147" y="345"/>
                    <a:pt x="146" y="345"/>
                  </a:cubicBezTo>
                  <a:cubicBezTo>
                    <a:pt x="147" y="346"/>
                    <a:pt x="148" y="346"/>
                    <a:pt x="148" y="347"/>
                  </a:cubicBezTo>
                  <a:cubicBezTo>
                    <a:pt x="147" y="346"/>
                    <a:pt x="146" y="346"/>
                    <a:pt x="145" y="345"/>
                  </a:cubicBezTo>
                  <a:cubicBezTo>
                    <a:pt x="146" y="344"/>
                    <a:pt x="145" y="343"/>
                    <a:pt x="146" y="342"/>
                  </a:cubicBezTo>
                  <a:cubicBezTo>
                    <a:pt x="147" y="344"/>
                    <a:pt x="147" y="342"/>
                    <a:pt x="147" y="342"/>
                  </a:cubicBezTo>
                  <a:cubicBezTo>
                    <a:pt x="146" y="342"/>
                    <a:pt x="144" y="339"/>
                    <a:pt x="145" y="341"/>
                  </a:cubicBezTo>
                  <a:cubicBezTo>
                    <a:pt x="145" y="341"/>
                    <a:pt x="146" y="342"/>
                    <a:pt x="146" y="342"/>
                  </a:cubicBezTo>
                  <a:cubicBezTo>
                    <a:pt x="145" y="341"/>
                    <a:pt x="145" y="343"/>
                    <a:pt x="144" y="342"/>
                  </a:cubicBezTo>
                  <a:cubicBezTo>
                    <a:pt x="144" y="341"/>
                    <a:pt x="143" y="340"/>
                    <a:pt x="143" y="339"/>
                  </a:cubicBezTo>
                  <a:cubicBezTo>
                    <a:pt x="143" y="339"/>
                    <a:pt x="144" y="340"/>
                    <a:pt x="145" y="340"/>
                  </a:cubicBezTo>
                  <a:cubicBezTo>
                    <a:pt x="144" y="338"/>
                    <a:pt x="140" y="337"/>
                    <a:pt x="141" y="335"/>
                  </a:cubicBezTo>
                  <a:cubicBezTo>
                    <a:pt x="142" y="336"/>
                    <a:pt x="143" y="338"/>
                    <a:pt x="143" y="337"/>
                  </a:cubicBezTo>
                  <a:cubicBezTo>
                    <a:pt x="143" y="335"/>
                    <a:pt x="141" y="334"/>
                    <a:pt x="140" y="332"/>
                  </a:cubicBezTo>
                  <a:cubicBezTo>
                    <a:pt x="140" y="332"/>
                    <a:pt x="139" y="332"/>
                    <a:pt x="139" y="332"/>
                  </a:cubicBezTo>
                  <a:cubicBezTo>
                    <a:pt x="139" y="331"/>
                    <a:pt x="138" y="329"/>
                    <a:pt x="137" y="328"/>
                  </a:cubicBezTo>
                  <a:cubicBezTo>
                    <a:pt x="137" y="327"/>
                    <a:pt x="138" y="328"/>
                    <a:pt x="138" y="327"/>
                  </a:cubicBezTo>
                  <a:cubicBezTo>
                    <a:pt x="137" y="327"/>
                    <a:pt x="135" y="324"/>
                    <a:pt x="135" y="325"/>
                  </a:cubicBezTo>
                  <a:cubicBezTo>
                    <a:pt x="135" y="325"/>
                    <a:pt x="136" y="326"/>
                    <a:pt x="135" y="326"/>
                  </a:cubicBezTo>
                  <a:cubicBezTo>
                    <a:pt x="134" y="325"/>
                    <a:pt x="135" y="325"/>
                    <a:pt x="133" y="323"/>
                  </a:cubicBezTo>
                  <a:cubicBezTo>
                    <a:pt x="132" y="323"/>
                    <a:pt x="134" y="325"/>
                    <a:pt x="134" y="326"/>
                  </a:cubicBezTo>
                  <a:cubicBezTo>
                    <a:pt x="132" y="323"/>
                    <a:pt x="133" y="326"/>
                    <a:pt x="133" y="326"/>
                  </a:cubicBezTo>
                  <a:cubicBezTo>
                    <a:pt x="131" y="326"/>
                    <a:pt x="132" y="323"/>
                    <a:pt x="132" y="323"/>
                  </a:cubicBezTo>
                  <a:cubicBezTo>
                    <a:pt x="131" y="324"/>
                    <a:pt x="129" y="323"/>
                    <a:pt x="130" y="325"/>
                  </a:cubicBezTo>
                  <a:cubicBezTo>
                    <a:pt x="132" y="325"/>
                    <a:pt x="131" y="327"/>
                    <a:pt x="133" y="328"/>
                  </a:cubicBezTo>
                  <a:cubicBezTo>
                    <a:pt x="133" y="328"/>
                    <a:pt x="132" y="329"/>
                    <a:pt x="133" y="329"/>
                  </a:cubicBezTo>
                  <a:cubicBezTo>
                    <a:pt x="134" y="330"/>
                    <a:pt x="133" y="328"/>
                    <a:pt x="135" y="329"/>
                  </a:cubicBezTo>
                  <a:cubicBezTo>
                    <a:pt x="137" y="334"/>
                    <a:pt x="133" y="333"/>
                    <a:pt x="131" y="329"/>
                  </a:cubicBezTo>
                  <a:cubicBezTo>
                    <a:pt x="132" y="331"/>
                    <a:pt x="132" y="331"/>
                    <a:pt x="133" y="332"/>
                  </a:cubicBezTo>
                  <a:cubicBezTo>
                    <a:pt x="131" y="331"/>
                    <a:pt x="133" y="334"/>
                    <a:pt x="133" y="335"/>
                  </a:cubicBezTo>
                  <a:cubicBezTo>
                    <a:pt x="132" y="334"/>
                    <a:pt x="130" y="330"/>
                    <a:pt x="129" y="330"/>
                  </a:cubicBezTo>
                  <a:cubicBezTo>
                    <a:pt x="131" y="333"/>
                    <a:pt x="133" y="336"/>
                    <a:pt x="134" y="337"/>
                  </a:cubicBezTo>
                  <a:cubicBezTo>
                    <a:pt x="133" y="337"/>
                    <a:pt x="131" y="336"/>
                    <a:pt x="130" y="334"/>
                  </a:cubicBezTo>
                  <a:cubicBezTo>
                    <a:pt x="129" y="332"/>
                    <a:pt x="128" y="331"/>
                    <a:pt x="126" y="329"/>
                  </a:cubicBezTo>
                  <a:cubicBezTo>
                    <a:pt x="127" y="329"/>
                    <a:pt x="127" y="328"/>
                    <a:pt x="126" y="327"/>
                  </a:cubicBezTo>
                  <a:cubicBezTo>
                    <a:pt x="125" y="327"/>
                    <a:pt x="124" y="324"/>
                    <a:pt x="122" y="323"/>
                  </a:cubicBezTo>
                  <a:cubicBezTo>
                    <a:pt x="123" y="322"/>
                    <a:pt x="121" y="319"/>
                    <a:pt x="120" y="318"/>
                  </a:cubicBezTo>
                  <a:cubicBezTo>
                    <a:pt x="120" y="319"/>
                    <a:pt x="119" y="320"/>
                    <a:pt x="120" y="321"/>
                  </a:cubicBezTo>
                  <a:cubicBezTo>
                    <a:pt x="119" y="320"/>
                    <a:pt x="121" y="320"/>
                    <a:pt x="121" y="321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122" y="324"/>
                    <a:pt x="124" y="325"/>
                    <a:pt x="123" y="327"/>
                  </a:cubicBezTo>
                  <a:cubicBezTo>
                    <a:pt x="124" y="326"/>
                    <a:pt x="124" y="326"/>
                    <a:pt x="124" y="325"/>
                  </a:cubicBezTo>
                  <a:cubicBezTo>
                    <a:pt x="127" y="331"/>
                    <a:pt x="128" y="333"/>
                    <a:pt x="130" y="336"/>
                  </a:cubicBezTo>
                  <a:cubicBezTo>
                    <a:pt x="133" y="338"/>
                    <a:pt x="137" y="343"/>
                    <a:pt x="138" y="346"/>
                  </a:cubicBezTo>
                  <a:cubicBezTo>
                    <a:pt x="138" y="346"/>
                    <a:pt x="138" y="345"/>
                    <a:pt x="138" y="346"/>
                  </a:cubicBezTo>
                  <a:cubicBezTo>
                    <a:pt x="138" y="347"/>
                    <a:pt x="140" y="348"/>
                    <a:pt x="142" y="350"/>
                  </a:cubicBezTo>
                  <a:cubicBezTo>
                    <a:pt x="141" y="350"/>
                    <a:pt x="141" y="351"/>
                    <a:pt x="142" y="352"/>
                  </a:cubicBezTo>
                  <a:cubicBezTo>
                    <a:pt x="143" y="350"/>
                    <a:pt x="144" y="354"/>
                    <a:pt x="144" y="354"/>
                  </a:cubicBezTo>
                  <a:cubicBezTo>
                    <a:pt x="144" y="354"/>
                    <a:pt x="145" y="354"/>
                    <a:pt x="145" y="354"/>
                  </a:cubicBezTo>
                  <a:cubicBezTo>
                    <a:pt x="145" y="355"/>
                    <a:pt x="142" y="353"/>
                    <a:pt x="143" y="354"/>
                  </a:cubicBezTo>
                  <a:cubicBezTo>
                    <a:pt x="144" y="354"/>
                    <a:pt x="145" y="356"/>
                    <a:pt x="145" y="356"/>
                  </a:cubicBezTo>
                  <a:cubicBezTo>
                    <a:pt x="145" y="355"/>
                    <a:pt x="145" y="354"/>
                    <a:pt x="145" y="354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9" y="356"/>
                    <a:pt x="150" y="356"/>
                    <a:pt x="149" y="354"/>
                  </a:cubicBezTo>
                  <a:cubicBezTo>
                    <a:pt x="148" y="355"/>
                    <a:pt x="149" y="356"/>
                    <a:pt x="148" y="356"/>
                  </a:cubicBezTo>
                  <a:cubicBezTo>
                    <a:pt x="147" y="355"/>
                    <a:pt x="145" y="352"/>
                    <a:pt x="146" y="352"/>
                  </a:cubicBezTo>
                  <a:cubicBezTo>
                    <a:pt x="145" y="352"/>
                    <a:pt x="142" y="346"/>
                    <a:pt x="143" y="349"/>
                  </a:cubicBezTo>
                  <a:cubicBezTo>
                    <a:pt x="142" y="348"/>
                    <a:pt x="141" y="347"/>
                    <a:pt x="141" y="347"/>
                  </a:cubicBezTo>
                  <a:cubicBezTo>
                    <a:pt x="142" y="346"/>
                    <a:pt x="143" y="346"/>
                    <a:pt x="143" y="346"/>
                  </a:cubicBezTo>
                  <a:cubicBezTo>
                    <a:pt x="142" y="344"/>
                    <a:pt x="142" y="343"/>
                    <a:pt x="142" y="342"/>
                  </a:cubicBezTo>
                  <a:cubicBezTo>
                    <a:pt x="142" y="343"/>
                    <a:pt x="142" y="342"/>
                    <a:pt x="143" y="343"/>
                  </a:cubicBezTo>
                  <a:cubicBezTo>
                    <a:pt x="144" y="344"/>
                    <a:pt x="145" y="344"/>
                    <a:pt x="145" y="345"/>
                  </a:cubicBezTo>
                  <a:cubicBezTo>
                    <a:pt x="144" y="345"/>
                    <a:pt x="143" y="343"/>
                    <a:pt x="143" y="344"/>
                  </a:cubicBezTo>
                  <a:cubicBezTo>
                    <a:pt x="144" y="345"/>
                    <a:pt x="144" y="346"/>
                    <a:pt x="145" y="348"/>
                  </a:cubicBezTo>
                  <a:cubicBezTo>
                    <a:pt x="146" y="347"/>
                    <a:pt x="148" y="349"/>
                    <a:pt x="150" y="351"/>
                  </a:cubicBezTo>
                  <a:cubicBezTo>
                    <a:pt x="151" y="352"/>
                    <a:pt x="152" y="354"/>
                    <a:pt x="151" y="354"/>
                  </a:cubicBezTo>
                  <a:cubicBezTo>
                    <a:pt x="153" y="355"/>
                    <a:pt x="154" y="356"/>
                    <a:pt x="153" y="354"/>
                  </a:cubicBezTo>
                  <a:cubicBezTo>
                    <a:pt x="154" y="356"/>
                    <a:pt x="157" y="359"/>
                    <a:pt x="157" y="357"/>
                  </a:cubicBezTo>
                  <a:cubicBezTo>
                    <a:pt x="157" y="358"/>
                    <a:pt x="158" y="359"/>
                    <a:pt x="158" y="359"/>
                  </a:cubicBezTo>
                  <a:cubicBezTo>
                    <a:pt x="157" y="360"/>
                    <a:pt x="155" y="357"/>
                    <a:pt x="155" y="358"/>
                  </a:cubicBezTo>
                  <a:cubicBezTo>
                    <a:pt x="155" y="358"/>
                    <a:pt x="156" y="359"/>
                    <a:pt x="156" y="360"/>
                  </a:cubicBezTo>
                  <a:cubicBezTo>
                    <a:pt x="157" y="360"/>
                    <a:pt x="158" y="361"/>
                    <a:pt x="158" y="361"/>
                  </a:cubicBezTo>
                  <a:cubicBezTo>
                    <a:pt x="157" y="360"/>
                    <a:pt x="157" y="362"/>
                    <a:pt x="155" y="360"/>
                  </a:cubicBezTo>
                  <a:cubicBezTo>
                    <a:pt x="157" y="361"/>
                    <a:pt x="155" y="359"/>
                    <a:pt x="154" y="358"/>
                  </a:cubicBezTo>
                  <a:cubicBezTo>
                    <a:pt x="155" y="359"/>
                    <a:pt x="155" y="357"/>
                    <a:pt x="153" y="356"/>
                  </a:cubicBezTo>
                  <a:cubicBezTo>
                    <a:pt x="154" y="358"/>
                    <a:pt x="153" y="358"/>
                    <a:pt x="151" y="357"/>
                  </a:cubicBezTo>
                  <a:cubicBezTo>
                    <a:pt x="153" y="358"/>
                    <a:pt x="154" y="359"/>
                    <a:pt x="155" y="361"/>
                  </a:cubicBezTo>
                  <a:cubicBezTo>
                    <a:pt x="156" y="362"/>
                    <a:pt x="157" y="363"/>
                    <a:pt x="158" y="364"/>
                  </a:cubicBezTo>
                  <a:cubicBezTo>
                    <a:pt x="157" y="363"/>
                    <a:pt x="160" y="365"/>
                    <a:pt x="160" y="365"/>
                  </a:cubicBezTo>
                  <a:cubicBezTo>
                    <a:pt x="164" y="367"/>
                    <a:pt x="164" y="369"/>
                    <a:pt x="167" y="372"/>
                  </a:cubicBezTo>
                  <a:cubicBezTo>
                    <a:pt x="166" y="371"/>
                    <a:pt x="167" y="374"/>
                    <a:pt x="166" y="373"/>
                  </a:cubicBezTo>
                  <a:cubicBezTo>
                    <a:pt x="167" y="372"/>
                    <a:pt x="163" y="369"/>
                    <a:pt x="163" y="369"/>
                  </a:cubicBezTo>
                  <a:cubicBezTo>
                    <a:pt x="163" y="370"/>
                    <a:pt x="163" y="370"/>
                    <a:pt x="162" y="370"/>
                  </a:cubicBezTo>
                  <a:cubicBezTo>
                    <a:pt x="167" y="373"/>
                    <a:pt x="166" y="376"/>
                    <a:pt x="162" y="372"/>
                  </a:cubicBezTo>
                  <a:cubicBezTo>
                    <a:pt x="162" y="372"/>
                    <a:pt x="162" y="371"/>
                    <a:pt x="162" y="371"/>
                  </a:cubicBezTo>
                  <a:cubicBezTo>
                    <a:pt x="161" y="370"/>
                    <a:pt x="160" y="368"/>
                    <a:pt x="159" y="369"/>
                  </a:cubicBezTo>
                  <a:cubicBezTo>
                    <a:pt x="163" y="372"/>
                    <a:pt x="159" y="371"/>
                    <a:pt x="161" y="374"/>
                  </a:cubicBezTo>
                  <a:cubicBezTo>
                    <a:pt x="162" y="374"/>
                    <a:pt x="162" y="373"/>
                    <a:pt x="164" y="374"/>
                  </a:cubicBezTo>
                  <a:cubicBezTo>
                    <a:pt x="164" y="375"/>
                    <a:pt x="162" y="375"/>
                    <a:pt x="163" y="376"/>
                  </a:cubicBezTo>
                  <a:cubicBezTo>
                    <a:pt x="165" y="377"/>
                    <a:pt x="164" y="376"/>
                    <a:pt x="165" y="376"/>
                  </a:cubicBezTo>
                  <a:cubicBezTo>
                    <a:pt x="167" y="377"/>
                    <a:pt x="168" y="379"/>
                    <a:pt x="165" y="378"/>
                  </a:cubicBezTo>
                  <a:cubicBezTo>
                    <a:pt x="167" y="379"/>
                    <a:pt x="167" y="380"/>
                    <a:pt x="167" y="380"/>
                  </a:cubicBezTo>
                  <a:cubicBezTo>
                    <a:pt x="167" y="380"/>
                    <a:pt x="167" y="380"/>
                    <a:pt x="166" y="380"/>
                  </a:cubicBezTo>
                  <a:cubicBezTo>
                    <a:pt x="164" y="378"/>
                    <a:pt x="162" y="376"/>
                    <a:pt x="160" y="374"/>
                  </a:cubicBezTo>
                  <a:cubicBezTo>
                    <a:pt x="159" y="373"/>
                    <a:pt x="157" y="371"/>
                    <a:pt x="156" y="369"/>
                  </a:cubicBezTo>
                  <a:cubicBezTo>
                    <a:pt x="157" y="370"/>
                    <a:pt x="157" y="372"/>
                    <a:pt x="156" y="371"/>
                  </a:cubicBezTo>
                  <a:cubicBezTo>
                    <a:pt x="155" y="370"/>
                    <a:pt x="154" y="369"/>
                    <a:pt x="154" y="368"/>
                  </a:cubicBezTo>
                  <a:cubicBezTo>
                    <a:pt x="154" y="369"/>
                    <a:pt x="154" y="368"/>
                    <a:pt x="153" y="367"/>
                  </a:cubicBezTo>
                  <a:cubicBezTo>
                    <a:pt x="152" y="367"/>
                    <a:pt x="153" y="368"/>
                    <a:pt x="152" y="368"/>
                  </a:cubicBezTo>
                  <a:cubicBezTo>
                    <a:pt x="149" y="366"/>
                    <a:pt x="147" y="364"/>
                    <a:pt x="146" y="362"/>
                  </a:cubicBezTo>
                  <a:cubicBezTo>
                    <a:pt x="148" y="363"/>
                    <a:pt x="147" y="360"/>
                    <a:pt x="147" y="359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3" y="366"/>
                    <a:pt x="155" y="368"/>
                    <a:pt x="156" y="368"/>
                  </a:cubicBezTo>
                  <a:cubicBezTo>
                    <a:pt x="156" y="367"/>
                    <a:pt x="153" y="365"/>
                    <a:pt x="153" y="364"/>
                  </a:cubicBezTo>
                  <a:cubicBezTo>
                    <a:pt x="156" y="367"/>
                    <a:pt x="156" y="369"/>
                    <a:pt x="158" y="371"/>
                  </a:cubicBezTo>
                  <a:cubicBezTo>
                    <a:pt x="159" y="370"/>
                    <a:pt x="157" y="368"/>
                    <a:pt x="156" y="366"/>
                  </a:cubicBezTo>
                  <a:cubicBezTo>
                    <a:pt x="157" y="364"/>
                    <a:pt x="160" y="369"/>
                    <a:pt x="163" y="368"/>
                  </a:cubicBezTo>
                  <a:cubicBezTo>
                    <a:pt x="160" y="366"/>
                    <a:pt x="157" y="365"/>
                    <a:pt x="155" y="364"/>
                  </a:cubicBezTo>
                  <a:cubicBezTo>
                    <a:pt x="154" y="361"/>
                    <a:pt x="153" y="360"/>
                    <a:pt x="151" y="357"/>
                  </a:cubicBezTo>
                  <a:cubicBezTo>
                    <a:pt x="151" y="359"/>
                    <a:pt x="152" y="358"/>
                    <a:pt x="150" y="359"/>
                  </a:cubicBezTo>
                  <a:cubicBezTo>
                    <a:pt x="151" y="360"/>
                    <a:pt x="152" y="360"/>
                    <a:pt x="152" y="360"/>
                  </a:cubicBezTo>
                  <a:cubicBezTo>
                    <a:pt x="151" y="360"/>
                    <a:pt x="149" y="358"/>
                    <a:pt x="148" y="359"/>
                  </a:cubicBezTo>
                  <a:cubicBezTo>
                    <a:pt x="148" y="357"/>
                    <a:pt x="148" y="357"/>
                    <a:pt x="146" y="356"/>
                  </a:cubicBezTo>
                  <a:cubicBezTo>
                    <a:pt x="146" y="356"/>
                    <a:pt x="148" y="359"/>
                    <a:pt x="145" y="358"/>
                  </a:cubicBezTo>
                  <a:cubicBezTo>
                    <a:pt x="144" y="356"/>
                    <a:pt x="145" y="358"/>
                    <a:pt x="143" y="356"/>
                  </a:cubicBezTo>
                  <a:cubicBezTo>
                    <a:pt x="142" y="354"/>
                    <a:pt x="144" y="355"/>
                    <a:pt x="142" y="353"/>
                  </a:cubicBezTo>
                  <a:cubicBezTo>
                    <a:pt x="142" y="354"/>
                    <a:pt x="139" y="352"/>
                    <a:pt x="139" y="350"/>
                  </a:cubicBezTo>
                  <a:cubicBezTo>
                    <a:pt x="139" y="350"/>
                    <a:pt x="140" y="352"/>
                    <a:pt x="140" y="350"/>
                  </a:cubicBezTo>
                  <a:cubicBezTo>
                    <a:pt x="138" y="350"/>
                    <a:pt x="137" y="347"/>
                    <a:pt x="136" y="348"/>
                  </a:cubicBezTo>
                  <a:cubicBezTo>
                    <a:pt x="135" y="345"/>
                    <a:pt x="133" y="346"/>
                    <a:pt x="132" y="342"/>
                  </a:cubicBezTo>
                  <a:cubicBezTo>
                    <a:pt x="131" y="342"/>
                    <a:pt x="132" y="343"/>
                    <a:pt x="131" y="343"/>
                  </a:cubicBezTo>
                  <a:cubicBezTo>
                    <a:pt x="131" y="341"/>
                    <a:pt x="128" y="341"/>
                    <a:pt x="128" y="339"/>
                  </a:cubicBezTo>
                  <a:cubicBezTo>
                    <a:pt x="128" y="339"/>
                    <a:pt x="129" y="340"/>
                    <a:pt x="129" y="340"/>
                  </a:cubicBezTo>
                  <a:cubicBezTo>
                    <a:pt x="127" y="337"/>
                    <a:pt x="130" y="339"/>
                    <a:pt x="129" y="337"/>
                  </a:cubicBezTo>
                  <a:cubicBezTo>
                    <a:pt x="126" y="338"/>
                    <a:pt x="121" y="330"/>
                    <a:pt x="125" y="330"/>
                  </a:cubicBezTo>
                  <a:cubicBezTo>
                    <a:pt x="125" y="331"/>
                    <a:pt x="127" y="333"/>
                    <a:pt x="126" y="331"/>
                  </a:cubicBezTo>
                  <a:cubicBezTo>
                    <a:pt x="126" y="332"/>
                    <a:pt x="125" y="330"/>
                    <a:pt x="125" y="330"/>
                  </a:cubicBezTo>
                  <a:cubicBezTo>
                    <a:pt x="123" y="329"/>
                    <a:pt x="122" y="329"/>
                    <a:pt x="121" y="327"/>
                  </a:cubicBezTo>
                  <a:cubicBezTo>
                    <a:pt x="121" y="327"/>
                    <a:pt x="123" y="328"/>
                    <a:pt x="123" y="326"/>
                  </a:cubicBezTo>
                  <a:cubicBezTo>
                    <a:pt x="121" y="327"/>
                    <a:pt x="121" y="324"/>
                    <a:pt x="121" y="323"/>
                  </a:cubicBezTo>
                  <a:cubicBezTo>
                    <a:pt x="120" y="324"/>
                    <a:pt x="119" y="323"/>
                    <a:pt x="118" y="322"/>
                  </a:cubicBezTo>
                  <a:cubicBezTo>
                    <a:pt x="118" y="323"/>
                    <a:pt x="119" y="326"/>
                    <a:pt x="118" y="325"/>
                  </a:cubicBezTo>
                  <a:cubicBezTo>
                    <a:pt x="117" y="323"/>
                    <a:pt x="118" y="323"/>
                    <a:pt x="117" y="322"/>
                  </a:cubicBezTo>
                  <a:cubicBezTo>
                    <a:pt x="118" y="321"/>
                    <a:pt x="118" y="321"/>
                    <a:pt x="118" y="321"/>
                  </a:cubicBezTo>
                  <a:cubicBezTo>
                    <a:pt x="116" y="320"/>
                    <a:pt x="115" y="318"/>
                    <a:pt x="114" y="316"/>
                  </a:cubicBezTo>
                  <a:cubicBezTo>
                    <a:pt x="113" y="315"/>
                    <a:pt x="112" y="312"/>
                    <a:pt x="111" y="310"/>
                  </a:cubicBezTo>
                  <a:cubicBezTo>
                    <a:pt x="110" y="310"/>
                    <a:pt x="110" y="308"/>
                    <a:pt x="109" y="308"/>
                  </a:cubicBezTo>
                  <a:cubicBezTo>
                    <a:pt x="109" y="308"/>
                    <a:pt x="110" y="311"/>
                    <a:pt x="109" y="309"/>
                  </a:cubicBezTo>
                  <a:cubicBezTo>
                    <a:pt x="108" y="307"/>
                    <a:pt x="109" y="306"/>
                    <a:pt x="107" y="304"/>
                  </a:cubicBezTo>
                  <a:cubicBezTo>
                    <a:pt x="108" y="304"/>
                    <a:pt x="108" y="303"/>
                    <a:pt x="107" y="302"/>
                  </a:cubicBezTo>
                  <a:cubicBezTo>
                    <a:pt x="106" y="303"/>
                    <a:pt x="106" y="300"/>
                    <a:pt x="106" y="302"/>
                  </a:cubicBezTo>
                  <a:cubicBezTo>
                    <a:pt x="106" y="301"/>
                    <a:pt x="104" y="300"/>
                    <a:pt x="104" y="299"/>
                  </a:cubicBezTo>
                  <a:cubicBezTo>
                    <a:pt x="103" y="297"/>
                    <a:pt x="106" y="299"/>
                    <a:pt x="105" y="297"/>
                  </a:cubicBezTo>
                  <a:cubicBezTo>
                    <a:pt x="104" y="297"/>
                    <a:pt x="102" y="291"/>
                    <a:pt x="100" y="291"/>
                  </a:cubicBezTo>
                  <a:cubicBezTo>
                    <a:pt x="100" y="290"/>
                    <a:pt x="101" y="291"/>
                    <a:pt x="102" y="290"/>
                  </a:cubicBezTo>
                  <a:cubicBezTo>
                    <a:pt x="99" y="288"/>
                    <a:pt x="99" y="284"/>
                    <a:pt x="96" y="281"/>
                  </a:cubicBezTo>
                  <a:cubicBezTo>
                    <a:pt x="97" y="283"/>
                    <a:pt x="98" y="286"/>
                    <a:pt x="99" y="289"/>
                  </a:cubicBezTo>
                  <a:cubicBezTo>
                    <a:pt x="100" y="291"/>
                    <a:pt x="101" y="294"/>
                    <a:pt x="103" y="296"/>
                  </a:cubicBezTo>
                  <a:cubicBezTo>
                    <a:pt x="104" y="301"/>
                    <a:pt x="106" y="306"/>
                    <a:pt x="109" y="310"/>
                  </a:cubicBezTo>
                  <a:cubicBezTo>
                    <a:pt x="110" y="312"/>
                    <a:pt x="111" y="315"/>
                    <a:pt x="112" y="317"/>
                  </a:cubicBezTo>
                  <a:cubicBezTo>
                    <a:pt x="113" y="319"/>
                    <a:pt x="115" y="322"/>
                    <a:pt x="116" y="324"/>
                  </a:cubicBezTo>
                  <a:cubicBezTo>
                    <a:pt x="116" y="324"/>
                    <a:pt x="116" y="323"/>
                    <a:pt x="116" y="324"/>
                  </a:cubicBezTo>
                  <a:cubicBezTo>
                    <a:pt x="117" y="325"/>
                    <a:pt x="117" y="326"/>
                    <a:pt x="118" y="327"/>
                  </a:cubicBezTo>
                  <a:cubicBezTo>
                    <a:pt x="118" y="328"/>
                    <a:pt x="119" y="329"/>
                    <a:pt x="120" y="330"/>
                  </a:cubicBezTo>
                  <a:cubicBezTo>
                    <a:pt x="121" y="329"/>
                    <a:pt x="118" y="328"/>
                    <a:pt x="119" y="328"/>
                  </a:cubicBezTo>
                  <a:cubicBezTo>
                    <a:pt x="121" y="329"/>
                    <a:pt x="122" y="331"/>
                    <a:pt x="123" y="334"/>
                  </a:cubicBezTo>
                  <a:cubicBezTo>
                    <a:pt x="122" y="334"/>
                    <a:pt x="123" y="337"/>
                    <a:pt x="125" y="338"/>
                  </a:cubicBezTo>
                  <a:cubicBezTo>
                    <a:pt x="124" y="337"/>
                    <a:pt x="125" y="337"/>
                    <a:pt x="126" y="338"/>
                  </a:cubicBezTo>
                  <a:cubicBezTo>
                    <a:pt x="126" y="340"/>
                    <a:pt x="128" y="340"/>
                    <a:pt x="128" y="342"/>
                  </a:cubicBezTo>
                  <a:cubicBezTo>
                    <a:pt x="127" y="340"/>
                    <a:pt x="125" y="338"/>
                    <a:pt x="124" y="339"/>
                  </a:cubicBezTo>
                  <a:cubicBezTo>
                    <a:pt x="127" y="342"/>
                    <a:pt x="128" y="343"/>
                    <a:pt x="129" y="345"/>
                  </a:cubicBezTo>
                  <a:cubicBezTo>
                    <a:pt x="129" y="345"/>
                    <a:pt x="130" y="345"/>
                    <a:pt x="130" y="346"/>
                  </a:cubicBezTo>
                  <a:cubicBezTo>
                    <a:pt x="130" y="349"/>
                    <a:pt x="135" y="351"/>
                    <a:pt x="136" y="352"/>
                  </a:cubicBezTo>
                  <a:cubicBezTo>
                    <a:pt x="136" y="353"/>
                    <a:pt x="137" y="355"/>
                    <a:pt x="137" y="356"/>
                  </a:cubicBezTo>
                  <a:cubicBezTo>
                    <a:pt x="138" y="356"/>
                    <a:pt x="137" y="355"/>
                    <a:pt x="138" y="356"/>
                  </a:cubicBezTo>
                  <a:cubicBezTo>
                    <a:pt x="139" y="357"/>
                    <a:pt x="139" y="358"/>
                    <a:pt x="140" y="359"/>
                  </a:cubicBezTo>
                  <a:cubicBezTo>
                    <a:pt x="141" y="358"/>
                    <a:pt x="141" y="360"/>
                    <a:pt x="144" y="362"/>
                  </a:cubicBezTo>
                  <a:cubicBezTo>
                    <a:pt x="143" y="362"/>
                    <a:pt x="143" y="362"/>
                    <a:pt x="142" y="362"/>
                  </a:cubicBezTo>
                  <a:cubicBezTo>
                    <a:pt x="144" y="363"/>
                    <a:pt x="147" y="366"/>
                    <a:pt x="147" y="367"/>
                  </a:cubicBezTo>
                  <a:cubicBezTo>
                    <a:pt x="147" y="368"/>
                    <a:pt x="146" y="367"/>
                    <a:pt x="145" y="367"/>
                  </a:cubicBezTo>
                  <a:cubicBezTo>
                    <a:pt x="146" y="368"/>
                    <a:pt x="147" y="369"/>
                    <a:pt x="146" y="369"/>
                  </a:cubicBezTo>
                  <a:cubicBezTo>
                    <a:pt x="147" y="369"/>
                    <a:pt x="148" y="371"/>
                    <a:pt x="149" y="371"/>
                  </a:cubicBezTo>
                  <a:cubicBezTo>
                    <a:pt x="149" y="370"/>
                    <a:pt x="147" y="368"/>
                    <a:pt x="148" y="367"/>
                  </a:cubicBezTo>
                  <a:cubicBezTo>
                    <a:pt x="149" y="369"/>
                    <a:pt x="148" y="368"/>
                    <a:pt x="150" y="369"/>
                  </a:cubicBezTo>
                  <a:cubicBezTo>
                    <a:pt x="149" y="369"/>
                    <a:pt x="151" y="372"/>
                    <a:pt x="149" y="370"/>
                  </a:cubicBezTo>
                  <a:cubicBezTo>
                    <a:pt x="150" y="372"/>
                    <a:pt x="152" y="373"/>
                    <a:pt x="151" y="373"/>
                  </a:cubicBezTo>
                  <a:cubicBezTo>
                    <a:pt x="150" y="373"/>
                    <a:pt x="149" y="372"/>
                    <a:pt x="148" y="371"/>
                  </a:cubicBezTo>
                  <a:cubicBezTo>
                    <a:pt x="148" y="373"/>
                    <a:pt x="147" y="372"/>
                    <a:pt x="145" y="371"/>
                  </a:cubicBezTo>
                  <a:cubicBezTo>
                    <a:pt x="146" y="373"/>
                    <a:pt x="148" y="373"/>
                    <a:pt x="149" y="373"/>
                  </a:cubicBezTo>
                  <a:cubicBezTo>
                    <a:pt x="148" y="372"/>
                    <a:pt x="148" y="372"/>
                    <a:pt x="149" y="372"/>
                  </a:cubicBezTo>
                  <a:cubicBezTo>
                    <a:pt x="150" y="373"/>
                    <a:pt x="151" y="373"/>
                    <a:pt x="151" y="375"/>
                  </a:cubicBezTo>
                  <a:cubicBezTo>
                    <a:pt x="151" y="375"/>
                    <a:pt x="151" y="374"/>
                    <a:pt x="152" y="374"/>
                  </a:cubicBezTo>
                  <a:cubicBezTo>
                    <a:pt x="153" y="375"/>
                    <a:pt x="153" y="376"/>
                    <a:pt x="153" y="376"/>
                  </a:cubicBezTo>
                  <a:cubicBezTo>
                    <a:pt x="151" y="376"/>
                    <a:pt x="148" y="375"/>
                    <a:pt x="145" y="372"/>
                  </a:cubicBezTo>
                  <a:cubicBezTo>
                    <a:pt x="145" y="372"/>
                    <a:pt x="145" y="374"/>
                    <a:pt x="144" y="373"/>
                  </a:cubicBezTo>
                  <a:cubicBezTo>
                    <a:pt x="144" y="372"/>
                    <a:pt x="143" y="372"/>
                    <a:pt x="143" y="371"/>
                  </a:cubicBezTo>
                  <a:cubicBezTo>
                    <a:pt x="144" y="370"/>
                    <a:pt x="145" y="371"/>
                    <a:pt x="144" y="369"/>
                  </a:cubicBezTo>
                  <a:cubicBezTo>
                    <a:pt x="141" y="371"/>
                    <a:pt x="137" y="364"/>
                    <a:pt x="135" y="362"/>
                  </a:cubicBezTo>
                  <a:cubicBezTo>
                    <a:pt x="134" y="360"/>
                    <a:pt x="136" y="363"/>
                    <a:pt x="134" y="362"/>
                  </a:cubicBezTo>
                  <a:cubicBezTo>
                    <a:pt x="133" y="360"/>
                    <a:pt x="131" y="357"/>
                    <a:pt x="130" y="355"/>
                  </a:cubicBezTo>
                  <a:cubicBezTo>
                    <a:pt x="130" y="355"/>
                    <a:pt x="130" y="355"/>
                    <a:pt x="130" y="354"/>
                  </a:cubicBezTo>
                  <a:cubicBezTo>
                    <a:pt x="127" y="355"/>
                    <a:pt x="124" y="345"/>
                    <a:pt x="121" y="344"/>
                  </a:cubicBezTo>
                  <a:cubicBezTo>
                    <a:pt x="122" y="345"/>
                    <a:pt x="122" y="345"/>
                    <a:pt x="122" y="345"/>
                  </a:cubicBezTo>
                  <a:cubicBezTo>
                    <a:pt x="120" y="343"/>
                    <a:pt x="122" y="343"/>
                    <a:pt x="121" y="341"/>
                  </a:cubicBezTo>
                  <a:cubicBezTo>
                    <a:pt x="120" y="341"/>
                    <a:pt x="121" y="344"/>
                    <a:pt x="120" y="343"/>
                  </a:cubicBezTo>
                  <a:cubicBezTo>
                    <a:pt x="120" y="341"/>
                    <a:pt x="119" y="342"/>
                    <a:pt x="118" y="341"/>
                  </a:cubicBezTo>
                  <a:cubicBezTo>
                    <a:pt x="118" y="340"/>
                    <a:pt x="117" y="338"/>
                    <a:pt x="117" y="337"/>
                  </a:cubicBezTo>
                  <a:cubicBezTo>
                    <a:pt x="115" y="336"/>
                    <a:pt x="114" y="334"/>
                    <a:pt x="113" y="332"/>
                  </a:cubicBezTo>
                  <a:cubicBezTo>
                    <a:pt x="112" y="330"/>
                    <a:pt x="111" y="327"/>
                    <a:pt x="110" y="326"/>
                  </a:cubicBezTo>
                  <a:cubicBezTo>
                    <a:pt x="111" y="325"/>
                    <a:pt x="110" y="323"/>
                    <a:pt x="109" y="321"/>
                  </a:cubicBezTo>
                  <a:cubicBezTo>
                    <a:pt x="108" y="321"/>
                    <a:pt x="110" y="324"/>
                    <a:pt x="109" y="325"/>
                  </a:cubicBezTo>
                  <a:cubicBezTo>
                    <a:pt x="107" y="319"/>
                    <a:pt x="102" y="313"/>
                    <a:pt x="99" y="308"/>
                  </a:cubicBezTo>
                  <a:cubicBezTo>
                    <a:pt x="99" y="307"/>
                    <a:pt x="100" y="309"/>
                    <a:pt x="100" y="309"/>
                  </a:cubicBezTo>
                  <a:cubicBezTo>
                    <a:pt x="99" y="306"/>
                    <a:pt x="99" y="308"/>
                    <a:pt x="98" y="306"/>
                  </a:cubicBezTo>
                  <a:cubicBezTo>
                    <a:pt x="97" y="303"/>
                    <a:pt x="97" y="299"/>
                    <a:pt x="94" y="297"/>
                  </a:cubicBezTo>
                  <a:cubicBezTo>
                    <a:pt x="95" y="297"/>
                    <a:pt x="95" y="299"/>
                    <a:pt x="95" y="299"/>
                  </a:cubicBezTo>
                  <a:cubicBezTo>
                    <a:pt x="94" y="298"/>
                    <a:pt x="91" y="294"/>
                    <a:pt x="92" y="291"/>
                  </a:cubicBezTo>
                  <a:cubicBezTo>
                    <a:pt x="92" y="291"/>
                    <a:pt x="93" y="291"/>
                    <a:pt x="93" y="292"/>
                  </a:cubicBezTo>
                  <a:cubicBezTo>
                    <a:pt x="93" y="293"/>
                    <a:pt x="93" y="294"/>
                    <a:pt x="94" y="295"/>
                  </a:cubicBezTo>
                  <a:cubicBezTo>
                    <a:pt x="95" y="294"/>
                    <a:pt x="95" y="296"/>
                    <a:pt x="96" y="296"/>
                  </a:cubicBezTo>
                  <a:cubicBezTo>
                    <a:pt x="95" y="293"/>
                    <a:pt x="95" y="295"/>
                    <a:pt x="94" y="293"/>
                  </a:cubicBezTo>
                  <a:cubicBezTo>
                    <a:pt x="95" y="293"/>
                    <a:pt x="95" y="294"/>
                    <a:pt x="95" y="292"/>
                  </a:cubicBezTo>
                  <a:cubicBezTo>
                    <a:pt x="94" y="292"/>
                    <a:pt x="93" y="288"/>
                    <a:pt x="92" y="290"/>
                  </a:cubicBezTo>
                  <a:cubicBezTo>
                    <a:pt x="93" y="287"/>
                    <a:pt x="89" y="284"/>
                    <a:pt x="90" y="281"/>
                  </a:cubicBezTo>
                  <a:cubicBezTo>
                    <a:pt x="91" y="281"/>
                    <a:pt x="90" y="284"/>
                    <a:pt x="92" y="284"/>
                  </a:cubicBezTo>
                  <a:cubicBezTo>
                    <a:pt x="91" y="282"/>
                    <a:pt x="91" y="280"/>
                    <a:pt x="90" y="279"/>
                  </a:cubicBezTo>
                  <a:cubicBezTo>
                    <a:pt x="89" y="279"/>
                    <a:pt x="91" y="280"/>
                    <a:pt x="90" y="280"/>
                  </a:cubicBezTo>
                  <a:cubicBezTo>
                    <a:pt x="89" y="281"/>
                    <a:pt x="87" y="275"/>
                    <a:pt x="87" y="277"/>
                  </a:cubicBezTo>
                  <a:cubicBezTo>
                    <a:pt x="89" y="280"/>
                    <a:pt x="89" y="286"/>
                    <a:pt x="91" y="286"/>
                  </a:cubicBezTo>
                  <a:cubicBezTo>
                    <a:pt x="91" y="287"/>
                    <a:pt x="92" y="290"/>
                    <a:pt x="91" y="291"/>
                  </a:cubicBezTo>
                  <a:cubicBezTo>
                    <a:pt x="90" y="289"/>
                    <a:pt x="90" y="290"/>
                    <a:pt x="88" y="286"/>
                  </a:cubicBezTo>
                  <a:cubicBezTo>
                    <a:pt x="89" y="285"/>
                    <a:pt x="89" y="280"/>
                    <a:pt x="87" y="281"/>
                  </a:cubicBezTo>
                  <a:cubicBezTo>
                    <a:pt x="88" y="283"/>
                    <a:pt x="88" y="284"/>
                    <a:pt x="87" y="284"/>
                  </a:cubicBezTo>
                  <a:cubicBezTo>
                    <a:pt x="87" y="282"/>
                    <a:pt x="86" y="282"/>
                    <a:pt x="86" y="280"/>
                  </a:cubicBezTo>
                  <a:cubicBezTo>
                    <a:pt x="85" y="280"/>
                    <a:pt x="87" y="285"/>
                    <a:pt x="88" y="286"/>
                  </a:cubicBezTo>
                  <a:cubicBezTo>
                    <a:pt x="88" y="286"/>
                    <a:pt x="87" y="285"/>
                    <a:pt x="87" y="285"/>
                  </a:cubicBezTo>
                  <a:cubicBezTo>
                    <a:pt x="90" y="293"/>
                    <a:pt x="91" y="298"/>
                    <a:pt x="93" y="305"/>
                  </a:cubicBezTo>
                  <a:cubicBezTo>
                    <a:pt x="95" y="304"/>
                    <a:pt x="92" y="300"/>
                    <a:pt x="93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3" y="301"/>
                    <a:pt x="94" y="303"/>
                    <a:pt x="95" y="305"/>
                  </a:cubicBezTo>
                  <a:cubicBezTo>
                    <a:pt x="94" y="305"/>
                    <a:pt x="95" y="307"/>
                    <a:pt x="95" y="308"/>
                  </a:cubicBezTo>
                  <a:cubicBezTo>
                    <a:pt x="97" y="309"/>
                    <a:pt x="99" y="315"/>
                    <a:pt x="100" y="319"/>
                  </a:cubicBezTo>
                  <a:cubicBezTo>
                    <a:pt x="100" y="319"/>
                    <a:pt x="100" y="318"/>
                    <a:pt x="99" y="318"/>
                  </a:cubicBezTo>
                  <a:cubicBezTo>
                    <a:pt x="101" y="322"/>
                    <a:pt x="102" y="324"/>
                    <a:pt x="103" y="324"/>
                  </a:cubicBezTo>
                  <a:cubicBezTo>
                    <a:pt x="103" y="324"/>
                    <a:pt x="106" y="327"/>
                    <a:pt x="105" y="328"/>
                  </a:cubicBezTo>
                  <a:cubicBezTo>
                    <a:pt x="105" y="328"/>
                    <a:pt x="103" y="326"/>
                    <a:pt x="104" y="328"/>
                  </a:cubicBezTo>
                  <a:cubicBezTo>
                    <a:pt x="105" y="328"/>
                    <a:pt x="107" y="331"/>
                    <a:pt x="108" y="333"/>
                  </a:cubicBezTo>
                  <a:cubicBezTo>
                    <a:pt x="108" y="334"/>
                    <a:pt x="108" y="335"/>
                    <a:pt x="108" y="336"/>
                  </a:cubicBezTo>
                  <a:cubicBezTo>
                    <a:pt x="110" y="337"/>
                    <a:pt x="109" y="334"/>
                    <a:pt x="110" y="335"/>
                  </a:cubicBezTo>
                  <a:cubicBezTo>
                    <a:pt x="110" y="337"/>
                    <a:pt x="113" y="340"/>
                    <a:pt x="113" y="343"/>
                  </a:cubicBezTo>
                  <a:cubicBezTo>
                    <a:pt x="114" y="342"/>
                    <a:pt x="114" y="342"/>
                    <a:pt x="115" y="344"/>
                  </a:cubicBezTo>
                  <a:cubicBezTo>
                    <a:pt x="115" y="344"/>
                    <a:pt x="113" y="344"/>
                    <a:pt x="114" y="345"/>
                  </a:cubicBezTo>
                  <a:cubicBezTo>
                    <a:pt x="115" y="344"/>
                    <a:pt x="118" y="348"/>
                    <a:pt x="117" y="348"/>
                  </a:cubicBezTo>
                  <a:cubicBezTo>
                    <a:pt x="114" y="344"/>
                    <a:pt x="114" y="348"/>
                    <a:pt x="111" y="345"/>
                  </a:cubicBezTo>
                  <a:cubicBezTo>
                    <a:pt x="112" y="344"/>
                    <a:pt x="111" y="344"/>
                    <a:pt x="111" y="344"/>
                  </a:cubicBezTo>
                  <a:cubicBezTo>
                    <a:pt x="112" y="343"/>
                    <a:pt x="113" y="345"/>
                    <a:pt x="113" y="344"/>
                  </a:cubicBezTo>
                  <a:cubicBezTo>
                    <a:pt x="112" y="341"/>
                    <a:pt x="112" y="341"/>
                    <a:pt x="110" y="340"/>
                  </a:cubicBezTo>
                  <a:cubicBezTo>
                    <a:pt x="110" y="338"/>
                    <a:pt x="109" y="337"/>
                    <a:pt x="111" y="338"/>
                  </a:cubicBezTo>
                  <a:cubicBezTo>
                    <a:pt x="109" y="335"/>
                    <a:pt x="109" y="337"/>
                    <a:pt x="108" y="336"/>
                  </a:cubicBezTo>
                  <a:cubicBezTo>
                    <a:pt x="107" y="335"/>
                    <a:pt x="107" y="334"/>
                    <a:pt x="106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04" y="329"/>
                    <a:pt x="106" y="330"/>
                    <a:pt x="103" y="328"/>
                  </a:cubicBezTo>
                  <a:cubicBezTo>
                    <a:pt x="102" y="326"/>
                    <a:pt x="103" y="325"/>
                    <a:pt x="103" y="324"/>
                  </a:cubicBezTo>
                  <a:cubicBezTo>
                    <a:pt x="103" y="323"/>
                    <a:pt x="102" y="326"/>
                    <a:pt x="101" y="324"/>
                  </a:cubicBezTo>
                  <a:cubicBezTo>
                    <a:pt x="99" y="321"/>
                    <a:pt x="98" y="320"/>
                    <a:pt x="98" y="317"/>
                  </a:cubicBezTo>
                  <a:cubicBezTo>
                    <a:pt x="98" y="317"/>
                    <a:pt x="99" y="319"/>
                    <a:pt x="99" y="319"/>
                  </a:cubicBezTo>
                  <a:cubicBezTo>
                    <a:pt x="98" y="316"/>
                    <a:pt x="98" y="316"/>
                    <a:pt x="98" y="316"/>
                  </a:cubicBezTo>
                  <a:cubicBezTo>
                    <a:pt x="97" y="317"/>
                    <a:pt x="98" y="318"/>
                    <a:pt x="97" y="317"/>
                  </a:cubicBezTo>
                  <a:cubicBezTo>
                    <a:pt x="100" y="323"/>
                    <a:pt x="102" y="329"/>
                    <a:pt x="106" y="334"/>
                  </a:cubicBezTo>
                  <a:cubicBezTo>
                    <a:pt x="106" y="334"/>
                    <a:pt x="106" y="335"/>
                    <a:pt x="105" y="335"/>
                  </a:cubicBezTo>
                  <a:cubicBezTo>
                    <a:pt x="107" y="338"/>
                    <a:pt x="109" y="340"/>
                    <a:pt x="107" y="336"/>
                  </a:cubicBezTo>
                  <a:cubicBezTo>
                    <a:pt x="108" y="337"/>
                    <a:pt x="108" y="337"/>
                    <a:pt x="109" y="338"/>
                  </a:cubicBezTo>
                  <a:cubicBezTo>
                    <a:pt x="108" y="339"/>
                    <a:pt x="110" y="342"/>
                    <a:pt x="110" y="341"/>
                  </a:cubicBezTo>
                  <a:cubicBezTo>
                    <a:pt x="110" y="342"/>
                    <a:pt x="112" y="342"/>
                    <a:pt x="111" y="343"/>
                  </a:cubicBezTo>
                  <a:cubicBezTo>
                    <a:pt x="111" y="344"/>
                    <a:pt x="109" y="341"/>
                    <a:pt x="107" y="339"/>
                  </a:cubicBezTo>
                  <a:cubicBezTo>
                    <a:pt x="108" y="342"/>
                    <a:pt x="111" y="345"/>
                    <a:pt x="113" y="347"/>
                  </a:cubicBezTo>
                  <a:cubicBezTo>
                    <a:pt x="111" y="346"/>
                    <a:pt x="116" y="351"/>
                    <a:pt x="116" y="352"/>
                  </a:cubicBezTo>
                  <a:cubicBezTo>
                    <a:pt x="115" y="352"/>
                    <a:pt x="113" y="349"/>
                    <a:pt x="114" y="351"/>
                  </a:cubicBezTo>
                  <a:cubicBezTo>
                    <a:pt x="116" y="353"/>
                    <a:pt x="117" y="356"/>
                    <a:pt x="120" y="356"/>
                  </a:cubicBezTo>
                  <a:cubicBezTo>
                    <a:pt x="120" y="359"/>
                    <a:pt x="122" y="360"/>
                    <a:pt x="125" y="362"/>
                  </a:cubicBezTo>
                  <a:cubicBezTo>
                    <a:pt x="127" y="364"/>
                    <a:pt x="129" y="367"/>
                    <a:pt x="130" y="370"/>
                  </a:cubicBezTo>
                  <a:cubicBezTo>
                    <a:pt x="131" y="370"/>
                    <a:pt x="133" y="372"/>
                    <a:pt x="134" y="374"/>
                  </a:cubicBezTo>
                  <a:cubicBezTo>
                    <a:pt x="133" y="374"/>
                    <a:pt x="131" y="371"/>
                    <a:pt x="131" y="373"/>
                  </a:cubicBezTo>
                  <a:cubicBezTo>
                    <a:pt x="133" y="374"/>
                    <a:pt x="134" y="375"/>
                    <a:pt x="135" y="375"/>
                  </a:cubicBezTo>
                  <a:cubicBezTo>
                    <a:pt x="136" y="376"/>
                    <a:pt x="136" y="377"/>
                    <a:pt x="136" y="378"/>
                  </a:cubicBezTo>
                  <a:cubicBezTo>
                    <a:pt x="137" y="377"/>
                    <a:pt x="140" y="379"/>
                    <a:pt x="139" y="380"/>
                  </a:cubicBezTo>
                  <a:cubicBezTo>
                    <a:pt x="139" y="380"/>
                    <a:pt x="138" y="379"/>
                    <a:pt x="138" y="379"/>
                  </a:cubicBezTo>
                  <a:cubicBezTo>
                    <a:pt x="137" y="379"/>
                    <a:pt x="138" y="380"/>
                    <a:pt x="138" y="381"/>
                  </a:cubicBezTo>
                  <a:cubicBezTo>
                    <a:pt x="139" y="381"/>
                    <a:pt x="139" y="380"/>
                    <a:pt x="140" y="380"/>
                  </a:cubicBezTo>
                  <a:cubicBezTo>
                    <a:pt x="139" y="382"/>
                    <a:pt x="142" y="385"/>
                    <a:pt x="144" y="389"/>
                  </a:cubicBezTo>
                  <a:cubicBezTo>
                    <a:pt x="145" y="388"/>
                    <a:pt x="146" y="392"/>
                    <a:pt x="147" y="390"/>
                  </a:cubicBezTo>
                  <a:cubicBezTo>
                    <a:pt x="145" y="388"/>
                    <a:pt x="142" y="386"/>
                    <a:pt x="145" y="388"/>
                  </a:cubicBezTo>
                  <a:cubicBezTo>
                    <a:pt x="144" y="386"/>
                    <a:pt x="142" y="385"/>
                    <a:pt x="141" y="384"/>
                  </a:cubicBezTo>
                  <a:cubicBezTo>
                    <a:pt x="142" y="383"/>
                    <a:pt x="142" y="383"/>
                    <a:pt x="142" y="383"/>
                  </a:cubicBezTo>
                  <a:cubicBezTo>
                    <a:pt x="144" y="385"/>
                    <a:pt x="145" y="389"/>
                    <a:pt x="148" y="390"/>
                  </a:cubicBezTo>
                  <a:cubicBezTo>
                    <a:pt x="147" y="389"/>
                    <a:pt x="146" y="389"/>
                    <a:pt x="147" y="388"/>
                  </a:cubicBezTo>
                  <a:cubicBezTo>
                    <a:pt x="147" y="389"/>
                    <a:pt x="147" y="389"/>
                    <a:pt x="148" y="389"/>
                  </a:cubicBezTo>
                  <a:cubicBezTo>
                    <a:pt x="149" y="390"/>
                    <a:pt x="147" y="390"/>
                    <a:pt x="149" y="391"/>
                  </a:cubicBezTo>
                  <a:cubicBezTo>
                    <a:pt x="149" y="389"/>
                    <a:pt x="154" y="396"/>
                    <a:pt x="155" y="394"/>
                  </a:cubicBezTo>
                  <a:cubicBezTo>
                    <a:pt x="156" y="396"/>
                    <a:pt x="156" y="395"/>
                    <a:pt x="158" y="397"/>
                  </a:cubicBezTo>
                  <a:cubicBezTo>
                    <a:pt x="158" y="397"/>
                    <a:pt x="159" y="397"/>
                    <a:pt x="159" y="397"/>
                  </a:cubicBezTo>
                  <a:cubicBezTo>
                    <a:pt x="158" y="398"/>
                    <a:pt x="155" y="396"/>
                    <a:pt x="157" y="398"/>
                  </a:cubicBezTo>
                  <a:cubicBezTo>
                    <a:pt x="157" y="398"/>
                    <a:pt x="160" y="401"/>
                    <a:pt x="160" y="400"/>
                  </a:cubicBezTo>
                  <a:cubicBezTo>
                    <a:pt x="159" y="399"/>
                    <a:pt x="158" y="397"/>
                    <a:pt x="160" y="398"/>
                  </a:cubicBezTo>
                  <a:cubicBezTo>
                    <a:pt x="162" y="400"/>
                    <a:pt x="161" y="402"/>
                    <a:pt x="163" y="402"/>
                  </a:cubicBezTo>
                  <a:cubicBezTo>
                    <a:pt x="163" y="402"/>
                    <a:pt x="162" y="401"/>
                    <a:pt x="163" y="401"/>
                  </a:cubicBezTo>
                  <a:cubicBezTo>
                    <a:pt x="165" y="404"/>
                    <a:pt x="167" y="405"/>
                    <a:pt x="170" y="407"/>
                  </a:cubicBezTo>
                  <a:cubicBezTo>
                    <a:pt x="168" y="406"/>
                    <a:pt x="166" y="404"/>
                    <a:pt x="165" y="405"/>
                  </a:cubicBezTo>
                  <a:cubicBezTo>
                    <a:pt x="167" y="406"/>
                    <a:pt x="168" y="408"/>
                    <a:pt x="169" y="409"/>
                  </a:cubicBezTo>
                  <a:cubicBezTo>
                    <a:pt x="170" y="408"/>
                    <a:pt x="168" y="406"/>
                    <a:pt x="170" y="407"/>
                  </a:cubicBezTo>
                  <a:cubicBezTo>
                    <a:pt x="170" y="408"/>
                    <a:pt x="173" y="410"/>
                    <a:pt x="173" y="411"/>
                  </a:cubicBezTo>
                  <a:cubicBezTo>
                    <a:pt x="172" y="409"/>
                    <a:pt x="175" y="411"/>
                    <a:pt x="174" y="410"/>
                  </a:cubicBezTo>
                  <a:cubicBezTo>
                    <a:pt x="172" y="409"/>
                    <a:pt x="174" y="409"/>
                    <a:pt x="173" y="408"/>
                  </a:cubicBezTo>
                  <a:cubicBezTo>
                    <a:pt x="173" y="409"/>
                    <a:pt x="170" y="407"/>
                    <a:pt x="171" y="406"/>
                  </a:cubicBezTo>
                  <a:cubicBezTo>
                    <a:pt x="172" y="407"/>
                    <a:pt x="175" y="409"/>
                    <a:pt x="174" y="407"/>
                  </a:cubicBezTo>
                  <a:cubicBezTo>
                    <a:pt x="173" y="408"/>
                    <a:pt x="172" y="406"/>
                    <a:pt x="172" y="406"/>
                  </a:cubicBezTo>
                  <a:cubicBezTo>
                    <a:pt x="174" y="406"/>
                    <a:pt x="174" y="407"/>
                    <a:pt x="176" y="408"/>
                  </a:cubicBezTo>
                  <a:cubicBezTo>
                    <a:pt x="176" y="408"/>
                    <a:pt x="174" y="406"/>
                    <a:pt x="176" y="407"/>
                  </a:cubicBezTo>
                  <a:cubicBezTo>
                    <a:pt x="179" y="410"/>
                    <a:pt x="181" y="412"/>
                    <a:pt x="186" y="414"/>
                  </a:cubicBezTo>
                  <a:cubicBezTo>
                    <a:pt x="183" y="414"/>
                    <a:pt x="188" y="417"/>
                    <a:pt x="186" y="417"/>
                  </a:cubicBezTo>
                  <a:cubicBezTo>
                    <a:pt x="185" y="415"/>
                    <a:pt x="182" y="413"/>
                    <a:pt x="180" y="413"/>
                  </a:cubicBezTo>
                  <a:cubicBezTo>
                    <a:pt x="183" y="415"/>
                    <a:pt x="188" y="418"/>
                    <a:pt x="190" y="420"/>
                  </a:cubicBezTo>
                  <a:cubicBezTo>
                    <a:pt x="186" y="418"/>
                    <a:pt x="185" y="417"/>
                    <a:pt x="183" y="415"/>
                  </a:cubicBezTo>
                  <a:cubicBezTo>
                    <a:pt x="183" y="417"/>
                    <a:pt x="181" y="416"/>
                    <a:pt x="180" y="417"/>
                  </a:cubicBezTo>
                  <a:cubicBezTo>
                    <a:pt x="182" y="419"/>
                    <a:pt x="184" y="419"/>
                    <a:pt x="184" y="419"/>
                  </a:cubicBezTo>
                  <a:cubicBezTo>
                    <a:pt x="182" y="417"/>
                    <a:pt x="181" y="419"/>
                    <a:pt x="181" y="417"/>
                  </a:cubicBezTo>
                  <a:cubicBezTo>
                    <a:pt x="182" y="417"/>
                    <a:pt x="183" y="417"/>
                    <a:pt x="185" y="418"/>
                  </a:cubicBezTo>
                  <a:cubicBezTo>
                    <a:pt x="186" y="419"/>
                    <a:pt x="187" y="419"/>
                    <a:pt x="189" y="421"/>
                  </a:cubicBezTo>
                  <a:cubicBezTo>
                    <a:pt x="188" y="422"/>
                    <a:pt x="190" y="423"/>
                    <a:pt x="190" y="423"/>
                  </a:cubicBezTo>
                  <a:cubicBezTo>
                    <a:pt x="189" y="423"/>
                    <a:pt x="189" y="422"/>
                    <a:pt x="187" y="422"/>
                  </a:cubicBezTo>
                  <a:cubicBezTo>
                    <a:pt x="187" y="424"/>
                    <a:pt x="190" y="423"/>
                    <a:pt x="191" y="424"/>
                  </a:cubicBezTo>
                  <a:cubicBezTo>
                    <a:pt x="191" y="424"/>
                    <a:pt x="191" y="425"/>
                    <a:pt x="190" y="425"/>
                  </a:cubicBezTo>
                  <a:cubicBezTo>
                    <a:pt x="191" y="425"/>
                    <a:pt x="192" y="426"/>
                    <a:pt x="193" y="425"/>
                  </a:cubicBezTo>
                  <a:cubicBezTo>
                    <a:pt x="190" y="424"/>
                    <a:pt x="194" y="423"/>
                    <a:pt x="197" y="425"/>
                  </a:cubicBezTo>
                  <a:cubicBezTo>
                    <a:pt x="198" y="427"/>
                    <a:pt x="198" y="427"/>
                    <a:pt x="197" y="427"/>
                  </a:cubicBezTo>
                  <a:cubicBezTo>
                    <a:pt x="198" y="428"/>
                    <a:pt x="199" y="428"/>
                    <a:pt x="200" y="428"/>
                  </a:cubicBezTo>
                  <a:cubicBezTo>
                    <a:pt x="199" y="429"/>
                    <a:pt x="202" y="430"/>
                    <a:pt x="201" y="431"/>
                  </a:cubicBezTo>
                  <a:cubicBezTo>
                    <a:pt x="204" y="432"/>
                    <a:pt x="204" y="433"/>
                    <a:pt x="205" y="432"/>
                  </a:cubicBezTo>
                  <a:cubicBezTo>
                    <a:pt x="205" y="431"/>
                    <a:pt x="203" y="431"/>
                    <a:pt x="203" y="430"/>
                  </a:cubicBezTo>
                  <a:cubicBezTo>
                    <a:pt x="203" y="430"/>
                    <a:pt x="206" y="431"/>
                    <a:pt x="207" y="432"/>
                  </a:cubicBezTo>
                  <a:cubicBezTo>
                    <a:pt x="206" y="433"/>
                    <a:pt x="205" y="432"/>
                    <a:pt x="207" y="434"/>
                  </a:cubicBezTo>
                  <a:cubicBezTo>
                    <a:pt x="206" y="432"/>
                    <a:pt x="208" y="434"/>
                    <a:pt x="209" y="434"/>
                  </a:cubicBezTo>
                  <a:cubicBezTo>
                    <a:pt x="209" y="433"/>
                    <a:pt x="207" y="432"/>
                    <a:pt x="208" y="431"/>
                  </a:cubicBezTo>
                  <a:cubicBezTo>
                    <a:pt x="212" y="433"/>
                    <a:pt x="213" y="434"/>
                    <a:pt x="214" y="435"/>
                  </a:cubicBezTo>
                  <a:cubicBezTo>
                    <a:pt x="213" y="434"/>
                    <a:pt x="210" y="433"/>
                    <a:pt x="209" y="433"/>
                  </a:cubicBezTo>
                  <a:cubicBezTo>
                    <a:pt x="212" y="436"/>
                    <a:pt x="217" y="436"/>
                    <a:pt x="218" y="438"/>
                  </a:cubicBezTo>
                  <a:cubicBezTo>
                    <a:pt x="216" y="437"/>
                    <a:pt x="215" y="438"/>
                    <a:pt x="214" y="438"/>
                  </a:cubicBezTo>
                  <a:cubicBezTo>
                    <a:pt x="213" y="437"/>
                    <a:pt x="213" y="436"/>
                    <a:pt x="211" y="436"/>
                  </a:cubicBezTo>
                  <a:cubicBezTo>
                    <a:pt x="211" y="437"/>
                    <a:pt x="211" y="436"/>
                    <a:pt x="209" y="435"/>
                  </a:cubicBezTo>
                  <a:cubicBezTo>
                    <a:pt x="209" y="436"/>
                    <a:pt x="208" y="436"/>
                    <a:pt x="207" y="435"/>
                  </a:cubicBezTo>
                  <a:cubicBezTo>
                    <a:pt x="206" y="434"/>
                    <a:pt x="206" y="434"/>
                    <a:pt x="204" y="433"/>
                  </a:cubicBezTo>
                  <a:cubicBezTo>
                    <a:pt x="204" y="434"/>
                    <a:pt x="206" y="435"/>
                    <a:pt x="207" y="436"/>
                  </a:cubicBezTo>
                  <a:cubicBezTo>
                    <a:pt x="207" y="435"/>
                    <a:pt x="209" y="436"/>
                    <a:pt x="209" y="436"/>
                  </a:cubicBezTo>
                  <a:cubicBezTo>
                    <a:pt x="211" y="437"/>
                    <a:pt x="210" y="437"/>
                    <a:pt x="211" y="438"/>
                  </a:cubicBezTo>
                  <a:cubicBezTo>
                    <a:pt x="211" y="437"/>
                    <a:pt x="212" y="437"/>
                    <a:pt x="214" y="438"/>
                  </a:cubicBezTo>
                  <a:cubicBezTo>
                    <a:pt x="215" y="439"/>
                    <a:pt x="212" y="438"/>
                    <a:pt x="214" y="439"/>
                  </a:cubicBezTo>
                  <a:cubicBezTo>
                    <a:pt x="214" y="438"/>
                    <a:pt x="215" y="439"/>
                    <a:pt x="216" y="439"/>
                  </a:cubicBezTo>
                  <a:cubicBezTo>
                    <a:pt x="216" y="440"/>
                    <a:pt x="219" y="442"/>
                    <a:pt x="218" y="442"/>
                  </a:cubicBezTo>
                  <a:cubicBezTo>
                    <a:pt x="221" y="443"/>
                    <a:pt x="225" y="443"/>
                    <a:pt x="228" y="446"/>
                  </a:cubicBezTo>
                  <a:cubicBezTo>
                    <a:pt x="226" y="446"/>
                    <a:pt x="226" y="445"/>
                    <a:pt x="225" y="445"/>
                  </a:cubicBezTo>
                  <a:cubicBezTo>
                    <a:pt x="226" y="445"/>
                    <a:pt x="226" y="446"/>
                    <a:pt x="225" y="446"/>
                  </a:cubicBezTo>
                  <a:cubicBezTo>
                    <a:pt x="224" y="445"/>
                    <a:pt x="226" y="444"/>
                    <a:pt x="224" y="444"/>
                  </a:cubicBezTo>
                  <a:cubicBezTo>
                    <a:pt x="222" y="445"/>
                    <a:pt x="218" y="443"/>
                    <a:pt x="215" y="442"/>
                  </a:cubicBezTo>
                  <a:cubicBezTo>
                    <a:pt x="216" y="442"/>
                    <a:pt x="214" y="441"/>
                    <a:pt x="213" y="441"/>
                  </a:cubicBezTo>
                  <a:cubicBezTo>
                    <a:pt x="214" y="442"/>
                    <a:pt x="210" y="440"/>
                    <a:pt x="212" y="442"/>
                  </a:cubicBezTo>
                  <a:cubicBezTo>
                    <a:pt x="214" y="441"/>
                    <a:pt x="214" y="443"/>
                    <a:pt x="215" y="443"/>
                  </a:cubicBezTo>
                  <a:cubicBezTo>
                    <a:pt x="216" y="442"/>
                    <a:pt x="220" y="445"/>
                    <a:pt x="222" y="445"/>
                  </a:cubicBezTo>
                  <a:cubicBezTo>
                    <a:pt x="222" y="446"/>
                    <a:pt x="222" y="447"/>
                    <a:pt x="222" y="446"/>
                  </a:cubicBezTo>
                  <a:cubicBezTo>
                    <a:pt x="221" y="446"/>
                    <a:pt x="219" y="445"/>
                    <a:pt x="219" y="445"/>
                  </a:cubicBezTo>
                  <a:cubicBezTo>
                    <a:pt x="220" y="446"/>
                    <a:pt x="221" y="447"/>
                    <a:pt x="223" y="447"/>
                  </a:cubicBezTo>
                  <a:cubicBezTo>
                    <a:pt x="223" y="447"/>
                    <a:pt x="224" y="447"/>
                    <a:pt x="225" y="448"/>
                  </a:cubicBezTo>
                  <a:cubicBezTo>
                    <a:pt x="225" y="446"/>
                    <a:pt x="225" y="446"/>
                    <a:pt x="227" y="447"/>
                  </a:cubicBezTo>
                  <a:cubicBezTo>
                    <a:pt x="227" y="448"/>
                    <a:pt x="225" y="447"/>
                    <a:pt x="227" y="448"/>
                  </a:cubicBezTo>
                  <a:cubicBezTo>
                    <a:pt x="228" y="447"/>
                    <a:pt x="230" y="447"/>
                    <a:pt x="232" y="447"/>
                  </a:cubicBezTo>
                  <a:cubicBezTo>
                    <a:pt x="231" y="448"/>
                    <a:pt x="233" y="448"/>
                    <a:pt x="233" y="449"/>
                  </a:cubicBezTo>
                  <a:cubicBezTo>
                    <a:pt x="233" y="449"/>
                    <a:pt x="232" y="448"/>
                    <a:pt x="232" y="449"/>
                  </a:cubicBezTo>
                  <a:cubicBezTo>
                    <a:pt x="235" y="449"/>
                    <a:pt x="231" y="449"/>
                    <a:pt x="233" y="450"/>
                  </a:cubicBezTo>
                  <a:cubicBezTo>
                    <a:pt x="234" y="449"/>
                    <a:pt x="235" y="450"/>
                    <a:pt x="238" y="450"/>
                  </a:cubicBezTo>
                  <a:cubicBezTo>
                    <a:pt x="237" y="451"/>
                    <a:pt x="237" y="450"/>
                    <a:pt x="238" y="451"/>
                  </a:cubicBezTo>
                  <a:cubicBezTo>
                    <a:pt x="235" y="450"/>
                    <a:pt x="238" y="451"/>
                    <a:pt x="237" y="452"/>
                  </a:cubicBezTo>
                  <a:cubicBezTo>
                    <a:pt x="237" y="452"/>
                    <a:pt x="237" y="452"/>
                    <a:pt x="236" y="452"/>
                  </a:cubicBezTo>
                  <a:cubicBezTo>
                    <a:pt x="237" y="451"/>
                    <a:pt x="233" y="450"/>
                    <a:pt x="234" y="451"/>
                  </a:cubicBezTo>
                  <a:cubicBezTo>
                    <a:pt x="235" y="451"/>
                    <a:pt x="234" y="452"/>
                    <a:pt x="233" y="452"/>
                  </a:cubicBezTo>
                  <a:cubicBezTo>
                    <a:pt x="236" y="453"/>
                    <a:pt x="238" y="454"/>
                    <a:pt x="239" y="453"/>
                  </a:cubicBezTo>
                  <a:cubicBezTo>
                    <a:pt x="242" y="454"/>
                    <a:pt x="245" y="455"/>
                    <a:pt x="243" y="456"/>
                  </a:cubicBezTo>
                  <a:cubicBezTo>
                    <a:pt x="242" y="456"/>
                    <a:pt x="242" y="455"/>
                    <a:pt x="241" y="455"/>
                  </a:cubicBezTo>
                  <a:cubicBezTo>
                    <a:pt x="238" y="454"/>
                    <a:pt x="235" y="454"/>
                    <a:pt x="234" y="454"/>
                  </a:cubicBezTo>
                  <a:cubicBezTo>
                    <a:pt x="236" y="454"/>
                    <a:pt x="235" y="455"/>
                    <a:pt x="234" y="455"/>
                  </a:cubicBezTo>
                  <a:cubicBezTo>
                    <a:pt x="232" y="454"/>
                    <a:pt x="230" y="452"/>
                    <a:pt x="230" y="453"/>
                  </a:cubicBezTo>
                  <a:cubicBezTo>
                    <a:pt x="229" y="451"/>
                    <a:pt x="224" y="450"/>
                    <a:pt x="224" y="449"/>
                  </a:cubicBezTo>
                  <a:cubicBezTo>
                    <a:pt x="222" y="448"/>
                    <a:pt x="222" y="448"/>
                    <a:pt x="221" y="448"/>
                  </a:cubicBezTo>
                  <a:cubicBezTo>
                    <a:pt x="221" y="448"/>
                    <a:pt x="219" y="447"/>
                    <a:pt x="218" y="446"/>
                  </a:cubicBezTo>
                  <a:cubicBezTo>
                    <a:pt x="219" y="446"/>
                    <a:pt x="218" y="445"/>
                    <a:pt x="217" y="444"/>
                  </a:cubicBezTo>
                  <a:cubicBezTo>
                    <a:pt x="217" y="445"/>
                    <a:pt x="213" y="442"/>
                    <a:pt x="215" y="443"/>
                  </a:cubicBezTo>
                  <a:cubicBezTo>
                    <a:pt x="215" y="444"/>
                    <a:pt x="216" y="444"/>
                    <a:pt x="216" y="445"/>
                  </a:cubicBezTo>
                  <a:cubicBezTo>
                    <a:pt x="214" y="444"/>
                    <a:pt x="214" y="444"/>
                    <a:pt x="212" y="444"/>
                  </a:cubicBezTo>
                  <a:cubicBezTo>
                    <a:pt x="212" y="445"/>
                    <a:pt x="215" y="445"/>
                    <a:pt x="214" y="446"/>
                  </a:cubicBezTo>
                  <a:cubicBezTo>
                    <a:pt x="213" y="446"/>
                    <a:pt x="211" y="445"/>
                    <a:pt x="211" y="444"/>
                  </a:cubicBezTo>
                  <a:cubicBezTo>
                    <a:pt x="212" y="445"/>
                    <a:pt x="209" y="443"/>
                    <a:pt x="210" y="443"/>
                  </a:cubicBezTo>
                  <a:cubicBezTo>
                    <a:pt x="207" y="442"/>
                    <a:pt x="207" y="441"/>
                    <a:pt x="204" y="440"/>
                  </a:cubicBezTo>
                  <a:cubicBezTo>
                    <a:pt x="203" y="441"/>
                    <a:pt x="207" y="441"/>
                    <a:pt x="209" y="443"/>
                  </a:cubicBezTo>
                  <a:cubicBezTo>
                    <a:pt x="209" y="444"/>
                    <a:pt x="210" y="445"/>
                    <a:pt x="211" y="446"/>
                  </a:cubicBezTo>
                  <a:cubicBezTo>
                    <a:pt x="213" y="447"/>
                    <a:pt x="214" y="448"/>
                    <a:pt x="214" y="450"/>
                  </a:cubicBezTo>
                  <a:cubicBezTo>
                    <a:pt x="217" y="450"/>
                    <a:pt x="217" y="449"/>
                    <a:pt x="218" y="451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7" y="448"/>
                    <a:pt x="217" y="450"/>
                    <a:pt x="215" y="448"/>
                  </a:cubicBezTo>
                  <a:cubicBezTo>
                    <a:pt x="214" y="448"/>
                    <a:pt x="212" y="447"/>
                    <a:pt x="212" y="446"/>
                  </a:cubicBezTo>
                  <a:cubicBezTo>
                    <a:pt x="214" y="447"/>
                    <a:pt x="215" y="447"/>
                    <a:pt x="218" y="448"/>
                  </a:cubicBezTo>
                  <a:cubicBezTo>
                    <a:pt x="217" y="449"/>
                    <a:pt x="221" y="450"/>
                    <a:pt x="220" y="450"/>
                  </a:cubicBezTo>
                  <a:cubicBezTo>
                    <a:pt x="220" y="448"/>
                    <a:pt x="215" y="447"/>
                    <a:pt x="214" y="444"/>
                  </a:cubicBezTo>
                  <a:cubicBezTo>
                    <a:pt x="217" y="446"/>
                    <a:pt x="221" y="448"/>
                    <a:pt x="224" y="452"/>
                  </a:cubicBezTo>
                  <a:cubicBezTo>
                    <a:pt x="225" y="452"/>
                    <a:pt x="223" y="451"/>
                    <a:pt x="224" y="451"/>
                  </a:cubicBezTo>
                  <a:cubicBezTo>
                    <a:pt x="224" y="452"/>
                    <a:pt x="225" y="452"/>
                    <a:pt x="226" y="452"/>
                  </a:cubicBezTo>
                  <a:cubicBezTo>
                    <a:pt x="224" y="452"/>
                    <a:pt x="223" y="450"/>
                    <a:pt x="224" y="450"/>
                  </a:cubicBezTo>
                  <a:cubicBezTo>
                    <a:pt x="225" y="451"/>
                    <a:pt x="228" y="452"/>
                    <a:pt x="229" y="453"/>
                  </a:cubicBezTo>
                  <a:cubicBezTo>
                    <a:pt x="228" y="454"/>
                    <a:pt x="226" y="453"/>
                    <a:pt x="226" y="453"/>
                  </a:cubicBezTo>
                  <a:cubicBezTo>
                    <a:pt x="227" y="454"/>
                    <a:pt x="228" y="454"/>
                    <a:pt x="228" y="455"/>
                  </a:cubicBezTo>
                  <a:cubicBezTo>
                    <a:pt x="229" y="454"/>
                    <a:pt x="231" y="454"/>
                    <a:pt x="232" y="455"/>
                  </a:cubicBezTo>
                  <a:cubicBezTo>
                    <a:pt x="228" y="454"/>
                    <a:pt x="238" y="458"/>
                    <a:pt x="235" y="459"/>
                  </a:cubicBezTo>
                  <a:cubicBezTo>
                    <a:pt x="237" y="459"/>
                    <a:pt x="237" y="458"/>
                    <a:pt x="240" y="460"/>
                  </a:cubicBezTo>
                  <a:cubicBezTo>
                    <a:pt x="238" y="460"/>
                    <a:pt x="241" y="460"/>
                    <a:pt x="242" y="461"/>
                  </a:cubicBezTo>
                  <a:cubicBezTo>
                    <a:pt x="240" y="461"/>
                    <a:pt x="238" y="460"/>
                    <a:pt x="236" y="460"/>
                  </a:cubicBezTo>
                  <a:cubicBezTo>
                    <a:pt x="234" y="459"/>
                    <a:pt x="232" y="458"/>
                    <a:pt x="230" y="458"/>
                  </a:cubicBezTo>
                  <a:cubicBezTo>
                    <a:pt x="226" y="456"/>
                    <a:pt x="223" y="455"/>
                    <a:pt x="223" y="453"/>
                  </a:cubicBezTo>
                  <a:cubicBezTo>
                    <a:pt x="218" y="452"/>
                    <a:pt x="217" y="451"/>
                    <a:pt x="214" y="450"/>
                  </a:cubicBezTo>
                  <a:cubicBezTo>
                    <a:pt x="214" y="450"/>
                    <a:pt x="214" y="451"/>
                    <a:pt x="213" y="451"/>
                  </a:cubicBezTo>
                  <a:cubicBezTo>
                    <a:pt x="215" y="452"/>
                    <a:pt x="214" y="453"/>
                    <a:pt x="216" y="453"/>
                  </a:cubicBezTo>
                  <a:cubicBezTo>
                    <a:pt x="216" y="452"/>
                    <a:pt x="216" y="452"/>
                    <a:pt x="217" y="452"/>
                  </a:cubicBezTo>
                  <a:cubicBezTo>
                    <a:pt x="218" y="453"/>
                    <a:pt x="220" y="452"/>
                    <a:pt x="221" y="454"/>
                  </a:cubicBezTo>
                  <a:cubicBezTo>
                    <a:pt x="220" y="454"/>
                    <a:pt x="219" y="453"/>
                    <a:pt x="217" y="452"/>
                  </a:cubicBezTo>
                  <a:cubicBezTo>
                    <a:pt x="218" y="454"/>
                    <a:pt x="221" y="457"/>
                    <a:pt x="224" y="457"/>
                  </a:cubicBezTo>
                  <a:cubicBezTo>
                    <a:pt x="222" y="456"/>
                    <a:pt x="220" y="456"/>
                    <a:pt x="221" y="455"/>
                  </a:cubicBezTo>
                  <a:cubicBezTo>
                    <a:pt x="229" y="459"/>
                    <a:pt x="240" y="461"/>
                    <a:pt x="240" y="464"/>
                  </a:cubicBezTo>
                  <a:cubicBezTo>
                    <a:pt x="241" y="464"/>
                    <a:pt x="242" y="467"/>
                    <a:pt x="245" y="466"/>
                  </a:cubicBezTo>
                  <a:cubicBezTo>
                    <a:pt x="244" y="466"/>
                    <a:pt x="242" y="465"/>
                    <a:pt x="243" y="465"/>
                  </a:cubicBezTo>
                  <a:cubicBezTo>
                    <a:pt x="246" y="466"/>
                    <a:pt x="242" y="464"/>
                    <a:pt x="243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4"/>
                    <a:pt x="244" y="463"/>
                    <a:pt x="244" y="462"/>
                  </a:cubicBezTo>
                  <a:cubicBezTo>
                    <a:pt x="246" y="463"/>
                    <a:pt x="249" y="465"/>
                    <a:pt x="251" y="467"/>
                  </a:cubicBezTo>
                  <a:cubicBezTo>
                    <a:pt x="254" y="468"/>
                    <a:pt x="256" y="469"/>
                    <a:pt x="257" y="467"/>
                  </a:cubicBezTo>
                  <a:cubicBezTo>
                    <a:pt x="258" y="468"/>
                    <a:pt x="258" y="468"/>
                    <a:pt x="258" y="468"/>
                  </a:cubicBezTo>
                  <a:cubicBezTo>
                    <a:pt x="259" y="469"/>
                    <a:pt x="256" y="468"/>
                    <a:pt x="258" y="469"/>
                  </a:cubicBezTo>
                  <a:cubicBezTo>
                    <a:pt x="259" y="469"/>
                    <a:pt x="259" y="468"/>
                    <a:pt x="261" y="469"/>
                  </a:cubicBezTo>
                  <a:cubicBezTo>
                    <a:pt x="261" y="470"/>
                    <a:pt x="264" y="469"/>
                    <a:pt x="266" y="471"/>
                  </a:cubicBezTo>
                  <a:cubicBezTo>
                    <a:pt x="263" y="471"/>
                    <a:pt x="257" y="470"/>
                    <a:pt x="253" y="468"/>
                  </a:cubicBezTo>
                  <a:cubicBezTo>
                    <a:pt x="252" y="469"/>
                    <a:pt x="252" y="469"/>
                    <a:pt x="251" y="469"/>
                  </a:cubicBezTo>
                  <a:cubicBezTo>
                    <a:pt x="250" y="469"/>
                    <a:pt x="254" y="471"/>
                    <a:pt x="252" y="471"/>
                  </a:cubicBezTo>
                  <a:cubicBezTo>
                    <a:pt x="250" y="470"/>
                    <a:pt x="251" y="470"/>
                    <a:pt x="250" y="470"/>
                  </a:cubicBezTo>
                  <a:cubicBezTo>
                    <a:pt x="249" y="469"/>
                    <a:pt x="247" y="468"/>
                    <a:pt x="244" y="467"/>
                  </a:cubicBezTo>
                  <a:cubicBezTo>
                    <a:pt x="244" y="469"/>
                    <a:pt x="247" y="468"/>
                    <a:pt x="248" y="469"/>
                  </a:cubicBezTo>
                  <a:cubicBezTo>
                    <a:pt x="244" y="469"/>
                    <a:pt x="242" y="468"/>
                    <a:pt x="239" y="467"/>
                  </a:cubicBezTo>
                  <a:cubicBezTo>
                    <a:pt x="237" y="466"/>
                    <a:pt x="235" y="465"/>
                    <a:pt x="231" y="464"/>
                  </a:cubicBezTo>
                  <a:cubicBezTo>
                    <a:pt x="230" y="465"/>
                    <a:pt x="228" y="464"/>
                    <a:pt x="228" y="465"/>
                  </a:cubicBezTo>
                  <a:cubicBezTo>
                    <a:pt x="227" y="464"/>
                    <a:pt x="225" y="462"/>
                    <a:pt x="228" y="463"/>
                  </a:cubicBezTo>
                  <a:cubicBezTo>
                    <a:pt x="226" y="462"/>
                    <a:pt x="223" y="462"/>
                    <a:pt x="225" y="463"/>
                  </a:cubicBezTo>
                  <a:cubicBezTo>
                    <a:pt x="226" y="463"/>
                    <a:pt x="223" y="463"/>
                    <a:pt x="226" y="464"/>
                  </a:cubicBezTo>
                  <a:cubicBezTo>
                    <a:pt x="225" y="464"/>
                    <a:pt x="224" y="464"/>
                    <a:pt x="222" y="464"/>
                  </a:cubicBezTo>
                  <a:cubicBezTo>
                    <a:pt x="221" y="463"/>
                    <a:pt x="223" y="463"/>
                    <a:pt x="223" y="462"/>
                  </a:cubicBezTo>
                  <a:cubicBezTo>
                    <a:pt x="220" y="461"/>
                    <a:pt x="221" y="461"/>
                    <a:pt x="218" y="460"/>
                  </a:cubicBezTo>
                  <a:cubicBezTo>
                    <a:pt x="216" y="460"/>
                    <a:pt x="219" y="462"/>
                    <a:pt x="217" y="462"/>
                  </a:cubicBezTo>
                  <a:cubicBezTo>
                    <a:pt x="216" y="460"/>
                    <a:pt x="214" y="459"/>
                    <a:pt x="213" y="458"/>
                  </a:cubicBezTo>
                  <a:cubicBezTo>
                    <a:pt x="211" y="458"/>
                    <a:pt x="209" y="458"/>
                    <a:pt x="206" y="457"/>
                  </a:cubicBezTo>
                  <a:cubicBezTo>
                    <a:pt x="204" y="455"/>
                    <a:pt x="202" y="454"/>
                    <a:pt x="199" y="453"/>
                  </a:cubicBezTo>
                  <a:cubicBezTo>
                    <a:pt x="200" y="452"/>
                    <a:pt x="199" y="450"/>
                    <a:pt x="198" y="451"/>
                  </a:cubicBezTo>
                  <a:cubicBezTo>
                    <a:pt x="199" y="452"/>
                    <a:pt x="199" y="453"/>
                    <a:pt x="199" y="453"/>
                  </a:cubicBezTo>
                  <a:cubicBezTo>
                    <a:pt x="197" y="452"/>
                    <a:pt x="197" y="451"/>
                    <a:pt x="194" y="451"/>
                  </a:cubicBezTo>
                  <a:cubicBezTo>
                    <a:pt x="195" y="449"/>
                    <a:pt x="191" y="449"/>
                    <a:pt x="190" y="447"/>
                  </a:cubicBezTo>
                  <a:cubicBezTo>
                    <a:pt x="190" y="447"/>
                    <a:pt x="190" y="449"/>
                    <a:pt x="189" y="448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188" y="447"/>
                    <a:pt x="189" y="447"/>
                    <a:pt x="190" y="446"/>
                  </a:cubicBezTo>
                  <a:cubicBezTo>
                    <a:pt x="188" y="444"/>
                    <a:pt x="189" y="447"/>
                    <a:pt x="187" y="446"/>
                  </a:cubicBezTo>
                  <a:cubicBezTo>
                    <a:pt x="186" y="446"/>
                    <a:pt x="188" y="447"/>
                    <a:pt x="187" y="447"/>
                  </a:cubicBezTo>
                  <a:cubicBezTo>
                    <a:pt x="185" y="445"/>
                    <a:pt x="181" y="445"/>
                    <a:pt x="179" y="442"/>
                  </a:cubicBezTo>
                  <a:cubicBezTo>
                    <a:pt x="178" y="443"/>
                    <a:pt x="176" y="441"/>
                    <a:pt x="175" y="440"/>
                  </a:cubicBezTo>
                  <a:cubicBezTo>
                    <a:pt x="174" y="440"/>
                    <a:pt x="175" y="439"/>
                    <a:pt x="173" y="438"/>
                  </a:cubicBezTo>
                  <a:cubicBezTo>
                    <a:pt x="173" y="439"/>
                    <a:pt x="172" y="438"/>
                    <a:pt x="172" y="439"/>
                  </a:cubicBezTo>
                  <a:cubicBezTo>
                    <a:pt x="173" y="439"/>
                    <a:pt x="174" y="440"/>
                    <a:pt x="173" y="440"/>
                  </a:cubicBezTo>
                  <a:cubicBezTo>
                    <a:pt x="172" y="441"/>
                    <a:pt x="170" y="439"/>
                    <a:pt x="168" y="438"/>
                  </a:cubicBezTo>
                  <a:cubicBezTo>
                    <a:pt x="166" y="437"/>
                    <a:pt x="164" y="435"/>
                    <a:pt x="162" y="434"/>
                  </a:cubicBezTo>
                  <a:cubicBezTo>
                    <a:pt x="161" y="433"/>
                    <a:pt x="156" y="431"/>
                    <a:pt x="159" y="430"/>
                  </a:cubicBezTo>
                  <a:cubicBezTo>
                    <a:pt x="157" y="430"/>
                    <a:pt x="155" y="428"/>
                    <a:pt x="156" y="427"/>
                  </a:cubicBezTo>
                  <a:cubicBezTo>
                    <a:pt x="157" y="428"/>
                    <a:pt x="157" y="429"/>
                    <a:pt x="159" y="430"/>
                  </a:cubicBezTo>
                  <a:cubicBezTo>
                    <a:pt x="159" y="429"/>
                    <a:pt x="161" y="430"/>
                    <a:pt x="162" y="430"/>
                  </a:cubicBezTo>
                  <a:cubicBezTo>
                    <a:pt x="159" y="428"/>
                    <a:pt x="163" y="430"/>
                    <a:pt x="160" y="428"/>
                  </a:cubicBezTo>
                  <a:cubicBezTo>
                    <a:pt x="158" y="427"/>
                    <a:pt x="161" y="431"/>
                    <a:pt x="159" y="429"/>
                  </a:cubicBezTo>
                  <a:cubicBezTo>
                    <a:pt x="158" y="428"/>
                    <a:pt x="157" y="427"/>
                    <a:pt x="157" y="427"/>
                  </a:cubicBezTo>
                  <a:cubicBezTo>
                    <a:pt x="158" y="427"/>
                    <a:pt x="158" y="427"/>
                    <a:pt x="158" y="427"/>
                  </a:cubicBezTo>
                  <a:cubicBezTo>
                    <a:pt x="157" y="426"/>
                    <a:pt x="155" y="423"/>
                    <a:pt x="154" y="423"/>
                  </a:cubicBezTo>
                  <a:cubicBezTo>
                    <a:pt x="154" y="424"/>
                    <a:pt x="157" y="425"/>
                    <a:pt x="156" y="426"/>
                  </a:cubicBezTo>
                  <a:cubicBezTo>
                    <a:pt x="156" y="426"/>
                    <a:pt x="154" y="427"/>
                    <a:pt x="156" y="426"/>
                  </a:cubicBezTo>
                  <a:cubicBezTo>
                    <a:pt x="153" y="424"/>
                    <a:pt x="154" y="427"/>
                    <a:pt x="152" y="425"/>
                  </a:cubicBezTo>
                  <a:cubicBezTo>
                    <a:pt x="152" y="424"/>
                    <a:pt x="153" y="425"/>
                    <a:pt x="152" y="424"/>
                  </a:cubicBezTo>
                  <a:cubicBezTo>
                    <a:pt x="150" y="422"/>
                    <a:pt x="152" y="425"/>
                    <a:pt x="150" y="423"/>
                  </a:cubicBezTo>
                  <a:cubicBezTo>
                    <a:pt x="148" y="422"/>
                    <a:pt x="149" y="422"/>
                    <a:pt x="149" y="421"/>
                  </a:cubicBezTo>
                  <a:cubicBezTo>
                    <a:pt x="146" y="420"/>
                    <a:pt x="142" y="415"/>
                    <a:pt x="144" y="419"/>
                  </a:cubicBezTo>
                  <a:cubicBezTo>
                    <a:pt x="143" y="418"/>
                    <a:pt x="142" y="417"/>
                    <a:pt x="141" y="416"/>
                  </a:cubicBezTo>
                  <a:cubicBezTo>
                    <a:pt x="143" y="417"/>
                    <a:pt x="142" y="416"/>
                    <a:pt x="143" y="416"/>
                  </a:cubicBezTo>
                  <a:cubicBezTo>
                    <a:pt x="139" y="413"/>
                    <a:pt x="138" y="411"/>
                    <a:pt x="136" y="409"/>
                  </a:cubicBezTo>
                  <a:cubicBezTo>
                    <a:pt x="135" y="409"/>
                    <a:pt x="137" y="411"/>
                    <a:pt x="135" y="410"/>
                  </a:cubicBezTo>
                  <a:cubicBezTo>
                    <a:pt x="135" y="409"/>
                    <a:pt x="134" y="410"/>
                    <a:pt x="133" y="408"/>
                  </a:cubicBezTo>
                  <a:cubicBezTo>
                    <a:pt x="133" y="408"/>
                    <a:pt x="134" y="408"/>
                    <a:pt x="133" y="407"/>
                  </a:cubicBezTo>
                  <a:cubicBezTo>
                    <a:pt x="131" y="405"/>
                    <a:pt x="128" y="403"/>
                    <a:pt x="128" y="402"/>
                  </a:cubicBezTo>
                  <a:cubicBezTo>
                    <a:pt x="129" y="402"/>
                    <a:pt x="131" y="404"/>
                    <a:pt x="131" y="404"/>
                  </a:cubicBezTo>
                  <a:cubicBezTo>
                    <a:pt x="129" y="401"/>
                    <a:pt x="127" y="401"/>
                    <a:pt x="126" y="399"/>
                  </a:cubicBezTo>
                  <a:cubicBezTo>
                    <a:pt x="125" y="400"/>
                    <a:pt x="125" y="400"/>
                    <a:pt x="125" y="400"/>
                  </a:cubicBezTo>
                  <a:cubicBezTo>
                    <a:pt x="123" y="398"/>
                    <a:pt x="121" y="397"/>
                    <a:pt x="122" y="395"/>
                  </a:cubicBezTo>
                  <a:cubicBezTo>
                    <a:pt x="123" y="398"/>
                    <a:pt x="126" y="398"/>
                    <a:pt x="126" y="396"/>
                  </a:cubicBezTo>
                  <a:cubicBezTo>
                    <a:pt x="124" y="395"/>
                    <a:pt x="122" y="393"/>
                    <a:pt x="122" y="392"/>
                  </a:cubicBezTo>
                  <a:cubicBezTo>
                    <a:pt x="120" y="391"/>
                    <a:pt x="122" y="394"/>
                    <a:pt x="121" y="393"/>
                  </a:cubicBezTo>
                  <a:cubicBezTo>
                    <a:pt x="119" y="390"/>
                    <a:pt x="114" y="387"/>
                    <a:pt x="112" y="384"/>
                  </a:cubicBezTo>
                  <a:cubicBezTo>
                    <a:pt x="112" y="385"/>
                    <a:pt x="115" y="387"/>
                    <a:pt x="114" y="387"/>
                  </a:cubicBezTo>
                  <a:cubicBezTo>
                    <a:pt x="112" y="386"/>
                    <a:pt x="110" y="384"/>
                    <a:pt x="109" y="382"/>
                  </a:cubicBezTo>
                  <a:cubicBezTo>
                    <a:pt x="107" y="380"/>
                    <a:pt x="106" y="377"/>
                    <a:pt x="105" y="376"/>
                  </a:cubicBezTo>
                  <a:cubicBezTo>
                    <a:pt x="105" y="377"/>
                    <a:pt x="106" y="379"/>
                    <a:pt x="107" y="380"/>
                  </a:cubicBezTo>
                  <a:cubicBezTo>
                    <a:pt x="104" y="377"/>
                    <a:pt x="103" y="374"/>
                    <a:pt x="100" y="370"/>
                  </a:cubicBezTo>
                  <a:cubicBezTo>
                    <a:pt x="100" y="371"/>
                    <a:pt x="101" y="370"/>
                    <a:pt x="102" y="370"/>
                  </a:cubicBezTo>
                  <a:cubicBezTo>
                    <a:pt x="100" y="367"/>
                    <a:pt x="99" y="368"/>
                    <a:pt x="98" y="367"/>
                  </a:cubicBezTo>
                  <a:cubicBezTo>
                    <a:pt x="99" y="369"/>
                    <a:pt x="99" y="369"/>
                    <a:pt x="100" y="370"/>
                  </a:cubicBezTo>
                  <a:cubicBezTo>
                    <a:pt x="99" y="370"/>
                    <a:pt x="99" y="370"/>
                    <a:pt x="98" y="370"/>
                  </a:cubicBezTo>
                  <a:cubicBezTo>
                    <a:pt x="97" y="367"/>
                    <a:pt x="95" y="363"/>
                    <a:pt x="96" y="361"/>
                  </a:cubicBezTo>
                  <a:cubicBezTo>
                    <a:pt x="94" y="362"/>
                    <a:pt x="96" y="365"/>
                    <a:pt x="97" y="367"/>
                  </a:cubicBezTo>
                  <a:cubicBezTo>
                    <a:pt x="94" y="365"/>
                    <a:pt x="94" y="363"/>
                    <a:pt x="92" y="361"/>
                  </a:cubicBezTo>
                  <a:cubicBezTo>
                    <a:pt x="92" y="362"/>
                    <a:pt x="94" y="364"/>
                    <a:pt x="93" y="364"/>
                  </a:cubicBezTo>
                  <a:cubicBezTo>
                    <a:pt x="95" y="366"/>
                    <a:pt x="97" y="368"/>
                    <a:pt x="99" y="371"/>
                  </a:cubicBezTo>
                  <a:cubicBezTo>
                    <a:pt x="100" y="373"/>
                    <a:pt x="102" y="375"/>
                    <a:pt x="103" y="377"/>
                  </a:cubicBezTo>
                  <a:cubicBezTo>
                    <a:pt x="100" y="373"/>
                    <a:pt x="102" y="376"/>
                    <a:pt x="99" y="375"/>
                  </a:cubicBezTo>
                  <a:cubicBezTo>
                    <a:pt x="98" y="373"/>
                    <a:pt x="97" y="369"/>
                    <a:pt x="96" y="369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4" y="369"/>
                    <a:pt x="93" y="364"/>
                    <a:pt x="93" y="365"/>
                  </a:cubicBezTo>
                  <a:cubicBezTo>
                    <a:pt x="93" y="366"/>
                    <a:pt x="93" y="367"/>
                    <a:pt x="93" y="368"/>
                  </a:cubicBezTo>
                  <a:cubicBezTo>
                    <a:pt x="91" y="365"/>
                    <a:pt x="90" y="363"/>
                    <a:pt x="89" y="361"/>
                  </a:cubicBezTo>
                  <a:cubicBezTo>
                    <a:pt x="88" y="359"/>
                    <a:pt x="87" y="358"/>
                    <a:pt x="85" y="357"/>
                  </a:cubicBezTo>
                  <a:cubicBezTo>
                    <a:pt x="86" y="355"/>
                    <a:pt x="79" y="348"/>
                    <a:pt x="80" y="346"/>
                  </a:cubicBezTo>
                  <a:cubicBezTo>
                    <a:pt x="82" y="349"/>
                    <a:pt x="83" y="351"/>
                    <a:pt x="85" y="353"/>
                  </a:cubicBezTo>
                  <a:cubicBezTo>
                    <a:pt x="86" y="355"/>
                    <a:pt x="87" y="357"/>
                    <a:pt x="89" y="359"/>
                  </a:cubicBezTo>
                  <a:cubicBezTo>
                    <a:pt x="89" y="358"/>
                    <a:pt x="90" y="361"/>
                    <a:pt x="91" y="361"/>
                  </a:cubicBezTo>
                  <a:cubicBezTo>
                    <a:pt x="90" y="357"/>
                    <a:pt x="86" y="354"/>
                    <a:pt x="84" y="351"/>
                  </a:cubicBezTo>
                  <a:cubicBezTo>
                    <a:pt x="84" y="351"/>
                    <a:pt x="83" y="350"/>
                    <a:pt x="84" y="350"/>
                  </a:cubicBezTo>
                  <a:cubicBezTo>
                    <a:pt x="85" y="352"/>
                    <a:pt x="86" y="352"/>
                    <a:pt x="87" y="354"/>
                  </a:cubicBezTo>
                  <a:cubicBezTo>
                    <a:pt x="87" y="354"/>
                    <a:pt x="89" y="353"/>
                    <a:pt x="87" y="352"/>
                  </a:cubicBezTo>
                  <a:cubicBezTo>
                    <a:pt x="87" y="352"/>
                    <a:pt x="87" y="353"/>
                    <a:pt x="87" y="353"/>
                  </a:cubicBezTo>
                  <a:cubicBezTo>
                    <a:pt x="86" y="351"/>
                    <a:pt x="85" y="350"/>
                    <a:pt x="84" y="348"/>
                  </a:cubicBezTo>
                  <a:cubicBezTo>
                    <a:pt x="84" y="346"/>
                    <a:pt x="85" y="347"/>
                    <a:pt x="87" y="346"/>
                  </a:cubicBezTo>
                  <a:cubicBezTo>
                    <a:pt x="87" y="347"/>
                    <a:pt x="87" y="347"/>
                    <a:pt x="88" y="348"/>
                  </a:cubicBezTo>
                  <a:cubicBezTo>
                    <a:pt x="89" y="347"/>
                    <a:pt x="92" y="350"/>
                    <a:pt x="94" y="351"/>
                  </a:cubicBezTo>
                  <a:cubicBezTo>
                    <a:pt x="93" y="349"/>
                    <a:pt x="92" y="350"/>
                    <a:pt x="90" y="347"/>
                  </a:cubicBezTo>
                  <a:cubicBezTo>
                    <a:pt x="90" y="346"/>
                    <a:pt x="91" y="347"/>
                    <a:pt x="91" y="346"/>
                  </a:cubicBezTo>
                  <a:cubicBezTo>
                    <a:pt x="90" y="347"/>
                    <a:pt x="89" y="343"/>
                    <a:pt x="88" y="344"/>
                  </a:cubicBezTo>
                  <a:cubicBezTo>
                    <a:pt x="89" y="346"/>
                    <a:pt x="90" y="347"/>
                    <a:pt x="90" y="348"/>
                  </a:cubicBezTo>
                  <a:cubicBezTo>
                    <a:pt x="89" y="347"/>
                    <a:pt x="89" y="347"/>
                    <a:pt x="88" y="347"/>
                  </a:cubicBezTo>
                  <a:cubicBezTo>
                    <a:pt x="87" y="345"/>
                    <a:pt x="88" y="345"/>
                    <a:pt x="87" y="344"/>
                  </a:cubicBezTo>
                  <a:cubicBezTo>
                    <a:pt x="87" y="344"/>
                    <a:pt x="86" y="344"/>
                    <a:pt x="86" y="343"/>
                  </a:cubicBezTo>
                  <a:cubicBezTo>
                    <a:pt x="85" y="344"/>
                    <a:pt x="88" y="345"/>
                    <a:pt x="86" y="346"/>
                  </a:cubicBezTo>
                  <a:cubicBezTo>
                    <a:pt x="83" y="344"/>
                    <a:pt x="83" y="348"/>
                    <a:pt x="80" y="342"/>
                  </a:cubicBezTo>
                  <a:cubicBezTo>
                    <a:pt x="80" y="339"/>
                    <a:pt x="78" y="337"/>
                    <a:pt x="76" y="334"/>
                  </a:cubicBezTo>
                  <a:cubicBezTo>
                    <a:pt x="76" y="334"/>
                    <a:pt x="77" y="334"/>
                    <a:pt x="77" y="334"/>
                  </a:cubicBezTo>
                  <a:cubicBezTo>
                    <a:pt x="77" y="333"/>
                    <a:pt x="74" y="327"/>
                    <a:pt x="73" y="327"/>
                  </a:cubicBezTo>
                  <a:cubicBezTo>
                    <a:pt x="73" y="328"/>
                    <a:pt x="74" y="329"/>
                    <a:pt x="75" y="331"/>
                  </a:cubicBezTo>
                  <a:cubicBezTo>
                    <a:pt x="74" y="331"/>
                    <a:pt x="76" y="333"/>
                    <a:pt x="75" y="333"/>
                  </a:cubicBezTo>
                  <a:cubicBezTo>
                    <a:pt x="72" y="328"/>
                    <a:pt x="72" y="327"/>
                    <a:pt x="73" y="325"/>
                  </a:cubicBezTo>
                  <a:cubicBezTo>
                    <a:pt x="71" y="322"/>
                    <a:pt x="70" y="320"/>
                    <a:pt x="69" y="317"/>
                  </a:cubicBezTo>
                  <a:cubicBezTo>
                    <a:pt x="68" y="314"/>
                    <a:pt x="67" y="311"/>
                    <a:pt x="65" y="307"/>
                  </a:cubicBezTo>
                  <a:cubicBezTo>
                    <a:pt x="64" y="306"/>
                    <a:pt x="65" y="309"/>
                    <a:pt x="64" y="308"/>
                  </a:cubicBezTo>
                  <a:cubicBezTo>
                    <a:pt x="64" y="305"/>
                    <a:pt x="63" y="305"/>
                    <a:pt x="62" y="302"/>
                  </a:cubicBezTo>
                  <a:cubicBezTo>
                    <a:pt x="63" y="302"/>
                    <a:pt x="63" y="302"/>
                    <a:pt x="62" y="301"/>
                  </a:cubicBezTo>
                  <a:cubicBezTo>
                    <a:pt x="61" y="299"/>
                    <a:pt x="62" y="297"/>
                    <a:pt x="60" y="297"/>
                  </a:cubicBezTo>
                  <a:cubicBezTo>
                    <a:pt x="60" y="295"/>
                    <a:pt x="60" y="294"/>
                    <a:pt x="60" y="293"/>
                  </a:cubicBezTo>
                  <a:cubicBezTo>
                    <a:pt x="60" y="293"/>
                    <a:pt x="59" y="293"/>
                    <a:pt x="59" y="293"/>
                  </a:cubicBezTo>
                  <a:cubicBezTo>
                    <a:pt x="59" y="296"/>
                    <a:pt x="60" y="299"/>
                    <a:pt x="59" y="299"/>
                  </a:cubicBezTo>
                  <a:cubicBezTo>
                    <a:pt x="60" y="300"/>
                    <a:pt x="62" y="304"/>
                    <a:pt x="62" y="306"/>
                  </a:cubicBezTo>
                  <a:cubicBezTo>
                    <a:pt x="61" y="305"/>
                    <a:pt x="59" y="301"/>
                    <a:pt x="58" y="297"/>
                  </a:cubicBezTo>
                  <a:cubicBezTo>
                    <a:pt x="57" y="293"/>
                    <a:pt x="57" y="290"/>
                    <a:pt x="59" y="293"/>
                  </a:cubicBezTo>
                  <a:cubicBezTo>
                    <a:pt x="58" y="291"/>
                    <a:pt x="58" y="290"/>
                    <a:pt x="58" y="289"/>
                  </a:cubicBezTo>
                  <a:cubicBezTo>
                    <a:pt x="57" y="289"/>
                    <a:pt x="57" y="289"/>
                    <a:pt x="56" y="289"/>
                  </a:cubicBezTo>
                  <a:cubicBezTo>
                    <a:pt x="57" y="291"/>
                    <a:pt x="56" y="292"/>
                    <a:pt x="56" y="293"/>
                  </a:cubicBezTo>
                  <a:cubicBezTo>
                    <a:pt x="57" y="295"/>
                    <a:pt x="57" y="294"/>
                    <a:pt x="58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5"/>
                    <a:pt x="56" y="294"/>
                    <a:pt x="55" y="294"/>
                  </a:cubicBezTo>
                  <a:cubicBezTo>
                    <a:pt x="55" y="297"/>
                    <a:pt x="59" y="298"/>
                    <a:pt x="60" y="303"/>
                  </a:cubicBezTo>
                  <a:cubicBezTo>
                    <a:pt x="58" y="299"/>
                    <a:pt x="59" y="303"/>
                    <a:pt x="58" y="302"/>
                  </a:cubicBezTo>
                  <a:cubicBezTo>
                    <a:pt x="59" y="306"/>
                    <a:pt x="60" y="316"/>
                    <a:pt x="57" y="308"/>
                  </a:cubicBezTo>
                  <a:cubicBezTo>
                    <a:pt x="56" y="308"/>
                    <a:pt x="56" y="310"/>
                    <a:pt x="57" y="311"/>
                  </a:cubicBezTo>
                  <a:cubicBezTo>
                    <a:pt x="58" y="310"/>
                    <a:pt x="58" y="311"/>
                    <a:pt x="59" y="313"/>
                  </a:cubicBezTo>
                  <a:cubicBezTo>
                    <a:pt x="59" y="313"/>
                    <a:pt x="60" y="311"/>
                    <a:pt x="61" y="312"/>
                  </a:cubicBezTo>
                  <a:cubicBezTo>
                    <a:pt x="61" y="314"/>
                    <a:pt x="62" y="317"/>
                    <a:pt x="63" y="318"/>
                  </a:cubicBezTo>
                  <a:cubicBezTo>
                    <a:pt x="65" y="324"/>
                    <a:pt x="68" y="330"/>
                    <a:pt x="71" y="336"/>
                  </a:cubicBezTo>
                  <a:cubicBezTo>
                    <a:pt x="73" y="339"/>
                    <a:pt x="75" y="341"/>
                    <a:pt x="76" y="344"/>
                  </a:cubicBezTo>
                  <a:cubicBezTo>
                    <a:pt x="78" y="347"/>
                    <a:pt x="80" y="350"/>
                    <a:pt x="81" y="353"/>
                  </a:cubicBezTo>
                  <a:cubicBezTo>
                    <a:pt x="80" y="351"/>
                    <a:pt x="80" y="351"/>
                    <a:pt x="78" y="348"/>
                  </a:cubicBezTo>
                  <a:cubicBezTo>
                    <a:pt x="77" y="349"/>
                    <a:pt x="76" y="345"/>
                    <a:pt x="75" y="345"/>
                  </a:cubicBezTo>
                  <a:cubicBezTo>
                    <a:pt x="76" y="347"/>
                    <a:pt x="74" y="343"/>
                    <a:pt x="75" y="346"/>
                  </a:cubicBezTo>
                  <a:cubicBezTo>
                    <a:pt x="73" y="343"/>
                    <a:pt x="72" y="341"/>
                    <a:pt x="71" y="339"/>
                  </a:cubicBezTo>
                  <a:cubicBezTo>
                    <a:pt x="69" y="337"/>
                    <a:pt x="68" y="335"/>
                    <a:pt x="67" y="334"/>
                  </a:cubicBezTo>
                  <a:cubicBezTo>
                    <a:pt x="70" y="339"/>
                    <a:pt x="64" y="333"/>
                    <a:pt x="66" y="336"/>
                  </a:cubicBezTo>
                  <a:cubicBezTo>
                    <a:pt x="69" y="338"/>
                    <a:pt x="71" y="342"/>
                    <a:pt x="72" y="346"/>
                  </a:cubicBezTo>
                  <a:cubicBezTo>
                    <a:pt x="73" y="346"/>
                    <a:pt x="73" y="346"/>
                    <a:pt x="73" y="346"/>
                  </a:cubicBezTo>
                  <a:cubicBezTo>
                    <a:pt x="74" y="349"/>
                    <a:pt x="71" y="345"/>
                    <a:pt x="70" y="344"/>
                  </a:cubicBezTo>
                  <a:cubicBezTo>
                    <a:pt x="71" y="346"/>
                    <a:pt x="72" y="349"/>
                    <a:pt x="73" y="351"/>
                  </a:cubicBezTo>
                  <a:cubicBezTo>
                    <a:pt x="73" y="351"/>
                    <a:pt x="72" y="351"/>
                    <a:pt x="71" y="349"/>
                  </a:cubicBezTo>
                  <a:cubicBezTo>
                    <a:pt x="70" y="347"/>
                    <a:pt x="70" y="347"/>
                    <a:pt x="68" y="345"/>
                  </a:cubicBezTo>
                  <a:cubicBezTo>
                    <a:pt x="69" y="344"/>
                    <a:pt x="69" y="345"/>
                    <a:pt x="70" y="345"/>
                  </a:cubicBezTo>
                  <a:cubicBezTo>
                    <a:pt x="69" y="343"/>
                    <a:pt x="68" y="343"/>
                    <a:pt x="67" y="341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6" y="339"/>
                    <a:pt x="64" y="337"/>
                    <a:pt x="62" y="334"/>
                  </a:cubicBezTo>
                  <a:cubicBezTo>
                    <a:pt x="63" y="336"/>
                    <a:pt x="63" y="339"/>
                    <a:pt x="64" y="341"/>
                  </a:cubicBezTo>
                  <a:cubicBezTo>
                    <a:pt x="65" y="344"/>
                    <a:pt x="66" y="346"/>
                    <a:pt x="67" y="348"/>
                  </a:cubicBezTo>
                  <a:cubicBezTo>
                    <a:pt x="67" y="348"/>
                    <a:pt x="67" y="351"/>
                    <a:pt x="66" y="350"/>
                  </a:cubicBezTo>
                  <a:cubicBezTo>
                    <a:pt x="65" y="346"/>
                    <a:pt x="65" y="346"/>
                    <a:pt x="63" y="343"/>
                  </a:cubicBezTo>
                  <a:cubicBezTo>
                    <a:pt x="63" y="343"/>
                    <a:pt x="64" y="344"/>
                    <a:pt x="64" y="344"/>
                  </a:cubicBezTo>
                  <a:cubicBezTo>
                    <a:pt x="61" y="338"/>
                    <a:pt x="64" y="340"/>
                    <a:pt x="61" y="334"/>
                  </a:cubicBezTo>
                  <a:cubicBezTo>
                    <a:pt x="60" y="333"/>
                    <a:pt x="59" y="333"/>
                    <a:pt x="58" y="332"/>
                  </a:cubicBezTo>
                  <a:cubicBezTo>
                    <a:pt x="59" y="334"/>
                    <a:pt x="57" y="333"/>
                    <a:pt x="57" y="332"/>
                  </a:cubicBezTo>
                  <a:cubicBezTo>
                    <a:pt x="57" y="330"/>
                    <a:pt x="56" y="329"/>
                    <a:pt x="56" y="331"/>
                  </a:cubicBezTo>
                  <a:cubicBezTo>
                    <a:pt x="55" y="328"/>
                    <a:pt x="52" y="323"/>
                    <a:pt x="52" y="320"/>
                  </a:cubicBezTo>
                  <a:cubicBezTo>
                    <a:pt x="53" y="320"/>
                    <a:pt x="54" y="321"/>
                    <a:pt x="54" y="320"/>
                  </a:cubicBezTo>
                  <a:cubicBezTo>
                    <a:pt x="55" y="322"/>
                    <a:pt x="57" y="324"/>
                    <a:pt x="58" y="327"/>
                  </a:cubicBezTo>
                  <a:cubicBezTo>
                    <a:pt x="59" y="329"/>
                    <a:pt x="60" y="332"/>
                    <a:pt x="62" y="334"/>
                  </a:cubicBezTo>
                  <a:cubicBezTo>
                    <a:pt x="62" y="334"/>
                    <a:pt x="62" y="333"/>
                    <a:pt x="62" y="332"/>
                  </a:cubicBezTo>
                  <a:cubicBezTo>
                    <a:pt x="61" y="333"/>
                    <a:pt x="61" y="332"/>
                    <a:pt x="60" y="331"/>
                  </a:cubicBezTo>
                  <a:cubicBezTo>
                    <a:pt x="60" y="330"/>
                    <a:pt x="60" y="330"/>
                    <a:pt x="61" y="330"/>
                  </a:cubicBezTo>
                  <a:cubicBezTo>
                    <a:pt x="60" y="328"/>
                    <a:pt x="59" y="327"/>
                    <a:pt x="60" y="326"/>
                  </a:cubicBezTo>
                  <a:cubicBezTo>
                    <a:pt x="60" y="327"/>
                    <a:pt x="61" y="328"/>
                    <a:pt x="61" y="329"/>
                  </a:cubicBezTo>
                  <a:cubicBezTo>
                    <a:pt x="62" y="328"/>
                    <a:pt x="62" y="327"/>
                    <a:pt x="61" y="325"/>
                  </a:cubicBezTo>
                  <a:cubicBezTo>
                    <a:pt x="61" y="324"/>
                    <a:pt x="60" y="322"/>
                    <a:pt x="60" y="321"/>
                  </a:cubicBezTo>
                  <a:cubicBezTo>
                    <a:pt x="60" y="322"/>
                    <a:pt x="60" y="323"/>
                    <a:pt x="60" y="324"/>
                  </a:cubicBezTo>
                  <a:cubicBezTo>
                    <a:pt x="59" y="323"/>
                    <a:pt x="59" y="323"/>
                    <a:pt x="58" y="322"/>
                  </a:cubicBezTo>
                  <a:cubicBezTo>
                    <a:pt x="57" y="319"/>
                    <a:pt x="59" y="320"/>
                    <a:pt x="59" y="319"/>
                  </a:cubicBezTo>
                  <a:cubicBezTo>
                    <a:pt x="57" y="318"/>
                    <a:pt x="59" y="318"/>
                    <a:pt x="59" y="317"/>
                  </a:cubicBezTo>
                  <a:cubicBezTo>
                    <a:pt x="58" y="317"/>
                    <a:pt x="57" y="317"/>
                    <a:pt x="57" y="315"/>
                  </a:cubicBezTo>
                  <a:cubicBezTo>
                    <a:pt x="57" y="315"/>
                    <a:pt x="58" y="315"/>
                    <a:pt x="57" y="314"/>
                  </a:cubicBezTo>
                  <a:cubicBezTo>
                    <a:pt x="55" y="311"/>
                    <a:pt x="54" y="308"/>
                    <a:pt x="53" y="305"/>
                  </a:cubicBezTo>
                  <a:cubicBezTo>
                    <a:pt x="53" y="302"/>
                    <a:pt x="52" y="299"/>
                    <a:pt x="49" y="295"/>
                  </a:cubicBezTo>
                  <a:cubicBezTo>
                    <a:pt x="50" y="295"/>
                    <a:pt x="49" y="293"/>
                    <a:pt x="49" y="291"/>
                  </a:cubicBezTo>
                  <a:cubicBezTo>
                    <a:pt x="48" y="292"/>
                    <a:pt x="48" y="294"/>
                    <a:pt x="48" y="295"/>
                  </a:cubicBezTo>
                  <a:cubicBezTo>
                    <a:pt x="49" y="298"/>
                    <a:pt x="51" y="304"/>
                    <a:pt x="51" y="306"/>
                  </a:cubicBezTo>
                  <a:cubicBezTo>
                    <a:pt x="50" y="305"/>
                    <a:pt x="49" y="302"/>
                    <a:pt x="49" y="301"/>
                  </a:cubicBezTo>
                  <a:cubicBezTo>
                    <a:pt x="48" y="301"/>
                    <a:pt x="48" y="302"/>
                    <a:pt x="48" y="301"/>
                  </a:cubicBezTo>
                  <a:cubicBezTo>
                    <a:pt x="46" y="297"/>
                    <a:pt x="45" y="292"/>
                    <a:pt x="43" y="288"/>
                  </a:cubicBezTo>
                  <a:cubicBezTo>
                    <a:pt x="41" y="283"/>
                    <a:pt x="40" y="279"/>
                    <a:pt x="40" y="275"/>
                  </a:cubicBezTo>
                  <a:cubicBezTo>
                    <a:pt x="40" y="277"/>
                    <a:pt x="39" y="276"/>
                    <a:pt x="39" y="277"/>
                  </a:cubicBezTo>
                  <a:cubicBezTo>
                    <a:pt x="41" y="280"/>
                    <a:pt x="41" y="283"/>
                    <a:pt x="41" y="286"/>
                  </a:cubicBezTo>
                  <a:cubicBezTo>
                    <a:pt x="42" y="288"/>
                    <a:pt x="44" y="291"/>
                    <a:pt x="45" y="295"/>
                  </a:cubicBezTo>
                  <a:cubicBezTo>
                    <a:pt x="45" y="296"/>
                    <a:pt x="46" y="298"/>
                    <a:pt x="46" y="299"/>
                  </a:cubicBezTo>
                  <a:cubicBezTo>
                    <a:pt x="47" y="301"/>
                    <a:pt x="47" y="302"/>
                    <a:pt x="48" y="303"/>
                  </a:cubicBezTo>
                  <a:cubicBezTo>
                    <a:pt x="47" y="304"/>
                    <a:pt x="49" y="311"/>
                    <a:pt x="47" y="310"/>
                  </a:cubicBezTo>
                  <a:cubicBezTo>
                    <a:pt x="48" y="312"/>
                    <a:pt x="50" y="316"/>
                    <a:pt x="50" y="317"/>
                  </a:cubicBezTo>
                  <a:cubicBezTo>
                    <a:pt x="49" y="315"/>
                    <a:pt x="48" y="315"/>
                    <a:pt x="47" y="314"/>
                  </a:cubicBezTo>
                  <a:cubicBezTo>
                    <a:pt x="48" y="316"/>
                    <a:pt x="48" y="317"/>
                    <a:pt x="49" y="320"/>
                  </a:cubicBezTo>
                  <a:cubicBezTo>
                    <a:pt x="49" y="320"/>
                    <a:pt x="48" y="319"/>
                    <a:pt x="48" y="321"/>
                  </a:cubicBezTo>
                  <a:cubicBezTo>
                    <a:pt x="50" y="324"/>
                    <a:pt x="51" y="327"/>
                    <a:pt x="53" y="330"/>
                  </a:cubicBezTo>
                  <a:cubicBezTo>
                    <a:pt x="54" y="333"/>
                    <a:pt x="56" y="337"/>
                    <a:pt x="56" y="340"/>
                  </a:cubicBezTo>
                  <a:cubicBezTo>
                    <a:pt x="54" y="340"/>
                    <a:pt x="53" y="335"/>
                    <a:pt x="51" y="333"/>
                  </a:cubicBezTo>
                  <a:cubicBezTo>
                    <a:pt x="52" y="335"/>
                    <a:pt x="49" y="329"/>
                    <a:pt x="49" y="330"/>
                  </a:cubicBezTo>
                  <a:cubicBezTo>
                    <a:pt x="50" y="332"/>
                    <a:pt x="48" y="333"/>
                    <a:pt x="47" y="331"/>
                  </a:cubicBezTo>
                  <a:cubicBezTo>
                    <a:pt x="47" y="330"/>
                    <a:pt x="47" y="328"/>
                    <a:pt x="48" y="328"/>
                  </a:cubicBezTo>
                  <a:cubicBezTo>
                    <a:pt x="47" y="326"/>
                    <a:pt x="46" y="325"/>
                    <a:pt x="45" y="325"/>
                  </a:cubicBezTo>
                  <a:cubicBezTo>
                    <a:pt x="48" y="329"/>
                    <a:pt x="44" y="327"/>
                    <a:pt x="45" y="328"/>
                  </a:cubicBezTo>
                  <a:cubicBezTo>
                    <a:pt x="46" y="328"/>
                    <a:pt x="46" y="329"/>
                    <a:pt x="47" y="330"/>
                  </a:cubicBezTo>
                  <a:cubicBezTo>
                    <a:pt x="46" y="330"/>
                    <a:pt x="47" y="331"/>
                    <a:pt x="47" y="332"/>
                  </a:cubicBezTo>
                  <a:cubicBezTo>
                    <a:pt x="48" y="333"/>
                    <a:pt x="49" y="334"/>
                    <a:pt x="50" y="334"/>
                  </a:cubicBezTo>
                  <a:cubicBezTo>
                    <a:pt x="50" y="337"/>
                    <a:pt x="55" y="344"/>
                    <a:pt x="56" y="348"/>
                  </a:cubicBezTo>
                  <a:cubicBezTo>
                    <a:pt x="54" y="346"/>
                    <a:pt x="53" y="345"/>
                    <a:pt x="53" y="343"/>
                  </a:cubicBezTo>
                  <a:cubicBezTo>
                    <a:pt x="51" y="343"/>
                    <a:pt x="50" y="341"/>
                    <a:pt x="48" y="339"/>
                  </a:cubicBezTo>
                  <a:cubicBezTo>
                    <a:pt x="48" y="337"/>
                    <a:pt x="49" y="338"/>
                    <a:pt x="49" y="339"/>
                  </a:cubicBezTo>
                  <a:cubicBezTo>
                    <a:pt x="48" y="337"/>
                    <a:pt x="45" y="335"/>
                    <a:pt x="46" y="332"/>
                  </a:cubicBezTo>
                  <a:cubicBezTo>
                    <a:pt x="46" y="334"/>
                    <a:pt x="49" y="336"/>
                    <a:pt x="48" y="335"/>
                  </a:cubicBezTo>
                  <a:cubicBezTo>
                    <a:pt x="45" y="331"/>
                    <a:pt x="42" y="329"/>
                    <a:pt x="40" y="325"/>
                  </a:cubicBezTo>
                  <a:cubicBezTo>
                    <a:pt x="40" y="325"/>
                    <a:pt x="40" y="326"/>
                    <a:pt x="40" y="326"/>
                  </a:cubicBezTo>
                  <a:cubicBezTo>
                    <a:pt x="36" y="320"/>
                    <a:pt x="32" y="314"/>
                    <a:pt x="32" y="310"/>
                  </a:cubicBezTo>
                  <a:cubicBezTo>
                    <a:pt x="32" y="308"/>
                    <a:pt x="31" y="307"/>
                    <a:pt x="30" y="305"/>
                  </a:cubicBezTo>
                  <a:cubicBezTo>
                    <a:pt x="30" y="303"/>
                    <a:pt x="29" y="302"/>
                    <a:pt x="29" y="301"/>
                  </a:cubicBezTo>
                  <a:cubicBezTo>
                    <a:pt x="29" y="304"/>
                    <a:pt x="28" y="305"/>
                    <a:pt x="29" y="307"/>
                  </a:cubicBezTo>
                  <a:cubicBezTo>
                    <a:pt x="28" y="304"/>
                    <a:pt x="27" y="303"/>
                    <a:pt x="25" y="302"/>
                  </a:cubicBezTo>
                  <a:cubicBezTo>
                    <a:pt x="26" y="300"/>
                    <a:pt x="24" y="296"/>
                    <a:pt x="24" y="294"/>
                  </a:cubicBezTo>
                  <a:cubicBezTo>
                    <a:pt x="24" y="293"/>
                    <a:pt x="25" y="298"/>
                    <a:pt x="25" y="297"/>
                  </a:cubicBezTo>
                  <a:cubicBezTo>
                    <a:pt x="25" y="295"/>
                    <a:pt x="25" y="292"/>
                    <a:pt x="24" y="290"/>
                  </a:cubicBezTo>
                  <a:cubicBezTo>
                    <a:pt x="23" y="287"/>
                    <a:pt x="23" y="284"/>
                    <a:pt x="22" y="282"/>
                  </a:cubicBezTo>
                  <a:cubicBezTo>
                    <a:pt x="21" y="279"/>
                    <a:pt x="20" y="276"/>
                    <a:pt x="20" y="273"/>
                  </a:cubicBezTo>
                  <a:cubicBezTo>
                    <a:pt x="19" y="271"/>
                    <a:pt x="19" y="268"/>
                    <a:pt x="19" y="266"/>
                  </a:cubicBezTo>
                  <a:cubicBezTo>
                    <a:pt x="20" y="267"/>
                    <a:pt x="20" y="273"/>
                    <a:pt x="21" y="274"/>
                  </a:cubicBezTo>
                  <a:cubicBezTo>
                    <a:pt x="21" y="270"/>
                    <a:pt x="20" y="267"/>
                    <a:pt x="20" y="262"/>
                  </a:cubicBezTo>
                  <a:cubicBezTo>
                    <a:pt x="21" y="261"/>
                    <a:pt x="21" y="263"/>
                    <a:pt x="22" y="266"/>
                  </a:cubicBezTo>
                  <a:cubicBezTo>
                    <a:pt x="20" y="266"/>
                    <a:pt x="24" y="276"/>
                    <a:pt x="21" y="274"/>
                  </a:cubicBezTo>
                  <a:cubicBezTo>
                    <a:pt x="22" y="277"/>
                    <a:pt x="24" y="282"/>
                    <a:pt x="24" y="285"/>
                  </a:cubicBezTo>
                  <a:cubicBezTo>
                    <a:pt x="24" y="286"/>
                    <a:pt x="25" y="285"/>
                    <a:pt x="25" y="287"/>
                  </a:cubicBezTo>
                  <a:cubicBezTo>
                    <a:pt x="25" y="288"/>
                    <a:pt x="24" y="287"/>
                    <a:pt x="24" y="286"/>
                  </a:cubicBezTo>
                  <a:cubicBezTo>
                    <a:pt x="25" y="288"/>
                    <a:pt x="27" y="293"/>
                    <a:pt x="28" y="297"/>
                  </a:cubicBezTo>
                  <a:cubicBezTo>
                    <a:pt x="29" y="299"/>
                    <a:pt x="30" y="302"/>
                    <a:pt x="31" y="304"/>
                  </a:cubicBezTo>
                  <a:cubicBezTo>
                    <a:pt x="32" y="306"/>
                    <a:pt x="33" y="308"/>
                    <a:pt x="33" y="309"/>
                  </a:cubicBezTo>
                  <a:cubicBezTo>
                    <a:pt x="33" y="309"/>
                    <a:pt x="33" y="310"/>
                    <a:pt x="33" y="311"/>
                  </a:cubicBezTo>
                  <a:cubicBezTo>
                    <a:pt x="34" y="311"/>
                    <a:pt x="35" y="313"/>
                    <a:pt x="35" y="313"/>
                  </a:cubicBezTo>
                  <a:cubicBezTo>
                    <a:pt x="34" y="310"/>
                    <a:pt x="35" y="310"/>
                    <a:pt x="35" y="309"/>
                  </a:cubicBezTo>
                  <a:cubicBezTo>
                    <a:pt x="34" y="309"/>
                    <a:pt x="32" y="306"/>
                    <a:pt x="33" y="305"/>
                  </a:cubicBezTo>
                  <a:cubicBezTo>
                    <a:pt x="33" y="304"/>
                    <a:pt x="34" y="307"/>
                    <a:pt x="34" y="306"/>
                  </a:cubicBezTo>
                  <a:cubicBezTo>
                    <a:pt x="34" y="306"/>
                    <a:pt x="34" y="305"/>
                    <a:pt x="34" y="305"/>
                  </a:cubicBezTo>
                  <a:cubicBezTo>
                    <a:pt x="34" y="305"/>
                    <a:pt x="35" y="306"/>
                    <a:pt x="35" y="306"/>
                  </a:cubicBezTo>
                  <a:cubicBezTo>
                    <a:pt x="34" y="303"/>
                    <a:pt x="31" y="299"/>
                    <a:pt x="31" y="297"/>
                  </a:cubicBezTo>
                  <a:cubicBezTo>
                    <a:pt x="32" y="300"/>
                    <a:pt x="33" y="298"/>
                    <a:pt x="33" y="299"/>
                  </a:cubicBezTo>
                  <a:cubicBezTo>
                    <a:pt x="34" y="303"/>
                    <a:pt x="37" y="308"/>
                    <a:pt x="38" y="309"/>
                  </a:cubicBezTo>
                  <a:cubicBezTo>
                    <a:pt x="36" y="304"/>
                    <a:pt x="38" y="304"/>
                    <a:pt x="37" y="301"/>
                  </a:cubicBezTo>
                  <a:cubicBezTo>
                    <a:pt x="38" y="304"/>
                    <a:pt x="37" y="303"/>
                    <a:pt x="38" y="305"/>
                  </a:cubicBezTo>
                  <a:cubicBezTo>
                    <a:pt x="40" y="305"/>
                    <a:pt x="39" y="303"/>
                    <a:pt x="39" y="300"/>
                  </a:cubicBezTo>
                  <a:cubicBezTo>
                    <a:pt x="40" y="302"/>
                    <a:pt x="40" y="301"/>
                    <a:pt x="41" y="302"/>
                  </a:cubicBezTo>
                  <a:cubicBezTo>
                    <a:pt x="40" y="300"/>
                    <a:pt x="39" y="296"/>
                    <a:pt x="41" y="298"/>
                  </a:cubicBezTo>
                  <a:cubicBezTo>
                    <a:pt x="40" y="295"/>
                    <a:pt x="38" y="292"/>
                    <a:pt x="39" y="291"/>
                  </a:cubicBezTo>
                  <a:cubicBezTo>
                    <a:pt x="40" y="293"/>
                    <a:pt x="41" y="298"/>
                    <a:pt x="42" y="297"/>
                  </a:cubicBezTo>
                  <a:cubicBezTo>
                    <a:pt x="39" y="291"/>
                    <a:pt x="38" y="286"/>
                    <a:pt x="38" y="281"/>
                  </a:cubicBezTo>
                  <a:cubicBezTo>
                    <a:pt x="38" y="276"/>
                    <a:pt x="38" y="272"/>
                    <a:pt x="35" y="266"/>
                  </a:cubicBezTo>
                  <a:cubicBezTo>
                    <a:pt x="37" y="266"/>
                    <a:pt x="36" y="264"/>
                    <a:pt x="36" y="262"/>
                  </a:cubicBezTo>
                  <a:cubicBezTo>
                    <a:pt x="37" y="263"/>
                    <a:pt x="39" y="265"/>
                    <a:pt x="40" y="266"/>
                  </a:cubicBezTo>
                  <a:cubicBezTo>
                    <a:pt x="40" y="268"/>
                    <a:pt x="40" y="268"/>
                    <a:pt x="41" y="270"/>
                  </a:cubicBezTo>
                  <a:cubicBezTo>
                    <a:pt x="41" y="272"/>
                    <a:pt x="40" y="270"/>
                    <a:pt x="40" y="273"/>
                  </a:cubicBezTo>
                  <a:cubicBezTo>
                    <a:pt x="41" y="272"/>
                    <a:pt x="41" y="272"/>
                    <a:pt x="41" y="271"/>
                  </a:cubicBezTo>
                  <a:cubicBezTo>
                    <a:pt x="42" y="275"/>
                    <a:pt x="42" y="276"/>
                    <a:pt x="43" y="281"/>
                  </a:cubicBezTo>
                  <a:cubicBezTo>
                    <a:pt x="45" y="282"/>
                    <a:pt x="45" y="284"/>
                    <a:pt x="46" y="282"/>
                  </a:cubicBezTo>
                  <a:cubicBezTo>
                    <a:pt x="44" y="278"/>
                    <a:pt x="45" y="275"/>
                    <a:pt x="42" y="271"/>
                  </a:cubicBezTo>
                  <a:cubicBezTo>
                    <a:pt x="43" y="273"/>
                    <a:pt x="44" y="268"/>
                    <a:pt x="42" y="267"/>
                  </a:cubicBezTo>
                  <a:cubicBezTo>
                    <a:pt x="43" y="268"/>
                    <a:pt x="43" y="270"/>
                    <a:pt x="43" y="270"/>
                  </a:cubicBezTo>
                  <a:cubicBezTo>
                    <a:pt x="42" y="270"/>
                    <a:pt x="42" y="271"/>
                    <a:pt x="42" y="270"/>
                  </a:cubicBezTo>
                  <a:cubicBezTo>
                    <a:pt x="41" y="267"/>
                    <a:pt x="40" y="265"/>
                    <a:pt x="41" y="264"/>
                  </a:cubicBezTo>
                  <a:cubicBezTo>
                    <a:pt x="41" y="265"/>
                    <a:pt x="41" y="267"/>
                    <a:pt x="42" y="267"/>
                  </a:cubicBezTo>
                  <a:cubicBezTo>
                    <a:pt x="41" y="265"/>
                    <a:pt x="42" y="267"/>
                    <a:pt x="42" y="265"/>
                  </a:cubicBezTo>
                  <a:cubicBezTo>
                    <a:pt x="41" y="263"/>
                    <a:pt x="40" y="257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8"/>
                    <a:pt x="44" y="259"/>
                    <a:pt x="42" y="258"/>
                  </a:cubicBezTo>
                  <a:cubicBezTo>
                    <a:pt x="42" y="253"/>
                    <a:pt x="39" y="251"/>
                    <a:pt x="38" y="251"/>
                  </a:cubicBezTo>
                  <a:cubicBezTo>
                    <a:pt x="37" y="249"/>
                    <a:pt x="39" y="249"/>
                    <a:pt x="39" y="248"/>
                  </a:cubicBezTo>
                  <a:cubicBezTo>
                    <a:pt x="37" y="248"/>
                    <a:pt x="37" y="244"/>
                    <a:pt x="35" y="243"/>
                  </a:cubicBezTo>
                  <a:cubicBezTo>
                    <a:pt x="36" y="244"/>
                    <a:pt x="35" y="246"/>
                    <a:pt x="34" y="244"/>
                  </a:cubicBezTo>
                  <a:cubicBezTo>
                    <a:pt x="34" y="242"/>
                    <a:pt x="34" y="238"/>
                    <a:pt x="33" y="235"/>
                  </a:cubicBezTo>
                  <a:cubicBezTo>
                    <a:pt x="33" y="232"/>
                    <a:pt x="33" y="228"/>
                    <a:pt x="33" y="227"/>
                  </a:cubicBezTo>
                  <a:cubicBezTo>
                    <a:pt x="34" y="227"/>
                    <a:pt x="34" y="229"/>
                    <a:pt x="34" y="226"/>
                  </a:cubicBezTo>
                  <a:cubicBezTo>
                    <a:pt x="32" y="226"/>
                    <a:pt x="34" y="220"/>
                    <a:pt x="33" y="218"/>
                  </a:cubicBezTo>
                  <a:cubicBezTo>
                    <a:pt x="32" y="218"/>
                    <a:pt x="33" y="221"/>
                    <a:pt x="32" y="221"/>
                  </a:cubicBezTo>
                  <a:cubicBezTo>
                    <a:pt x="32" y="217"/>
                    <a:pt x="30" y="218"/>
                    <a:pt x="30" y="216"/>
                  </a:cubicBezTo>
                  <a:cubicBezTo>
                    <a:pt x="31" y="212"/>
                    <a:pt x="30" y="203"/>
                    <a:pt x="30" y="200"/>
                  </a:cubicBezTo>
                  <a:cubicBezTo>
                    <a:pt x="29" y="201"/>
                    <a:pt x="30" y="204"/>
                    <a:pt x="29" y="205"/>
                  </a:cubicBezTo>
                  <a:cubicBezTo>
                    <a:pt x="28" y="204"/>
                    <a:pt x="27" y="205"/>
                    <a:pt x="26" y="204"/>
                  </a:cubicBezTo>
                  <a:cubicBezTo>
                    <a:pt x="27" y="202"/>
                    <a:pt x="26" y="198"/>
                    <a:pt x="26" y="197"/>
                  </a:cubicBezTo>
                  <a:cubicBezTo>
                    <a:pt x="25" y="200"/>
                    <a:pt x="25" y="201"/>
                    <a:pt x="24" y="198"/>
                  </a:cubicBezTo>
                  <a:cubicBezTo>
                    <a:pt x="24" y="201"/>
                    <a:pt x="24" y="204"/>
                    <a:pt x="25" y="206"/>
                  </a:cubicBezTo>
                  <a:cubicBezTo>
                    <a:pt x="25" y="209"/>
                    <a:pt x="25" y="211"/>
                    <a:pt x="25" y="215"/>
                  </a:cubicBezTo>
                  <a:cubicBezTo>
                    <a:pt x="26" y="215"/>
                    <a:pt x="26" y="215"/>
                    <a:pt x="26" y="216"/>
                  </a:cubicBezTo>
                  <a:cubicBezTo>
                    <a:pt x="26" y="216"/>
                    <a:pt x="27" y="219"/>
                    <a:pt x="26" y="220"/>
                  </a:cubicBezTo>
                  <a:cubicBezTo>
                    <a:pt x="25" y="220"/>
                    <a:pt x="25" y="215"/>
                    <a:pt x="24" y="216"/>
                  </a:cubicBezTo>
                  <a:cubicBezTo>
                    <a:pt x="24" y="218"/>
                    <a:pt x="26" y="225"/>
                    <a:pt x="24" y="224"/>
                  </a:cubicBezTo>
                  <a:cubicBezTo>
                    <a:pt x="25" y="225"/>
                    <a:pt x="25" y="227"/>
                    <a:pt x="25" y="228"/>
                  </a:cubicBezTo>
                  <a:cubicBezTo>
                    <a:pt x="27" y="227"/>
                    <a:pt x="27" y="237"/>
                    <a:pt x="25" y="235"/>
                  </a:cubicBezTo>
                  <a:cubicBezTo>
                    <a:pt x="25" y="237"/>
                    <a:pt x="26" y="239"/>
                    <a:pt x="26" y="241"/>
                  </a:cubicBezTo>
                  <a:cubicBezTo>
                    <a:pt x="26" y="243"/>
                    <a:pt x="26" y="244"/>
                    <a:pt x="25" y="245"/>
                  </a:cubicBezTo>
                  <a:cubicBezTo>
                    <a:pt x="25" y="240"/>
                    <a:pt x="24" y="236"/>
                    <a:pt x="23" y="232"/>
                  </a:cubicBezTo>
                  <a:cubicBezTo>
                    <a:pt x="23" y="234"/>
                    <a:pt x="22" y="234"/>
                    <a:pt x="23" y="236"/>
                  </a:cubicBezTo>
                  <a:cubicBezTo>
                    <a:pt x="24" y="236"/>
                    <a:pt x="24" y="238"/>
                    <a:pt x="24" y="239"/>
                  </a:cubicBezTo>
                  <a:cubicBezTo>
                    <a:pt x="24" y="239"/>
                    <a:pt x="24" y="242"/>
                    <a:pt x="24" y="243"/>
                  </a:cubicBezTo>
                  <a:cubicBezTo>
                    <a:pt x="23" y="242"/>
                    <a:pt x="23" y="244"/>
                    <a:pt x="23" y="245"/>
                  </a:cubicBezTo>
                  <a:cubicBezTo>
                    <a:pt x="21" y="241"/>
                    <a:pt x="22" y="237"/>
                    <a:pt x="22" y="234"/>
                  </a:cubicBezTo>
                  <a:cubicBezTo>
                    <a:pt x="21" y="234"/>
                    <a:pt x="22" y="238"/>
                    <a:pt x="21" y="239"/>
                  </a:cubicBezTo>
                  <a:cubicBezTo>
                    <a:pt x="21" y="239"/>
                    <a:pt x="21" y="237"/>
                    <a:pt x="20" y="237"/>
                  </a:cubicBezTo>
                  <a:cubicBezTo>
                    <a:pt x="20" y="238"/>
                    <a:pt x="21" y="242"/>
                    <a:pt x="21" y="243"/>
                  </a:cubicBezTo>
                  <a:cubicBezTo>
                    <a:pt x="20" y="241"/>
                    <a:pt x="20" y="238"/>
                    <a:pt x="19" y="238"/>
                  </a:cubicBezTo>
                  <a:cubicBezTo>
                    <a:pt x="19" y="235"/>
                    <a:pt x="19" y="233"/>
                    <a:pt x="19" y="230"/>
                  </a:cubicBezTo>
                  <a:cubicBezTo>
                    <a:pt x="18" y="232"/>
                    <a:pt x="17" y="227"/>
                    <a:pt x="16" y="227"/>
                  </a:cubicBezTo>
                  <a:cubicBezTo>
                    <a:pt x="17" y="230"/>
                    <a:pt x="19" y="235"/>
                    <a:pt x="18" y="239"/>
                  </a:cubicBezTo>
                  <a:cubicBezTo>
                    <a:pt x="18" y="243"/>
                    <a:pt x="20" y="249"/>
                    <a:pt x="19" y="252"/>
                  </a:cubicBezTo>
                  <a:cubicBezTo>
                    <a:pt x="19" y="250"/>
                    <a:pt x="18" y="248"/>
                    <a:pt x="17" y="247"/>
                  </a:cubicBezTo>
                  <a:cubicBezTo>
                    <a:pt x="16" y="250"/>
                    <a:pt x="19" y="253"/>
                    <a:pt x="18" y="256"/>
                  </a:cubicBezTo>
                  <a:cubicBezTo>
                    <a:pt x="18" y="255"/>
                    <a:pt x="18" y="254"/>
                    <a:pt x="18" y="255"/>
                  </a:cubicBezTo>
                  <a:cubicBezTo>
                    <a:pt x="18" y="257"/>
                    <a:pt x="19" y="257"/>
                    <a:pt x="19" y="258"/>
                  </a:cubicBezTo>
                  <a:cubicBezTo>
                    <a:pt x="19" y="260"/>
                    <a:pt x="19" y="263"/>
                    <a:pt x="18" y="261"/>
                  </a:cubicBezTo>
                  <a:cubicBezTo>
                    <a:pt x="17" y="251"/>
                    <a:pt x="14" y="242"/>
                    <a:pt x="15" y="232"/>
                  </a:cubicBezTo>
                  <a:cubicBezTo>
                    <a:pt x="16" y="238"/>
                    <a:pt x="15" y="245"/>
                    <a:pt x="17" y="247"/>
                  </a:cubicBezTo>
                  <a:cubicBezTo>
                    <a:pt x="16" y="244"/>
                    <a:pt x="17" y="242"/>
                    <a:pt x="16" y="240"/>
                  </a:cubicBezTo>
                  <a:cubicBezTo>
                    <a:pt x="16" y="237"/>
                    <a:pt x="17" y="236"/>
                    <a:pt x="16" y="233"/>
                  </a:cubicBezTo>
                  <a:cubicBezTo>
                    <a:pt x="17" y="236"/>
                    <a:pt x="16" y="234"/>
                    <a:pt x="15" y="233"/>
                  </a:cubicBezTo>
                  <a:cubicBezTo>
                    <a:pt x="15" y="231"/>
                    <a:pt x="15" y="231"/>
                    <a:pt x="15" y="227"/>
                  </a:cubicBezTo>
                  <a:cubicBezTo>
                    <a:pt x="14" y="227"/>
                    <a:pt x="14" y="220"/>
                    <a:pt x="12" y="220"/>
                  </a:cubicBezTo>
                  <a:cubicBezTo>
                    <a:pt x="14" y="228"/>
                    <a:pt x="14" y="236"/>
                    <a:pt x="13" y="243"/>
                  </a:cubicBezTo>
                  <a:cubicBezTo>
                    <a:pt x="14" y="245"/>
                    <a:pt x="14" y="241"/>
                    <a:pt x="15" y="243"/>
                  </a:cubicBezTo>
                  <a:cubicBezTo>
                    <a:pt x="15" y="244"/>
                    <a:pt x="15" y="245"/>
                    <a:pt x="14" y="246"/>
                  </a:cubicBezTo>
                  <a:cubicBezTo>
                    <a:pt x="12" y="244"/>
                    <a:pt x="13" y="247"/>
                    <a:pt x="12" y="249"/>
                  </a:cubicBezTo>
                  <a:cubicBezTo>
                    <a:pt x="11" y="245"/>
                    <a:pt x="13" y="246"/>
                    <a:pt x="12" y="243"/>
                  </a:cubicBezTo>
                  <a:cubicBezTo>
                    <a:pt x="12" y="241"/>
                    <a:pt x="10" y="238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2" y="237"/>
                    <a:pt x="12" y="236"/>
                    <a:pt x="12" y="235"/>
                  </a:cubicBezTo>
                  <a:cubicBezTo>
                    <a:pt x="11" y="236"/>
                    <a:pt x="11" y="235"/>
                    <a:pt x="10" y="234"/>
                  </a:cubicBezTo>
                  <a:cubicBezTo>
                    <a:pt x="12" y="233"/>
                    <a:pt x="12" y="231"/>
                    <a:pt x="12" y="227"/>
                  </a:cubicBezTo>
                  <a:cubicBezTo>
                    <a:pt x="12" y="227"/>
                    <a:pt x="11" y="228"/>
                    <a:pt x="11" y="227"/>
                  </a:cubicBezTo>
                  <a:cubicBezTo>
                    <a:pt x="12" y="224"/>
                    <a:pt x="11" y="220"/>
                    <a:pt x="12" y="217"/>
                  </a:cubicBezTo>
                  <a:cubicBezTo>
                    <a:pt x="11" y="216"/>
                    <a:pt x="12" y="213"/>
                    <a:pt x="11" y="211"/>
                  </a:cubicBezTo>
                  <a:cubicBezTo>
                    <a:pt x="12" y="211"/>
                    <a:pt x="10" y="204"/>
                    <a:pt x="12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8" y="201"/>
                    <a:pt x="11" y="213"/>
                    <a:pt x="9" y="215"/>
                  </a:cubicBezTo>
                  <a:cubicBezTo>
                    <a:pt x="9" y="211"/>
                    <a:pt x="8" y="212"/>
                    <a:pt x="8" y="215"/>
                  </a:cubicBezTo>
                  <a:cubicBezTo>
                    <a:pt x="7" y="212"/>
                    <a:pt x="8" y="208"/>
                    <a:pt x="8" y="206"/>
                  </a:cubicBezTo>
                  <a:cubicBezTo>
                    <a:pt x="9" y="203"/>
                    <a:pt x="9" y="201"/>
                    <a:pt x="8" y="201"/>
                  </a:cubicBezTo>
                  <a:cubicBezTo>
                    <a:pt x="8" y="199"/>
                    <a:pt x="10" y="193"/>
                    <a:pt x="9" y="194"/>
                  </a:cubicBezTo>
                  <a:cubicBezTo>
                    <a:pt x="9" y="198"/>
                    <a:pt x="9" y="195"/>
                    <a:pt x="8" y="195"/>
                  </a:cubicBezTo>
                  <a:cubicBezTo>
                    <a:pt x="7" y="196"/>
                    <a:pt x="8" y="200"/>
                    <a:pt x="7" y="202"/>
                  </a:cubicBezTo>
                  <a:cubicBezTo>
                    <a:pt x="7" y="202"/>
                    <a:pt x="7" y="196"/>
                    <a:pt x="7" y="199"/>
                  </a:cubicBezTo>
                  <a:cubicBezTo>
                    <a:pt x="7" y="202"/>
                    <a:pt x="7" y="202"/>
                    <a:pt x="8" y="204"/>
                  </a:cubicBezTo>
                  <a:cubicBezTo>
                    <a:pt x="7" y="205"/>
                    <a:pt x="6" y="206"/>
                    <a:pt x="6" y="207"/>
                  </a:cubicBezTo>
                  <a:cubicBezTo>
                    <a:pt x="6" y="208"/>
                    <a:pt x="8" y="206"/>
                    <a:pt x="7" y="209"/>
                  </a:cubicBezTo>
                  <a:cubicBezTo>
                    <a:pt x="4" y="211"/>
                    <a:pt x="7" y="221"/>
                    <a:pt x="6" y="226"/>
                  </a:cubicBezTo>
                  <a:cubicBezTo>
                    <a:pt x="5" y="220"/>
                    <a:pt x="4" y="215"/>
                    <a:pt x="4" y="210"/>
                  </a:cubicBezTo>
                  <a:cubicBezTo>
                    <a:pt x="4" y="205"/>
                    <a:pt x="4" y="200"/>
                    <a:pt x="4" y="196"/>
                  </a:cubicBezTo>
                  <a:cubicBezTo>
                    <a:pt x="4" y="197"/>
                    <a:pt x="3" y="197"/>
                    <a:pt x="3" y="196"/>
                  </a:cubicBezTo>
                  <a:cubicBezTo>
                    <a:pt x="3" y="195"/>
                    <a:pt x="3" y="194"/>
                    <a:pt x="3" y="194"/>
                  </a:cubicBezTo>
                  <a:cubicBezTo>
                    <a:pt x="4" y="194"/>
                    <a:pt x="5" y="193"/>
                    <a:pt x="5" y="192"/>
                  </a:cubicBezTo>
                  <a:cubicBezTo>
                    <a:pt x="4" y="189"/>
                    <a:pt x="6" y="189"/>
                    <a:pt x="6" y="186"/>
                  </a:cubicBezTo>
                  <a:cubicBezTo>
                    <a:pt x="5" y="180"/>
                    <a:pt x="7" y="164"/>
                    <a:pt x="8" y="159"/>
                  </a:cubicBezTo>
                  <a:cubicBezTo>
                    <a:pt x="9" y="157"/>
                    <a:pt x="9" y="153"/>
                    <a:pt x="10" y="148"/>
                  </a:cubicBezTo>
                  <a:cubicBezTo>
                    <a:pt x="10" y="144"/>
                    <a:pt x="12" y="139"/>
                    <a:pt x="13" y="137"/>
                  </a:cubicBezTo>
                  <a:cubicBezTo>
                    <a:pt x="13" y="137"/>
                    <a:pt x="12" y="138"/>
                    <a:pt x="12" y="137"/>
                  </a:cubicBezTo>
                  <a:cubicBezTo>
                    <a:pt x="12" y="135"/>
                    <a:pt x="13" y="131"/>
                    <a:pt x="14" y="127"/>
                  </a:cubicBezTo>
                  <a:cubicBezTo>
                    <a:pt x="16" y="124"/>
                    <a:pt x="16" y="121"/>
                    <a:pt x="16" y="121"/>
                  </a:cubicBezTo>
                  <a:cubicBezTo>
                    <a:pt x="16" y="120"/>
                    <a:pt x="15" y="121"/>
                    <a:pt x="15" y="120"/>
                  </a:cubicBezTo>
                  <a:cubicBezTo>
                    <a:pt x="16" y="118"/>
                    <a:pt x="17" y="118"/>
                    <a:pt x="18" y="117"/>
                  </a:cubicBezTo>
                  <a:cubicBezTo>
                    <a:pt x="16" y="113"/>
                    <a:pt x="21" y="108"/>
                    <a:pt x="21" y="103"/>
                  </a:cubicBezTo>
                  <a:cubicBezTo>
                    <a:pt x="19" y="103"/>
                    <a:pt x="20" y="106"/>
                    <a:pt x="20" y="106"/>
                  </a:cubicBezTo>
                  <a:close/>
                  <a:moveTo>
                    <a:pt x="24" y="291"/>
                  </a:moveTo>
                  <a:cubicBezTo>
                    <a:pt x="23" y="293"/>
                    <a:pt x="21" y="285"/>
                    <a:pt x="21" y="288"/>
                  </a:cubicBezTo>
                  <a:cubicBezTo>
                    <a:pt x="20" y="287"/>
                    <a:pt x="21" y="286"/>
                    <a:pt x="21" y="285"/>
                  </a:cubicBezTo>
                  <a:cubicBezTo>
                    <a:pt x="22" y="285"/>
                    <a:pt x="23" y="289"/>
                    <a:pt x="24" y="291"/>
                  </a:cubicBezTo>
                  <a:close/>
                  <a:moveTo>
                    <a:pt x="78" y="356"/>
                  </a:moveTo>
                  <a:cubicBezTo>
                    <a:pt x="79" y="358"/>
                    <a:pt x="80" y="360"/>
                    <a:pt x="81" y="361"/>
                  </a:cubicBezTo>
                  <a:cubicBezTo>
                    <a:pt x="81" y="362"/>
                    <a:pt x="78" y="359"/>
                    <a:pt x="76" y="356"/>
                  </a:cubicBezTo>
                  <a:cubicBezTo>
                    <a:pt x="77" y="360"/>
                    <a:pt x="82" y="364"/>
                    <a:pt x="84" y="367"/>
                  </a:cubicBezTo>
                  <a:cubicBezTo>
                    <a:pt x="84" y="368"/>
                    <a:pt x="83" y="367"/>
                    <a:pt x="83" y="368"/>
                  </a:cubicBezTo>
                  <a:cubicBezTo>
                    <a:pt x="82" y="368"/>
                    <a:pt x="82" y="365"/>
                    <a:pt x="83" y="366"/>
                  </a:cubicBezTo>
                  <a:cubicBezTo>
                    <a:pt x="81" y="366"/>
                    <a:pt x="78" y="359"/>
                    <a:pt x="76" y="361"/>
                  </a:cubicBezTo>
                  <a:cubicBezTo>
                    <a:pt x="76" y="359"/>
                    <a:pt x="74" y="357"/>
                    <a:pt x="73" y="354"/>
                  </a:cubicBezTo>
                  <a:cubicBezTo>
                    <a:pt x="72" y="354"/>
                    <a:pt x="70" y="351"/>
                    <a:pt x="69" y="349"/>
                  </a:cubicBezTo>
                  <a:cubicBezTo>
                    <a:pt x="72" y="351"/>
                    <a:pt x="74" y="355"/>
                    <a:pt x="78" y="356"/>
                  </a:cubicBezTo>
                  <a:close/>
                  <a:moveTo>
                    <a:pt x="61" y="305"/>
                  </a:moveTo>
                  <a:cubicBezTo>
                    <a:pt x="62" y="308"/>
                    <a:pt x="62" y="308"/>
                    <a:pt x="64" y="312"/>
                  </a:cubicBezTo>
                  <a:cubicBezTo>
                    <a:pt x="62" y="311"/>
                    <a:pt x="62" y="310"/>
                    <a:pt x="62" y="313"/>
                  </a:cubicBezTo>
                  <a:cubicBezTo>
                    <a:pt x="61" y="313"/>
                    <a:pt x="62" y="312"/>
                    <a:pt x="60" y="310"/>
                  </a:cubicBezTo>
                  <a:cubicBezTo>
                    <a:pt x="61" y="309"/>
                    <a:pt x="61" y="308"/>
                    <a:pt x="60" y="305"/>
                  </a:cubicBezTo>
                  <a:cubicBezTo>
                    <a:pt x="60" y="305"/>
                    <a:pt x="61" y="305"/>
                    <a:pt x="61" y="305"/>
                  </a:cubicBezTo>
                  <a:close/>
                  <a:moveTo>
                    <a:pt x="98" y="374"/>
                  </a:moveTo>
                  <a:cubicBezTo>
                    <a:pt x="96" y="372"/>
                    <a:pt x="95" y="371"/>
                    <a:pt x="93" y="368"/>
                  </a:cubicBezTo>
                  <a:cubicBezTo>
                    <a:pt x="95" y="369"/>
                    <a:pt x="99" y="373"/>
                    <a:pt x="98" y="374"/>
                  </a:cubicBezTo>
                  <a:close/>
                  <a:moveTo>
                    <a:pt x="241" y="468"/>
                  </a:moveTo>
                  <a:cubicBezTo>
                    <a:pt x="240" y="469"/>
                    <a:pt x="239" y="468"/>
                    <a:pt x="236" y="468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38" y="467"/>
                    <a:pt x="239" y="467"/>
                    <a:pt x="241" y="468"/>
                  </a:cubicBezTo>
                  <a:close/>
                  <a:moveTo>
                    <a:pt x="258" y="467"/>
                  </a:moveTo>
                  <a:cubicBezTo>
                    <a:pt x="260" y="467"/>
                    <a:pt x="260" y="467"/>
                    <a:pt x="261" y="467"/>
                  </a:cubicBezTo>
                  <a:cubicBezTo>
                    <a:pt x="262" y="469"/>
                    <a:pt x="265" y="469"/>
                    <a:pt x="268" y="469"/>
                  </a:cubicBezTo>
                  <a:cubicBezTo>
                    <a:pt x="267" y="470"/>
                    <a:pt x="266" y="470"/>
                    <a:pt x="264" y="469"/>
                  </a:cubicBezTo>
                  <a:cubicBezTo>
                    <a:pt x="263" y="469"/>
                    <a:pt x="261" y="469"/>
                    <a:pt x="260" y="468"/>
                  </a:cubicBezTo>
                  <a:cubicBezTo>
                    <a:pt x="259" y="468"/>
                    <a:pt x="258" y="467"/>
                    <a:pt x="258" y="467"/>
                  </a:cubicBezTo>
                  <a:close/>
                  <a:moveTo>
                    <a:pt x="233" y="455"/>
                  </a:moveTo>
                  <a:cubicBezTo>
                    <a:pt x="237" y="456"/>
                    <a:pt x="235" y="457"/>
                    <a:pt x="238" y="458"/>
                  </a:cubicBezTo>
                  <a:cubicBezTo>
                    <a:pt x="236" y="458"/>
                    <a:pt x="233" y="456"/>
                    <a:pt x="233" y="455"/>
                  </a:cubicBezTo>
                  <a:close/>
                  <a:moveTo>
                    <a:pt x="165" y="402"/>
                  </a:moveTo>
                  <a:cubicBezTo>
                    <a:pt x="165" y="401"/>
                    <a:pt x="167" y="403"/>
                    <a:pt x="168" y="403"/>
                  </a:cubicBezTo>
                  <a:cubicBezTo>
                    <a:pt x="169" y="404"/>
                    <a:pt x="167" y="403"/>
                    <a:pt x="168" y="405"/>
                  </a:cubicBezTo>
                  <a:cubicBezTo>
                    <a:pt x="167" y="403"/>
                    <a:pt x="166" y="404"/>
                    <a:pt x="165" y="402"/>
                  </a:cubicBezTo>
                  <a:close/>
                  <a:moveTo>
                    <a:pt x="163" y="378"/>
                  </a:moveTo>
                  <a:cubicBezTo>
                    <a:pt x="164" y="378"/>
                    <a:pt x="165" y="380"/>
                    <a:pt x="164" y="379"/>
                  </a:cubicBezTo>
                  <a:cubicBezTo>
                    <a:pt x="165" y="380"/>
                    <a:pt x="167" y="381"/>
                    <a:pt x="166" y="382"/>
                  </a:cubicBezTo>
                  <a:cubicBezTo>
                    <a:pt x="167" y="382"/>
                    <a:pt x="167" y="382"/>
                    <a:pt x="167" y="381"/>
                  </a:cubicBezTo>
                  <a:cubicBezTo>
                    <a:pt x="169" y="383"/>
                    <a:pt x="169" y="383"/>
                    <a:pt x="170" y="384"/>
                  </a:cubicBezTo>
                  <a:cubicBezTo>
                    <a:pt x="170" y="385"/>
                    <a:pt x="168" y="385"/>
                    <a:pt x="167" y="384"/>
                  </a:cubicBezTo>
                  <a:cubicBezTo>
                    <a:pt x="169" y="386"/>
                    <a:pt x="170" y="387"/>
                    <a:pt x="171" y="389"/>
                  </a:cubicBezTo>
                  <a:cubicBezTo>
                    <a:pt x="173" y="390"/>
                    <a:pt x="171" y="388"/>
                    <a:pt x="172" y="388"/>
                  </a:cubicBezTo>
                  <a:cubicBezTo>
                    <a:pt x="174" y="389"/>
                    <a:pt x="174" y="390"/>
                    <a:pt x="175" y="391"/>
                  </a:cubicBezTo>
                  <a:cubicBezTo>
                    <a:pt x="173" y="390"/>
                    <a:pt x="170" y="390"/>
                    <a:pt x="170" y="388"/>
                  </a:cubicBezTo>
                  <a:cubicBezTo>
                    <a:pt x="169" y="387"/>
                    <a:pt x="167" y="387"/>
                    <a:pt x="167" y="386"/>
                  </a:cubicBezTo>
                  <a:cubicBezTo>
                    <a:pt x="166" y="387"/>
                    <a:pt x="163" y="382"/>
                    <a:pt x="163" y="385"/>
                  </a:cubicBezTo>
                  <a:cubicBezTo>
                    <a:pt x="164" y="386"/>
                    <a:pt x="162" y="383"/>
                    <a:pt x="164" y="385"/>
                  </a:cubicBezTo>
                  <a:cubicBezTo>
                    <a:pt x="163" y="386"/>
                    <a:pt x="164" y="387"/>
                    <a:pt x="164" y="387"/>
                  </a:cubicBezTo>
                  <a:cubicBezTo>
                    <a:pt x="167" y="389"/>
                    <a:pt x="171" y="392"/>
                    <a:pt x="172" y="395"/>
                  </a:cubicBezTo>
                  <a:cubicBezTo>
                    <a:pt x="173" y="395"/>
                    <a:pt x="173" y="394"/>
                    <a:pt x="173" y="394"/>
                  </a:cubicBezTo>
                  <a:cubicBezTo>
                    <a:pt x="176" y="397"/>
                    <a:pt x="178" y="398"/>
                    <a:pt x="180" y="399"/>
                  </a:cubicBezTo>
                  <a:cubicBezTo>
                    <a:pt x="182" y="401"/>
                    <a:pt x="183" y="402"/>
                    <a:pt x="185" y="404"/>
                  </a:cubicBezTo>
                  <a:cubicBezTo>
                    <a:pt x="185" y="406"/>
                    <a:pt x="182" y="404"/>
                    <a:pt x="181" y="404"/>
                  </a:cubicBezTo>
                  <a:cubicBezTo>
                    <a:pt x="180" y="402"/>
                    <a:pt x="183" y="404"/>
                    <a:pt x="184" y="405"/>
                  </a:cubicBezTo>
                  <a:cubicBezTo>
                    <a:pt x="183" y="403"/>
                    <a:pt x="179" y="402"/>
                    <a:pt x="180" y="401"/>
                  </a:cubicBezTo>
                  <a:cubicBezTo>
                    <a:pt x="179" y="400"/>
                    <a:pt x="179" y="400"/>
                    <a:pt x="178" y="399"/>
                  </a:cubicBezTo>
                  <a:cubicBezTo>
                    <a:pt x="176" y="398"/>
                    <a:pt x="178" y="400"/>
                    <a:pt x="177" y="400"/>
                  </a:cubicBezTo>
                  <a:cubicBezTo>
                    <a:pt x="176" y="398"/>
                    <a:pt x="175" y="397"/>
                    <a:pt x="172" y="395"/>
                  </a:cubicBezTo>
                  <a:cubicBezTo>
                    <a:pt x="172" y="396"/>
                    <a:pt x="173" y="397"/>
                    <a:pt x="174" y="399"/>
                  </a:cubicBezTo>
                  <a:cubicBezTo>
                    <a:pt x="172" y="398"/>
                    <a:pt x="170" y="397"/>
                    <a:pt x="170" y="395"/>
                  </a:cubicBezTo>
                  <a:cubicBezTo>
                    <a:pt x="169" y="395"/>
                    <a:pt x="170" y="397"/>
                    <a:pt x="168" y="396"/>
                  </a:cubicBezTo>
                  <a:cubicBezTo>
                    <a:pt x="167" y="394"/>
                    <a:pt x="165" y="393"/>
                    <a:pt x="164" y="391"/>
                  </a:cubicBezTo>
                  <a:cubicBezTo>
                    <a:pt x="162" y="390"/>
                    <a:pt x="165" y="392"/>
                    <a:pt x="164" y="393"/>
                  </a:cubicBezTo>
                  <a:cubicBezTo>
                    <a:pt x="163" y="393"/>
                    <a:pt x="164" y="391"/>
                    <a:pt x="161" y="389"/>
                  </a:cubicBezTo>
                  <a:cubicBezTo>
                    <a:pt x="162" y="389"/>
                    <a:pt x="163" y="390"/>
                    <a:pt x="163" y="389"/>
                  </a:cubicBezTo>
                  <a:cubicBezTo>
                    <a:pt x="163" y="388"/>
                    <a:pt x="160" y="389"/>
                    <a:pt x="160" y="387"/>
                  </a:cubicBezTo>
                  <a:cubicBezTo>
                    <a:pt x="162" y="387"/>
                    <a:pt x="163" y="388"/>
                    <a:pt x="165" y="389"/>
                  </a:cubicBezTo>
                  <a:cubicBezTo>
                    <a:pt x="164" y="388"/>
                    <a:pt x="162" y="387"/>
                    <a:pt x="161" y="385"/>
                  </a:cubicBezTo>
                  <a:cubicBezTo>
                    <a:pt x="160" y="386"/>
                    <a:pt x="161" y="388"/>
                    <a:pt x="160" y="385"/>
                  </a:cubicBezTo>
                  <a:cubicBezTo>
                    <a:pt x="159" y="386"/>
                    <a:pt x="159" y="387"/>
                    <a:pt x="160" y="387"/>
                  </a:cubicBezTo>
                  <a:cubicBezTo>
                    <a:pt x="158" y="385"/>
                    <a:pt x="155" y="384"/>
                    <a:pt x="153" y="382"/>
                  </a:cubicBezTo>
                  <a:cubicBezTo>
                    <a:pt x="154" y="381"/>
                    <a:pt x="157" y="385"/>
                    <a:pt x="158" y="385"/>
                  </a:cubicBezTo>
                  <a:cubicBezTo>
                    <a:pt x="158" y="384"/>
                    <a:pt x="156" y="383"/>
                    <a:pt x="156" y="383"/>
                  </a:cubicBezTo>
                  <a:cubicBezTo>
                    <a:pt x="155" y="383"/>
                    <a:pt x="155" y="383"/>
                    <a:pt x="155" y="383"/>
                  </a:cubicBezTo>
                  <a:cubicBezTo>
                    <a:pt x="156" y="382"/>
                    <a:pt x="155" y="382"/>
                    <a:pt x="155" y="382"/>
                  </a:cubicBezTo>
                  <a:cubicBezTo>
                    <a:pt x="156" y="382"/>
                    <a:pt x="157" y="383"/>
                    <a:pt x="159" y="384"/>
                  </a:cubicBezTo>
                  <a:cubicBezTo>
                    <a:pt x="159" y="384"/>
                    <a:pt x="159" y="383"/>
                    <a:pt x="159" y="382"/>
                  </a:cubicBezTo>
                  <a:cubicBezTo>
                    <a:pt x="157" y="383"/>
                    <a:pt x="155" y="381"/>
                    <a:pt x="152" y="379"/>
                  </a:cubicBezTo>
                  <a:cubicBezTo>
                    <a:pt x="152" y="380"/>
                    <a:pt x="155" y="381"/>
                    <a:pt x="154" y="382"/>
                  </a:cubicBezTo>
                  <a:cubicBezTo>
                    <a:pt x="152" y="381"/>
                    <a:pt x="153" y="380"/>
                    <a:pt x="152" y="379"/>
                  </a:cubicBezTo>
                  <a:cubicBezTo>
                    <a:pt x="151" y="380"/>
                    <a:pt x="153" y="381"/>
                    <a:pt x="152" y="381"/>
                  </a:cubicBezTo>
                  <a:cubicBezTo>
                    <a:pt x="151" y="380"/>
                    <a:pt x="151" y="380"/>
                    <a:pt x="150" y="379"/>
                  </a:cubicBezTo>
                  <a:cubicBezTo>
                    <a:pt x="151" y="379"/>
                    <a:pt x="152" y="379"/>
                    <a:pt x="152" y="378"/>
                  </a:cubicBezTo>
                  <a:cubicBezTo>
                    <a:pt x="151" y="377"/>
                    <a:pt x="150" y="378"/>
                    <a:pt x="150" y="379"/>
                  </a:cubicBezTo>
                  <a:cubicBezTo>
                    <a:pt x="148" y="377"/>
                    <a:pt x="148" y="378"/>
                    <a:pt x="147" y="376"/>
                  </a:cubicBezTo>
                  <a:cubicBezTo>
                    <a:pt x="147" y="376"/>
                    <a:pt x="148" y="376"/>
                    <a:pt x="147" y="375"/>
                  </a:cubicBezTo>
                  <a:cubicBezTo>
                    <a:pt x="148" y="375"/>
                    <a:pt x="149" y="377"/>
                    <a:pt x="149" y="377"/>
                  </a:cubicBezTo>
                  <a:cubicBezTo>
                    <a:pt x="149" y="376"/>
                    <a:pt x="149" y="377"/>
                    <a:pt x="150" y="375"/>
                  </a:cubicBezTo>
                  <a:cubicBezTo>
                    <a:pt x="151" y="378"/>
                    <a:pt x="153" y="378"/>
                    <a:pt x="155" y="377"/>
                  </a:cubicBezTo>
                  <a:cubicBezTo>
                    <a:pt x="155" y="378"/>
                    <a:pt x="155" y="379"/>
                    <a:pt x="155" y="380"/>
                  </a:cubicBezTo>
                  <a:cubicBezTo>
                    <a:pt x="157" y="383"/>
                    <a:pt x="158" y="380"/>
                    <a:pt x="160" y="383"/>
                  </a:cubicBezTo>
                  <a:cubicBezTo>
                    <a:pt x="160" y="382"/>
                    <a:pt x="161" y="382"/>
                    <a:pt x="159" y="381"/>
                  </a:cubicBezTo>
                  <a:cubicBezTo>
                    <a:pt x="162" y="381"/>
                    <a:pt x="160" y="385"/>
                    <a:pt x="163" y="386"/>
                  </a:cubicBezTo>
                  <a:cubicBezTo>
                    <a:pt x="163" y="384"/>
                    <a:pt x="160" y="379"/>
                    <a:pt x="156" y="378"/>
                  </a:cubicBezTo>
                  <a:cubicBezTo>
                    <a:pt x="155" y="377"/>
                    <a:pt x="155" y="375"/>
                    <a:pt x="155" y="374"/>
                  </a:cubicBezTo>
                  <a:cubicBezTo>
                    <a:pt x="157" y="378"/>
                    <a:pt x="162" y="380"/>
                    <a:pt x="163" y="379"/>
                  </a:cubicBezTo>
                  <a:cubicBezTo>
                    <a:pt x="164" y="381"/>
                    <a:pt x="165" y="382"/>
                    <a:pt x="166" y="384"/>
                  </a:cubicBezTo>
                  <a:cubicBezTo>
                    <a:pt x="166" y="382"/>
                    <a:pt x="164" y="380"/>
                    <a:pt x="163" y="378"/>
                  </a:cubicBezTo>
                  <a:close/>
                  <a:moveTo>
                    <a:pt x="180" y="403"/>
                  </a:moveTo>
                  <a:cubicBezTo>
                    <a:pt x="180" y="403"/>
                    <a:pt x="179" y="403"/>
                    <a:pt x="178" y="402"/>
                  </a:cubicBezTo>
                  <a:cubicBezTo>
                    <a:pt x="179" y="402"/>
                    <a:pt x="179" y="401"/>
                    <a:pt x="179" y="401"/>
                  </a:cubicBezTo>
                  <a:cubicBezTo>
                    <a:pt x="181" y="402"/>
                    <a:pt x="180" y="403"/>
                    <a:pt x="180" y="403"/>
                  </a:cubicBezTo>
                  <a:close/>
                  <a:moveTo>
                    <a:pt x="119" y="324"/>
                  </a:moveTo>
                  <a:cubicBezTo>
                    <a:pt x="119" y="324"/>
                    <a:pt x="119" y="324"/>
                    <a:pt x="119" y="323"/>
                  </a:cubicBezTo>
                  <a:cubicBezTo>
                    <a:pt x="119" y="323"/>
                    <a:pt x="120" y="324"/>
                    <a:pt x="120" y="324"/>
                  </a:cubicBezTo>
                  <a:cubicBezTo>
                    <a:pt x="121" y="326"/>
                    <a:pt x="120" y="326"/>
                    <a:pt x="119" y="324"/>
                  </a:cubicBezTo>
                  <a:close/>
                  <a:moveTo>
                    <a:pt x="550" y="219"/>
                  </a:moveTo>
                  <a:cubicBezTo>
                    <a:pt x="550" y="220"/>
                    <a:pt x="550" y="221"/>
                    <a:pt x="550" y="222"/>
                  </a:cubicBezTo>
                  <a:cubicBezTo>
                    <a:pt x="549" y="222"/>
                    <a:pt x="550" y="221"/>
                    <a:pt x="549" y="221"/>
                  </a:cubicBezTo>
                  <a:cubicBezTo>
                    <a:pt x="549" y="220"/>
                    <a:pt x="550" y="221"/>
                    <a:pt x="550" y="219"/>
                  </a:cubicBezTo>
                  <a:close/>
                  <a:moveTo>
                    <a:pt x="590" y="178"/>
                  </a:moveTo>
                  <a:cubicBezTo>
                    <a:pt x="591" y="178"/>
                    <a:pt x="590" y="183"/>
                    <a:pt x="591" y="181"/>
                  </a:cubicBezTo>
                  <a:cubicBezTo>
                    <a:pt x="592" y="182"/>
                    <a:pt x="590" y="184"/>
                    <a:pt x="590" y="184"/>
                  </a:cubicBezTo>
                  <a:cubicBezTo>
                    <a:pt x="590" y="183"/>
                    <a:pt x="590" y="181"/>
                    <a:pt x="590" y="181"/>
                  </a:cubicBezTo>
                  <a:cubicBezTo>
                    <a:pt x="590" y="180"/>
                    <a:pt x="590" y="181"/>
                    <a:pt x="590" y="180"/>
                  </a:cubicBezTo>
                  <a:cubicBezTo>
                    <a:pt x="590" y="179"/>
                    <a:pt x="590" y="179"/>
                    <a:pt x="590" y="178"/>
                  </a:cubicBezTo>
                  <a:close/>
                  <a:moveTo>
                    <a:pt x="599" y="180"/>
                  </a:moveTo>
                  <a:cubicBezTo>
                    <a:pt x="599" y="180"/>
                    <a:pt x="599" y="183"/>
                    <a:pt x="598" y="183"/>
                  </a:cubicBezTo>
                  <a:cubicBezTo>
                    <a:pt x="598" y="181"/>
                    <a:pt x="598" y="181"/>
                    <a:pt x="599" y="180"/>
                  </a:cubicBezTo>
                  <a:close/>
                  <a:moveTo>
                    <a:pt x="618" y="141"/>
                  </a:moveTo>
                  <a:cubicBezTo>
                    <a:pt x="618" y="142"/>
                    <a:pt x="618" y="142"/>
                    <a:pt x="618" y="144"/>
                  </a:cubicBezTo>
                  <a:cubicBezTo>
                    <a:pt x="618" y="144"/>
                    <a:pt x="617" y="143"/>
                    <a:pt x="617" y="142"/>
                  </a:cubicBezTo>
                  <a:cubicBezTo>
                    <a:pt x="617" y="142"/>
                    <a:pt x="617" y="142"/>
                    <a:pt x="617" y="143"/>
                  </a:cubicBezTo>
                  <a:cubicBezTo>
                    <a:pt x="617" y="143"/>
                    <a:pt x="617" y="143"/>
                    <a:pt x="617" y="142"/>
                  </a:cubicBezTo>
                  <a:cubicBezTo>
                    <a:pt x="616" y="141"/>
                    <a:pt x="616" y="141"/>
                    <a:pt x="616" y="141"/>
                  </a:cubicBezTo>
                  <a:cubicBezTo>
                    <a:pt x="617" y="142"/>
                    <a:pt x="617" y="141"/>
                    <a:pt x="618" y="141"/>
                  </a:cubicBezTo>
                  <a:close/>
                  <a:moveTo>
                    <a:pt x="708" y="170"/>
                  </a:moveTo>
                  <a:cubicBezTo>
                    <a:pt x="708" y="173"/>
                    <a:pt x="708" y="175"/>
                    <a:pt x="708" y="179"/>
                  </a:cubicBezTo>
                  <a:cubicBezTo>
                    <a:pt x="707" y="179"/>
                    <a:pt x="706" y="182"/>
                    <a:pt x="706" y="179"/>
                  </a:cubicBezTo>
                  <a:cubicBezTo>
                    <a:pt x="706" y="177"/>
                    <a:pt x="707" y="177"/>
                    <a:pt x="707" y="176"/>
                  </a:cubicBezTo>
                  <a:cubicBezTo>
                    <a:pt x="707" y="174"/>
                    <a:pt x="707" y="173"/>
                    <a:pt x="707" y="171"/>
                  </a:cubicBezTo>
                  <a:cubicBezTo>
                    <a:pt x="708" y="171"/>
                    <a:pt x="708" y="170"/>
                    <a:pt x="708" y="170"/>
                  </a:cubicBezTo>
                  <a:close/>
                  <a:moveTo>
                    <a:pt x="683" y="394"/>
                  </a:moveTo>
                  <a:cubicBezTo>
                    <a:pt x="682" y="395"/>
                    <a:pt x="681" y="396"/>
                    <a:pt x="680" y="397"/>
                  </a:cubicBezTo>
                  <a:cubicBezTo>
                    <a:pt x="680" y="396"/>
                    <a:pt x="678" y="399"/>
                    <a:pt x="678" y="400"/>
                  </a:cubicBezTo>
                  <a:cubicBezTo>
                    <a:pt x="679" y="397"/>
                    <a:pt x="678" y="398"/>
                    <a:pt x="680" y="394"/>
                  </a:cubicBezTo>
                  <a:cubicBezTo>
                    <a:pt x="681" y="395"/>
                    <a:pt x="682" y="394"/>
                    <a:pt x="683" y="394"/>
                  </a:cubicBezTo>
                  <a:close/>
                  <a:moveTo>
                    <a:pt x="50" y="377"/>
                  </a:moveTo>
                  <a:cubicBezTo>
                    <a:pt x="48" y="377"/>
                    <a:pt x="47" y="373"/>
                    <a:pt x="48" y="373"/>
                  </a:cubicBezTo>
                  <a:cubicBezTo>
                    <a:pt x="50" y="375"/>
                    <a:pt x="48" y="375"/>
                    <a:pt x="50" y="377"/>
                  </a:cubicBezTo>
                  <a:close/>
                  <a:moveTo>
                    <a:pt x="7" y="152"/>
                  </a:moveTo>
                  <a:cubicBezTo>
                    <a:pt x="8" y="152"/>
                    <a:pt x="7" y="155"/>
                    <a:pt x="7" y="157"/>
                  </a:cubicBezTo>
                  <a:cubicBezTo>
                    <a:pt x="6" y="157"/>
                    <a:pt x="7" y="154"/>
                    <a:pt x="7" y="152"/>
                  </a:cubicBezTo>
                  <a:close/>
                  <a:moveTo>
                    <a:pt x="3" y="183"/>
                  </a:moveTo>
                  <a:cubicBezTo>
                    <a:pt x="4" y="185"/>
                    <a:pt x="3" y="187"/>
                    <a:pt x="3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86"/>
                    <a:pt x="2" y="184"/>
                    <a:pt x="3" y="183"/>
                  </a:cubicBezTo>
                  <a:close/>
                  <a:moveTo>
                    <a:pt x="11" y="216"/>
                  </a:moveTo>
                  <a:cubicBezTo>
                    <a:pt x="11" y="220"/>
                    <a:pt x="10" y="219"/>
                    <a:pt x="11" y="223"/>
                  </a:cubicBezTo>
                  <a:cubicBezTo>
                    <a:pt x="10" y="224"/>
                    <a:pt x="11" y="220"/>
                    <a:pt x="10" y="221"/>
                  </a:cubicBezTo>
                  <a:cubicBezTo>
                    <a:pt x="9" y="221"/>
                    <a:pt x="11" y="226"/>
                    <a:pt x="10" y="225"/>
                  </a:cubicBezTo>
                  <a:cubicBezTo>
                    <a:pt x="9" y="222"/>
                    <a:pt x="10" y="220"/>
                    <a:pt x="9" y="217"/>
                  </a:cubicBezTo>
                  <a:cubicBezTo>
                    <a:pt x="9" y="215"/>
                    <a:pt x="10" y="217"/>
                    <a:pt x="11" y="216"/>
                  </a:cubicBezTo>
                  <a:close/>
                  <a:moveTo>
                    <a:pt x="11" y="227"/>
                  </a:moveTo>
                  <a:cubicBezTo>
                    <a:pt x="10" y="228"/>
                    <a:pt x="11" y="230"/>
                    <a:pt x="11" y="232"/>
                  </a:cubicBezTo>
                  <a:cubicBezTo>
                    <a:pt x="10" y="232"/>
                    <a:pt x="9" y="227"/>
                    <a:pt x="11" y="227"/>
                  </a:cubicBezTo>
                  <a:close/>
                  <a:moveTo>
                    <a:pt x="6" y="234"/>
                  </a:moveTo>
                  <a:cubicBezTo>
                    <a:pt x="6" y="233"/>
                    <a:pt x="7" y="240"/>
                    <a:pt x="7" y="239"/>
                  </a:cubicBezTo>
                  <a:cubicBezTo>
                    <a:pt x="6" y="240"/>
                    <a:pt x="6" y="236"/>
                    <a:pt x="6" y="234"/>
                  </a:cubicBezTo>
                  <a:close/>
                  <a:moveTo>
                    <a:pt x="5" y="248"/>
                  </a:moveTo>
                  <a:cubicBezTo>
                    <a:pt x="6" y="249"/>
                    <a:pt x="6" y="254"/>
                    <a:pt x="6" y="256"/>
                  </a:cubicBezTo>
                  <a:cubicBezTo>
                    <a:pt x="4" y="256"/>
                    <a:pt x="5" y="250"/>
                    <a:pt x="5" y="248"/>
                  </a:cubicBezTo>
                  <a:close/>
                  <a:moveTo>
                    <a:pt x="20" y="245"/>
                  </a:moveTo>
                  <a:cubicBezTo>
                    <a:pt x="21" y="247"/>
                    <a:pt x="21" y="251"/>
                    <a:pt x="20" y="252"/>
                  </a:cubicBezTo>
                  <a:cubicBezTo>
                    <a:pt x="21" y="250"/>
                    <a:pt x="19" y="247"/>
                    <a:pt x="20" y="245"/>
                  </a:cubicBezTo>
                  <a:close/>
                  <a:moveTo>
                    <a:pt x="34" y="250"/>
                  </a:moveTo>
                  <a:cubicBezTo>
                    <a:pt x="35" y="252"/>
                    <a:pt x="36" y="251"/>
                    <a:pt x="37" y="250"/>
                  </a:cubicBezTo>
                  <a:cubicBezTo>
                    <a:pt x="37" y="254"/>
                    <a:pt x="36" y="255"/>
                    <a:pt x="38" y="257"/>
                  </a:cubicBezTo>
                  <a:cubicBezTo>
                    <a:pt x="38" y="260"/>
                    <a:pt x="36" y="264"/>
                    <a:pt x="35" y="259"/>
                  </a:cubicBezTo>
                  <a:cubicBezTo>
                    <a:pt x="36" y="259"/>
                    <a:pt x="35" y="257"/>
                    <a:pt x="35" y="256"/>
                  </a:cubicBezTo>
                  <a:cubicBezTo>
                    <a:pt x="35" y="254"/>
                    <a:pt x="34" y="251"/>
                    <a:pt x="34" y="250"/>
                  </a:cubicBezTo>
                  <a:close/>
                  <a:moveTo>
                    <a:pt x="22" y="259"/>
                  </a:moveTo>
                  <a:cubicBezTo>
                    <a:pt x="23" y="259"/>
                    <a:pt x="23" y="263"/>
                    <a:pt x="24" y="264"/>
                  </a:cubicBezTo>
                  <a:cubicBezTo>
                    <a:pt x="22" y="264"/>
                    <a:pt x="22" y="260"/>
                    <a:pt x="22" y="259"/>
                  </a:cubicBezTo>
                  <a:close/>
                  <a:moveTo>
                    <a:pt x="32" y="255"/>
                  </a:moveTo>
                  <a:cubicBezTo>
                    <a:pt x="33" y="254"/>
                    <a:pt x="33" y="258"/>
                    <a:pt x="34" y="257"/>
                  </a:cubicBezTo>
                  <a:cubicBezTo>
                    <a:pt x="34" y="258"/>
                    <a:pt x="34" y="259"/>
                    <a:pt x="34" y="261"/>
                  </a:cubicBezTo>
                  <a:cubicBezTo>
                    <a:pt x="33" y="262"/>
                    <a:pt x="32" y="257"/>
                    <a:pt x="32" y="255"/>
                  </a:cubicBezTo>
                  <a:close/>
                  <a:moveTo>
                    <a:pt x="16" y="267"/>
                  </a:moveTo>
                  <a:cubicBezTo>
                    <a:pt x="16" y="265"/>
                    <a:pt x="17" y="272"/>
                    <a:pt x="18" y="268"/>
                  </a:cubicBezTo>
                  <a:cubicBezTo>
                    <a:pt x="18" y="271"/>
                    <a:pt x="18" y="272"/>
                    <a:pt x="19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9" y="278"/>
                    <a:pt x="20" y="279"/>
                    <a:pt x="20" y="282"/>
                  </a:cubicBezTo>
                  <a:cubicBezTo>
                    <a:pt x="20" y="283"/>
                    <a:pt x="20" y="282"/>
                    <a:pt x="21" y="283"/>
                  </a:cubicBezTo>
                  <a:cubicBezTo>
                    <a:pt x="21" y="285"/>
                    <a:pt x="20" y="282"/>
                    <a:pt x="20" y="283"/>
                  </a:cubicBezTo>
                  <a:cubicBezTo>
                    <a:pt x="19" y="279"/>
                    <a:pt x="17" y="276"/>
                    <a:pt x="17" y="272"/>
                  </a:cubicBezTo>
                  <a:cubicBezTo>
                    <a:pt x="18" y="272"/>
                    <a:pt x="17" y="270"/>
                    <a:pt x="16" y="267"/>
                  </a:cubicBezTo>
                  <a:close/>
                  <a:moveTo>
                    <a:pt x="24" y="266"/>
                  </a:moveTo>
                  <a:cubicBezTo>
                    <a:pt x="25" y="268"/>
                    <a:pt x="25" y="269"/>
                    <a:pt x="25" y="270"/>
                  </a:cubicBezTo>
                  <a:cubicBezTo>
                    <a:pt x="24" y="271"/>
                    <a:pt x="23" y="270"/>
                    <a:pt x="23" y="268"/>
                  </a:cubicBezTo>
                  <a:cubicBezTo>
                    <a:pt x="23" y="267"/>
                    <a:pt x="23" y="266"/>
                    <a:pt x="24" y="266"/>
                  </a:cubicBezTo>
                  <a:close/>
                  <a:moveTo>
                    <a:pt x="25" y="273"/>
                  </a:moveTo>
                  <a:cubicBezTo>
                    <a:pt x="27" y="275"/>
                    <a:pt x="28" y="284"/>
                    <a:pt x="30" y="287"/>
                  </a:cubicBezTo>
                  <a:cubicBezTo>
                    <a:pt x="31" y="291"/>
                    <a:pt x="31" y="291"/>
                    <a:pt x="31" y="294"/>
                  </a:cubicBezTo>
                  <a:cubicBezTo>
                    <a:pt x="30" y="294"/>
                    <a:pt x="30" y="291"/>
                    <a:pt x="30" y="290"/>
                  </a:cubicBezTo>
                  <a:cubicBezTo>
                    <a:pt x="27" y="287"/>
                    <a:pt x="27" y="282"/>
                    <a:pt x="26" y="278"/>
                  </a:cubicBezTo>
                  <a:cubicBezTo>
                    <a:pt x="27" y="277"/>
                    <a:pt x="25" y="275"/>
                    <a:pt x="25" y="273"/>
                  </a:cubicBezTo>
                  <a:close/>
                  <a:moveTo>
                    <a:pt x="30" y="283"/>
                  </a:moveTo>
                  <a:cubicBezTo>
                    <a:pt x="31" y="282"/>
                    <a:pt x="32" y="288"/>
                    <a:pt x="32" y="289"/>
                  </a:cubicBezTo>
                  <a:cubicBezTo>
                    <a:pt x="30" y="289"/>
                    <a:pt x="31" y="286"/>
                    <a:pt x="30" y="283"/>
                  </a:cubicBezTo>
                  <a:close/>
                  <a:moveTo>
                    <a:pt x="37" y="291"/>
                  </a:moveTo>
                  <a:cubicBezTo>
                    <a:pt x="39" y="294"/>
                    <a:pt x="37" y="292"/>
                    <a:pt x="37" y="294"/>
                  </a:cubicBezTo>
                  <a:cubicBezTo>
                    <a:pt x="37" y="293"/>
                    <a:pt x="36" y="291"/>
                    <a:pt x="36" y="290"/>
                  </a:cubicBezTo>
                  <a:cubicBezTo>
                    <a:pt x="36" y="290"/>
                    <a:pt x="37" y="291"/>
                    <a:pt x="37" y="291"/>
                  </a:cubicBezTo>
                  <a:cubicBezTo>
                    <a:pt x="37" y="292"/>
                    <a:pt x="38" y="292"/>
                    <a:pt x="37" y="291"/>
                  </a:cubicBezTo>
                  <a:close/>
                  <a:moveTo>
                    <a:pt x="36" y="295"/>
                  </a:moveTo>
                  <a:cubicBezTo>
                    <a:pt x="37" y="294"/>
                    <a:pt x="37" y="297"/>
                    <a:pt x="38" y="298"/>
                  </a:cubicBezTo>
                  <a:cubicBezTo>
                    <a:pt x="38" y="298"/>
                    <a:pt x="38" y="298"/>
                    <a:pt x="38" y="297"/>
                  </a:cubicBezTo>
                  <a:cubicBezTo>
                    <a:pt x="40" y="301"/>
                    <a:pt x="36" y="298"/>
                    <a:pt x="36" y="295"/>
                  </a:cubicBezTo>
                  <a:close/>
                  <a:moveTo>
                    <a:pt x="36" y="303"/>
                  </a:moveTo>
                  <a:cubicBezTo>
                    <a:pt x="36" y="306"/>
                    <a:pt x="35" y="299"/>
                    <a:pt x="35" y="302"/>
                  </a:cubicBezTo>
                  <a:cubicBezTo>
                    <a:pt x="35" y="301"/>
                    <a:pt x="35" y="299"/>
                    <a:pt x="34" y="297"/>
                  </a:cubicBezTo>
                  <a:cubicBezTo>
                    <a:pt x="34" y="297"/>
                    <a:pt x="35" y="298"/>
                    <a:pt x="35" y="299"/>
                  </a:cubicBezTo>
                  <a:cubicBezTo>
                    <a:pt x="35" y="300"/>
                    <a:pt x="36" y="299"/>
                    <a:pt x="36" y="300"/>
                  </a:cubicBezTo>
                  <a:cubicBezTo>
                    <a:pt x="37" y="300"/>
                    <a:pt x="35" y="300"/>
                    <a:pt x="36" y="303"/>
                  </a:cubicBezTo>
                  <a:close/>
                  <a:moveTo>
                    <a:pt x="26" y="306"/>
                  </a:moveTo>
                  <a:cubicBezTo>
                    <a:pt x="27" y="305"/>
                    <a:pt x="28" y="307"/>
                    <a:pt x="29" y="307"/>
                  </a:cubicBezTo>
                  <a:cubicBezTo>
                    <a:pt x="29" y="309"/>
                    <a:pt x="30" y="311"/>
                    <a:pt x="29" y="312"/>
                  </a:cubicBezTo>
                  <a:cubicBezTo>
                    <a:pt x="28" y="310"/>
                    <a:pt x="27" y="308"/>
                    <a:pt x="26" y="306"/>
                  </a:cubicBezTo>
                  <a:close/>
                  <a:moveTo>
                    <a:pt x="31" y="310"/>
                  </a:moveTo>
                  <a:cubicBezTo>
                    <a:pt x="31" y="316"/>
                    <a:pt x="33" y="322"/>
                    <a:pt x="35" y="327"/>
                  </a:cubicBezTo>
                  <a:cubicBezTo>
                    <a:pt x="34" y="326"/>
                    <a:pt x="33" y="323"/>
                    <a:pt x="32" y="320"/>
                  </a:cubicBezTo>
                  <a:cubicBezTo>
                    <a:pt x="31" y="318"/>
                    <a:pt x="30" y="315"/>
                    <a:pt x="29" y="313"/>
                  </a:cubicBezTo>
                  <a:cubicBezTo>
                    <a:pt x="31" y="315"/>
                    <a:pt x="29" y="310"/>
                    <a:pt x="31" y="310"/>
                  </a:cubicBezTo>
                  <a:close/>
                  <a:moveTo>
                    <a:pt x="62" y="307"/>
                  </a:moveTo>
                  <a:cubicBezTo>
                    <a:pt x="62" y="307"/>
                    <a:pt x="63" y="307"/>
                    <a:pt x="63" y="307"/>
                  </a:cubicBezTo>
                  <a:cubicBezTo>
                    <a:pt x="64" y="309"/>
                    <a:pt x="65" y="311"/>
                    <a:pt x="63" y="311"/>
                  </a:cubicBezTo>
                  <a:cubicBezTo>
                    <a:pt x="63" y="310"/>
                    <a:pt x="63" y="308"/>
                    <a:pt x="62" y="307"/>
                  </a:cubicBezTo>
                  <a:close/>
                  <a:moveTo>
                    <a:pt x="37" y="328"/>
                  </a:moveTo>
                  <a:cubicBezTo>
                    <a:pt x="37" y="331"/>
                    <a:pt x="37" y="330"/>
                    <a:pt x="38" y="333"/>
                  </a:cubicBezTo>
                  <a:cubicBezTo>
                    <a:pt x="38" y="334"/>
                    <a:pt x="36" y="328"/>
                    <a:pt x="37" y="328"/>
                  </a:cubicBezTo>
                  <a:close/>
                  <a:moveTo>
                    <a:pt x="40" y="327"/>
                  </a:moveTo>
                  <a:cubicBezTo>
                    <a:pt x="40" y="327"/>
                    <a:pt x="42" y="330"/>
                    <a:pt x="42" y="331"/>
                  </a:cubicBezTo>
                  <a:cubicBezTo>
                    <a:pt x="41" y="331"/>
                    <a:pt x="41" y="329"/>
                    <a:pt x="40" y="327"/>
                  </a:cubicBezTo>
                  <a:close/>
                  <a:moveTo>
                    <a:pt x="64" y="311"/>
                  </a:moveTo>
                  <a:cubicBezTo>
                    <a:pt x="66" y="313"/>
                    <a:pt x="65" y="314"/>
                    <a:pt x="66" y="316"/>
                  </a:cubicBezTo>
                  <a:cubicBezTo>
                    <a:pt x="66" y="316"/>
                    <a:pt x="66" y="315"/>
                    <a:pt x="65" y="315"/>
                  </a:cubicBezTo>
                  <a:cubicBezTo>
                    <a:pt x="66" y="318"/>
                    <a:pt x="68" y="322"/>
                    <a:pt x="66" y="321"/>
                  </a:cubicBezTo>
                  <a:cubicBezTo>
                    <a:pt x="65" y="320"/>
                    <a:pt x="66" y="319"/>
                    <a:pt x="66" y="318"/>
                  </a:cubicBezTo>
                  <a:cubicBezTo>
                    <a:pt x="65" y="317"/>
                    <a:pt x="65" y="316"/>
                    <a:pt x="63" y="313"/>
                  </a:cubicBezTo>
                  <a:cubicBezTo>
                    <a:pt x="64" y="312"/>
                    <a:pt x="65" y="314"/>
                    <a:pt x="65" y="315"/>
                  </a:cubicBezTo>
                  <a:cubicBezTo>
                    <a:pt x="66" y="315"/>
                    <a:pt x="63" y="311"/>
                    <a:pt x="64" y="311"/>
                  </a:cubicBezTo>
                  <a:close/>
                  <a:moveTo>
                    <a:pt x="66" y="313"/>
                  </a:moveTo>
                  <a:cubicBezTo>
                    <a:pt x="67" y="313"/>
                    <a:pt x="67" y="313"/>
                    <a:pt x="67" y="314"/>
                  </a:cubicBezTo>
                  <a:cubicBezTo>
                    <a:pt x="69" y="317"/>
                    <a:pt x="67" y="318"/>
                    <a:pt x="69" y="321"/>
                  </a:cubicBezTo>
                  <a:cubicBezTo>
                    <a:pt x="68" y="321"/>
                    <a:pt x="68" y="319"/>
                    <a:pt x="67" y="319"/>
                  </a:cubicBezTo>
                  <a:cubicBezTo>
                    <a:pt x="66" y="316"/>
                    <a:pt x="68" y="318"/>
                    <a:pt x="66" y="313"/>
                  </a:cubicBezTo>
                  <a:close/>
                  <a:moveTo>
                    <a:pt x="94" y="299"/>
                  </a:moveTo>
                  <a:cubicBezTo>
                    <a:pt x="95" y="299"/>
                    <a:pt x="96" y="301"/>
                    <a:pt x="96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6" y="300"/>
                    <a:pt x="96" y="301"/>
                    <a:pt x="97" y="301"/>
                  </a:cubicBezTo>
                  <a:cubicBezTo>
                    <a:pt x="96" y="300"/>
                    <a:pt x="95" y="301"/>
                    <a:pt x="94" y="299"/>
                  </a:cubicBezTo>
                  <a:close/>
                  <a:moveTo>
                    <a:pt x="68" y="323"/>
                  </a:moveTo>
                  <a:cubicBezTo>
                    <a:pt x="70" y="324"/>
                    <a:pt x="72" y="331"/>
                    <a:pt x="73" y="334"/>
                  </a:cubicBezTo>
                  <a:cubicBezTo>
                    <a:pt x="71" y="332"/>
                    <a:pt x="70" y="328"/>
                    <a:pt x="68" y="323"/>
                  </a:cubicBezTo>
                  <a:close/>
                  <a:moveTo>
                    <a:pt x="49" y="342"/>
                  </a:moveTo>
                  <a:cubicBezTo>
                    <a:pt x="50" y="342"/>
                    <a:pt x="52" y="343"/>
                    <a:pt x="53" y="346"/>
                  </a:cubicBezTo>
                  <a:cubicBezTo>
                    <a:pt x="55" y="348"/>
                    <a:pt x="56" y="351"/>
                    <a:pt x="57" y="353"/>
                  </a:cubicBezTo>
                  <a:cubicBezTo>
                    <a:pt x="56" y="354"/>
                    <a:pt x="55" y="352"/>
                    <a:pt x="53" y="351"/>
                  </a:cubicBezTo>
                  <a:cubicBezTo>
                    <a:pt x="51" y="347"/>
                    <a:pt x="50" y="344"/>
                    <a:pt x="49" y="342"/>
                  </a:cubicBezTo>
                  <a:close/>
                  <a:moveTo>
                    <a:pt x="98" y="309"/>
                  </a:moveTo>
                  <a:cubicBezTo>
                    <a:pt x="99" y="309"/>
                    <a:pt x="102" y="315"/>
                    <a:pt x="102" y="317"/>
                  </a:cubicBezTo>
                  <a:cubicBezTo>
                    <a:pt x="100" y="316"/>
                    <a:pt x="98" y="310"/>
                    <a:pt x="98" y="309"/>
                  </a:cubicBezTo>
                  <a:close/>
                  <a:moveTo>
                    <a:pt x="74" y="337"/>
                  </a:moveTo>
                  <a:cubicBezTo>
                    <a:pt x="75" y="336"/>
                    <a:pt x="74" y="336"/>
                    <a:pt x="73" y="334"/>
                  </a:cubicBezTo>
                  <a:cubicBezTo>
                    <a:pt x="75" y="335"/>
                    <a:pt x="75" y="338"/>
                    <a:pt x="76" y="338"/>
                  </a:cubicBezTo>
                  <a:cubicBezTo>
                    <a:pt x="77" y="340"/>
                    <a:pt x="75" y="338"/>
                    <a:pt x="74" y="337"/>
                  </a:cubicBezTo>
                  <a:close/>
                  <a:moveTo>
                    <a:pt x="57" y="355"/>
                  </a:moveTo>
                  <a:cubicBezTo>
                    <a:pt x="58" y="354"/>
                    <a:pt x="58" y="354"/>
                    <a:pt x="58" y="354"/>
                  </a:cubicBezTo>
                  <a:cubicBezTo>
                    <a:pt x="59" y="356"/>
                    <a:pt x="58" y="356"/>
                    <a:pt x="58" y="357"/>
                  </a:cubicBezTo>
                  <a:cubicBezTo>
                    <a:pt x="58" y="357"/>
                    <a:pt x="57" y="356"/>
                    <a:pt x="57" y="355"/>
                  </a:cubicBezTo>
                  <a:close/>
                  <a:moveTo>
                    <a:pt x="76" y="340"/>
                  </a:moveTo>
                  <a:cubicBezTo>
                    <a:pt x="77" y="340"/>
                    <a:pt x="80" y="343"/>
                    <a:pt x="80" y="345"/>
                  </a:cubicBezTo>
                  <a:cubicBezTo>
                    <a:pt x="78" y="344"/>
                    <a:pt x="78" y="342"/>
                    <a:pt x="76" y="340"/>
                  </a:cubicBezTo>
                  <a:close/>
                  <a:moveTo>
                    <a:pt x="103" y="320"/>
                  </a:moveTo>
                  <a:cubicBezTo>
                    <a:pt x="103" y="320"/>
                    <a:pt x="104" y="322"/>
                    <a:pt x="105" y="323"/>
                  </a:cubicBezTo>
                  <a:cubicBezTo>
                    <a:pt x="104" y="324"/>
                    <a:pt x="103" y="321"/>
                    <a:pt x="103" y="320"/>
                  </a:cubicBezTo>
                  <a:close/>
                  <a:moveTo>
                    <a:pt x="68" y="351"/>
                  </a:moveTo>
                  <a:cubicBezTo>
                    <a:pt x="68" y="351"/>
                    <a:pt x="69" y="351"/>
                    <a:pt x="69" y="352"/>
                  </a:cubicBezTo>
                  <a:cubicBezTo>
                    <a:pt x="72" y="355"/>
                    <a:pt x="69" y="355"/>
                    <a:pt x="68" y="351"/>
                  </a:cubicBezTo>
                  <a:close/>
                  <a:moveTo>
                    <a:pt x="79" y="357"/>
                  </a:moveTo>
                  <a:cubicBezTo>
                    <a:pt x="77" y="356"/>
                    <a:pt x="76" y="353"/>
                    <a:pt x="74" y="352"/>
                  </a:cubicBezTo>
                  <a:cubicBezTo>
                    <a:pt x="73" y="350"/>
                    <a:pt x="75" y="350"/>
                    <a:pt x="74" y="348"/>
                  </a:cubicBezTo>
                  <a:cubicBezTo>
                    <a:pt x="76" y="350"/>
                    <a:pt x="78" y="352"/>
                    <a:pt x="79" y="352"/>
                  </a:cubicBezTo>
                  <a:cubicBezTo>
                    <a:pt x="77" y="350"/>
                    <a:pt x="76" y="350"/>
                    <a:pt x="74" y="346"/>
                  </a:cubicBezTo>
                  <a:cubicBezTo>
                    <a:pt x="74" y="346"/>
                    <a:pt x="75" y="347"/>
                    <a:pt x="76" y="347"/>
                  </a:cubicBezTo>
                  <a:cubicBezTo>
                    <a:pt x="77" y="348"/>
                    <a:pt x="76" y="348"/>
                    <a:pt x="77" y="350"/>
                  </a:cubicBezTo>
                  <a:cubicBezTo>
                    <a:pt x="77" y="348"/>
                    <a:pt x="78" y="350"/>
                    <a:pt x="80" y="352"/>
                  </a:cubicBezTo>
                  <a:cubicBezTo>
                    <a:pt x="81" y="354"/>
                    <a:pt x="82" y="356"/>
                    <a:pt x="83" y="358"/>
                  </a:cubicBezTo>
                  <a:cubicBezTo>
                    <a:pt x="82" y="358"/>
                    <a:pt x="81" y="356"/>
                    <a:pt x="80" y="354"/>
                  </a:cubicBezTo>
                  <a:cubicBezTo>
                    <a:pt x="79" y="353"/>
                    <a:pt x="79" y="355"/>
                    <a:pt x="79" y="354"/>
                  </a:cubicBezTo>
                  <a:cubicBezTo>
                    <a:pt x="78" y="354"/>
                    <a:pt x="80" y="356"/>
                    <a:pt x="81" y="358"/>
                  </a:cubicBezTo>
                  <a:cubicBezTo>
                    <a:pt x="82" y="360"/>
                    <a:pt x="80" y="358"/>
                    <a:pt x="81" y="360"/>
                  </a:cubicBezTo>
                  <a:cubicBezTo>
                    <a:pt x="81" y="360"/>
                    <a:pt x="79" y="357"/>
                    <a:pt x="79" y="357"/>
                  </a:cubicBezTo>
                  <a:close/>
                  <a:moveTo>
                    <a:pt x="138" y="308"/>
                  </a:moveTo>
                  <a:cubicBezTo>
                    <a:pt x="138" y="308"/>
                    <a:pt x="139" y="309"/>
                    <a:pt x="138" y="308"/>
                  </a:cubicBezTo>
                  <a:cubicBezTo>
                    <a:pt x="139" y="308"/>
                    <a:pt x="140" y="309"/>
                    <a:pt x="141" y="310"/>
                  </a:cubicBezTo>
                  <a:cubicBezTo>
                    <a:pt x="140" y="312"/>
                    <a:pt x="138" y="308"/>
                    <a:pt x="139" y="309"/>
                  </a:cubicBezTo>
                  <a:cubicBezTo>
                    <a:pt x="138" y="310"/>
                    <a:pt x="138" y="308"/>
                    <a:pt x="138" y="308"/>
                  </a:cubicBezTo>
                  <a:close/>
                  <a:moveTo>
                    <a:pt x="85" y="360"/>
                  </a:moveTo>
                  <a:cubicBezTo>
                    <a:pt x="85" y="360"/>
                    <a:pt x="85" y="360"/>
                    <a:pt x="84" y="359"/>
                  </a:cubicBezTo>
                  <a:cubicBezTo>
                    <a:pt x="84" y="360"/>
                    <a:pt x="85" y="361"/>
                    <a:pt x="84" y="361"/>
                  </a:cubicBezTo>
                  <a:cubicBezTo>
                    <a:pt x="82" y="358"/>
                    <a:pt x="85" y="358"/>
                    <a:pt x="82" y="355"/>
                  </a:cubicBezTo>
                  <a:cubicBezTo>
                    <a:pt x="84" y="357"/>
                    <a:pt x="86" y="360"/>
                    <a:pt x="88" y="364"/>
                  </a:cubicBezTo>
                  <a:cubicBezTo>
                    <a:pt x="90" y="367"/>
                    <a:pt x="93" y="371"/>
                    <a:pt x="96" y="374"/>
                  </a:cubicBezTo>
                  <a:cubicBezTo>
                    <a:pt x="95" y="374"/>
                    <a:pt x="96" y="374"/>
                    <a:pt x="96" y="375"/>
                  </a:cubicBezTo>
                  <a:cubicBezTo>
                    <a:pt x="95" y="374"/>
                    <a:pt x="94" y="373"/>
                    <a:pt x="93" y="374"/>
                  </a:cubicBezTo>
                  <a:cubicBezTo>
                    <a:pt x="92" y="373"/>
                    <a:pt x="93" y="372"/>
                    <a:pt x="93" y="372"/>
                  </a:cubicBezTo>
                  <a:cubicBezTo>
                    <a:pt x="92" y="371"/>
                    <a:pt x="91" y="371"/>
                    <a:pt x="89" y="369"/>
                  </a:cubicBezTo>
                  <a:cubicBezTo>
                    <a:pt x="90" y="365"/>
                    <a:pt x="85" y="363"/>
                    <a:pt x="85" y="360"/>
                  </a:cubicBezTo>
                  <a:close/>
                  <a:moveTo>
                    <a:pt x="82" y="362"/>
                  </a:moveTo>
                  <a:cubicBezTo>
                    <a:pt x="83" y="363"/>
                    <a:pt x="82" y="362"/>
                    <a:pt x="83" y="362"/>
                  </a:cubicBezTo>
                  <a:cubicBezTo>
                    <a:pt x="83" y="365"/>
                    <a:pt x="90" y="371"/>
                    <a:pt x="90" y="373"/>
                  </a:cubicBezTo>
                  <a:cubicBezTo>
                    <a:pt x="87" y="371"/>
                    <a:pt x="84" y="365"/>
                    <a:pt x="82" y="362"/>
                  </a:cubicBezTo>
                  <a:close/>
                  <a:moveTo>
                    <a:pt x="80" y="373"/>
                  </a:moveTo>
                  <a:cubicBezTo>
                    <a:pt x="80" y="372"/>
                    <a:pt x="82" y="376"/>
                    <a:pt x="84" y="378"/>
                  </a:cubicBezTo>
                  <a:cubicBezTo>
                    <a:pt x="83" y="379"/>
                    <a:pt x="81" y="375"/>
                    <a:pt x="80" y="373"/>
                  </a:cubicBezTo>
                  <a:close/>
                  <a:moveTo>
                    <a:pt x="84" y="369"/>
                  </a:moveTo>
                  <a:cubicBezTo>
                    <a:pt x="85" y="368"/>
                    <a:pt x="85" y="368"/>
                    <a:pt x="85" y="368"/>
                  </a:cubicBezTo>
                  <a:cubicBezTo>
                    <a:pt x="87" y="371"/>
                    <a:pt x="86" y="373"/>
                    <a:pt x="84" y="369"/>
                  </a:cubicBezTo>
                  <a:close/>
                  <a:moveTo>
                    <a:pt x="142" y="319"/>
                  </a:moveTo>
                  <a:cubicBezTo>
                    <a:pt x="143" y="319"/>
                    <a:pt x="144" y="320"/>
                    <a:pt x="146" y="321"/>
                  </a:cubicBezTo>
                  <a:cubicBezTo>
                    <a:pt x="146" y="323"/>
                    <a:pt x="145" y="322"/>
                    <a:pt x="144" y="322"/>
                  </a:cubicBezTo>
                  <a:lnTo>
                    <a:pt x="142" y="319"/>
                  </a:lnTo>
                  <a:close/>
                  <a:moveTo>
                    <a:pt x="89" y="374"/>
                  </a:moveTo>
                  <a:cubicBezTo>
                    <a:pt x="88" y="373"/>
                    <a:pt x="89" y="375"/>
                    <a:pt x="88" y="374"/>
                  </a:cubicBezTo>
                  <a:cubicBezTo>
                    <a:pt x="86" y="373"/>
                    <a:pt x="88" y="371"/>
                    <a:pt x="89" y="374"/>
                  </a:cubicBezTo>
                  <a:close/>
                  <a:moveTo>
                    <a:pt x="83" y="379"/>
                  </a:moveTo>
                  <a:cubicBezTo>
                    <a:pt x="84" y="379"/>
                    <a:pt x="87" y="383"/>
                    <a:pt x="86" y="383"/>
                  </a:cubicBezTo>
                  <a:cubicBezTo>
                    <a:pt x="84" y="382"/>
                    <a:pt x="83" y="380"/>
                    <a:pt x="83" y="379"/>
                  </a:cubicBezTo>
                  <a:close/>
                  <a:moveTo>
                    <a:pt x="146" y="324"/>
                  </a:moveTo>
                  <a:cubicBezTo>
                    <a:pt x="145" y="323"/>
                    <a:pt x="147" y="324"/>
                    <a:pt x="146" y="323"/>
                  </a:cubicBezTo>
                  <a:cubicBezTo>
                    <a:pt x="147" y="323"/>
                    <a:pt x="148" y="326"/>
                    <a:pt x="148" y="325"/>
                  </a:cubicBezTo>
                  <a:cubicBezTo>
                    <a:pt x="149" y="326"/>
                    <a:pt x="148" y="326"/>
                    <a:pt x="149" y="327"/>
                  </a:cubicBezTo>
                  <a:cubicBezTo>
                    <a:pt x="150" y="328"/>
                    <a:pt x="149" y="326"/>
                    <a:pt x="150" y="327"/>
                  </a:cubicBezTo>
                  <a:cubicBezTo>
                    <a:pt x="150" y="327"/>
                    <a:pt x="150" y="328"/>
                    <a:pt x="151" y="329"/>
                  </a:cubicBezTo>
                  <a:cubicBezTo>
                    <a:pt x="150" y="328"/>
                    <a:pt x="150" y="329"/>
                    <a:pt x="150" y="329"/>
                  </a:cubicBezTo>
                  <a:cubicBezTo>
                    <a:pt x="152" y="330"/>
                    <a:pt x="151" y="329"/>
                    <a:pt x="152" y="332"/>
                  </a:cubicBezTo>
                  <a:cubicBezTo>
                    <a:pt x="152" y="332"/>
                    <a:pt x="151" y="331"/>
                    <a:pt x="150" y="330"/>
                  </a:cubicBezTo>
                  <a:cubicBezTo>
                    <a:pt x="150" y="330"/>
                    <a:pt x="150" y="331"/>
                    <a:pt x="150" y="331"/>
                  </a:cubicBezTo>
                  <a:cubicBezTo>
                    <a:pt x="149" y="331"/>
                    <a:pt x="150" y="329"/>
                    <a:pt x="148" y="327"/>
                  </a:cubicBezTo>
                  <a:cubicBezTo>
                    <a:pt x="149" y="327"/>
                    <a:pt x="147" y="326"/>
                    <a:pt x="146" y="324"/>
                  </a:cubicBezTo>
                  <a:close/>
                  <a:moveTo>
                    <a:pt x="119" y="351"/>
                  </a:moveTo>
                  <a:cubicBezTo>
                    <a:pt x="120" y="350"/>
                    <a:pt x="120" y="352"/>
                    <a:pt x="122" y="353"/>
                  </a:cubicBezTo>
                  <a:cubicBezTo>
                    <a:pt x="122" y="355"/>
                    <a:pt x="120" y="352"/>
                    <a:pt x="119" y="351"/>
                  </a:cubicBezTo>
                  <a:close/>
                  <a:moveTo>
                    <a:pt x="94" y="377"/>
                  </a:moveTo>
                  <a:cubicBezTo>
                    <a:pt x="95" y="376"/>
                    <a:pt x="96" y="378"/>
                    <a:pt x="97" y="379"/>
                  </a:cubicBezTo>
                  <a:cubicBezTo>
                    <a:pt x="97" y="380"/>
                    <a:pt x="95" y="379"/>
                    <a:pt x="94" y="377"/>
                  </a:cubicBezTo>
                  <a:close/>
                  <a:moveTo>
                    <a:pt x="99" y="375"/>
                  </a:moveTo>
                  <a:cubicBezTo>
                    <a:pt x="100" y="377"/>
                    <a:pt x="100" y="377"/>
                    <a:pt x="102" y="380"/>
                  </a:cubicBezTo>
                  <a:cubicBezTo>
                    <a:pt x="100" y="381"/>
                    <a:pt x="98" y="375"/>
                    <a:pt x="99" y="375"/>
                  </a:cubicBezTo>
                  <a:close/>
                  <a:moveTo>
                    <a:pt x="130" y="344"/>
                  </a:moveTo>
                  <a:cubicBezTo>
                    <a:pt x="130" y="344"/>
                    <a:pt x="130" y="344"/>
                    <a:pt x="131" y="345"/>
                  </a:cubicBezTo>
                  <a:cubicBezTo>
                    <a:pt x="131" y="344"/>
                    <a:pt x="131" y="344"/>
                    <a:pt x="131" y="344"/>
                  </a:cubicBezTo>
                  <a:cubicBezTo>
                    <a:pt x="132" y="343"/>
                    <a:pt x="132" y="345"/>
                    <a:pt x="132" y="346"/>
                  </a:cubicBezTo>
                  <a:cubicBezTo>
                    <a:pt x="131" y="346"/>
                    <a:pt x="131" y="345"/>
                    <a:pt x="130" y="344"/>
                  </a:cubicBezTo>
                  <a:close/>
                  <a:moveTo>
                    <a:pt x="106" y="408"/>
                  </a:moveTo>
                  <a:cubicBezTo>
                    <a:pt x="104" y="407"/>
                    <a:pt x="111" y="414"/>
                    <a:pt x="107" y="411"/>
                  </a:cubicBezTo>
                  <a:cubicBezTo>
                    <a:pt x="108" y="412"/>
                    <a:pt x="108" y="412"/>
                    <a:pt x="109" y="413"/>
                  </a:cubicBezTo>
                  <a:cubicBezTo>
                    <a:pt x="109" y="413"/>
                    <a:pt x="109" y="412"/>
                    <a:pt x="109" y="412"/>
                  </a:cubicBezTo>
                  <a:cubicBezTo>
                    <a:pt x="111" y="414"/>
                    <a:pt x="113" y="417"/>
                    <a:pt x="114" y="416"/>
                  </a:cubicBezTo>
                  <a:cubicBezTo>
                    <a:pt x="115" y="418"/>
                    <a:pt x="115" y="418"/>
                    <a:pt x="118" y="420"/>
                  </a:cubicBezTo>
                  <a:cubicBezTo>
                    <a:pt x="117" y="420"/>
                    <a:pt x="117" y="420"/>
                    <a:pt x="116" y="419"/>
                  </a:cubicBezTo>
                  <a:cubicBezTo>
                    <a:pt x="115" y="418"/>
                    <a:pt x="114" y="417"/>
                    <a:pt x="114" y="417"/>
                  </a:cubicBezTo>
                  <a:cubicBezTo>
                    <a:pt x="115" y="420"/>
                    <a:pt x="117" y="420"/>
                    <a:pt x="118" y="422"/>
                  </a:cubicBezTo>
                  <a:cubicBezTo>
                    <a:pt x="119" y="422"/>
                    <a:pt x="116" y="420"/>
                    <a:pt x="117" y="420"/>
                  </a:cubicBezTo>
                  <a:cubicBezTo>
                    <a:pt x="119" y="422"/>
                    <a:pt x="119" y="423"/>
                    <a:pt x="121" y="425"/>
                  </a:cubicBezTo>
                  <a:cubicBezTo>
                    <a:pt x="122" y="427"/>
                    <a:pt x="119" y="424"/>
                    <a:pt x="119" y="424"/>
                  </a:cubicBezTo>
                  <a:cubicBezTo>
                    <a:pt x="119" y="425"/>
                    <a:pt x="121" y="426"/>
                    <a:pt x="122" y="427"/>
                  </a:cubicBezTo>
                  <a:cubicBezTo>
                    <a:pt x="123" y="428"/>
                    <a:pt x="120" y="425"/>
                    <a:pt x="123" y="426"/>
                  </a:cubicBezTo>
                  <a:cubicBezTo>
                    <a:pt x="124" y="428"/>
                    <a:pt x="123" y="428"/>
                    <a:pt x="127" y="431"/>
                  </a:cubicBezTo>
                  <a:cubicBezTo>
                    <a:pt x="126" y="430"/>
                    <a:pt x="126" y="431"/>
                    <a:pt x="126" y="431"/>
                  </a:cubicBezTo>
                  <a:cubicBezTo>
                    <a:pt x="128" y="433"/>
                    <a:pt x="127" y="431"/>
                    <a:pt x="129" y="432"/>
                  </a:cubicBezTo>
                  <a:cubicBezTo>
                    <a:pt x="133" y="438"/>
                    <a:pt x="140" y="442"/>
                    <a:pt x="146" y="447"/>
                  </a:cubicBezTo>
                  <a:cubicBezTo>
                    <a:pt x="146" y="447"/>
                    <a:pt x="151" y="450"/>
                    <a:pt x="150" y="451"/>
                  </a:cubicBezTo>
                  <a:cubicBezTo>
                    <a:pt x="153" y="452"/>
                    <a:pt x="152" y="451"/>
                    <a:pt x="155" y="453"/>
                  </a:cubicBezTo>
                  <a:cubicBezTo>
                    <a:pt x="156" y="455"/>
                    <a:pt x="159" y="457"/>
                    <a:pt x="163" y="460"/>
                  </a:cubicBezTo>
                  <a:cubicBezTo>
                    <a:pt x="167" y="462"/>
                    <a:pt x="172" y="464"/>
                    <a:pt x="174" y="466"/>
                  </a:cubicBezTo>
                  <a:cubicBezTo>
                    <a:pt x="174" y="467"/>
                    <a:pt x="173" y="467"/>
                    <a:pt x="172" y="466"/>
                  </a:cubicBezTo>
                  <a:cubicBezTo>
                    <a:pt x="172" y="466"/>
                    <a:pt x="172" y="466"/>
                    <a:pt x="172" y="467"/>
                  </a:cubicBezTo>
                  <a:cubicBezTo>
                    <a:pt x="174" y="467"/>
                    <a:pt x="182" y="470"/>
                    <a:pt x="184" y="473"/>
                  </a:cubicBezTo>
                  <a:cubicBezTo>
                    <a:pt x="188" y="473"/>
                    <a:pt x="191" y="476"/>
                    <a:pt x="195" y="478"/>
                  </a:cubicBezTo>
                  <a:cubicBezTo>
                    <a:pt x="195" y="478"/>
                    <a:pt x="193" y="478"/>
                    <a:pt x="193" y="478"/>
                  </a:cubicBezTo>
                  <a:cubicBezTo>
                    <a:pt x="192" y="477"/>
                    <a:pt x="190" y="476"/>
                    <a:pt x="188" y="476"/>
                  </a:cubicBezTo>
                  <a:cubicBezTo>
                    <a:pt x="188" y="476"/>
                    <a:pt x="189" y="477"/>
                    <a:pt x="191" y="478"/>
                  </a:cubicBezTo>
                  <a:cubicBezTo>
                    <a:pt x="188" y="477"/>
                    <a:pt x="184" y="475"/>
                    <a:pt x="180" y="473"/>
                  </a:cubicBezTo>
                  <a:cubicBezTo>
                    <a:pt x="181" y="473"/>
                    <a:pt x="180" y="472"/>
                    <a:pt x="180" y="472"/>
                  </a:cubicBezTo>
                  <a:cubicBezTo>
                    <a:pt x="179" y="472"/>
                    <a:pt x="177" y="470"/>
                    <a:pt x="177" y="470"/>
                  </a:cubicBezTo>
                  <a:cubicBezTo>
                    <a:pt x="175" y="469"/>
                    <a:pt x="171" y="467"/>
                    <a:pt x="167" y="465"/>
                  </a:cubicBezTo>
                  <a:cubicBezTo>
                    <a:pt x="164" y="463"/>
                    <a:pt x="161" y="461"/>
                    <a:pt x="161" y="464"/>
                  </a:cubicBezTo>
                  <a:cubicBezTo>
                    <a:pt x="156" y="460"/>
                    <a:pt x="154" y="459"/>
                    <a:pt x="149" y="457"/>
                  </a:cubicBezTo>
                  <a:cubicBezTo>
                    <a:pt x="148" y="456"/>
                    <a:pt x="146" y="455"/>
                    <a:pt x="146" y="454"/>
                  </a:cubicBezTo>
                  <a:cubicBezTo>
                    <a:pt x="144" y="454"/>
                    <a:pt x="137" y="449"/>
                    <a:pt x="134" y="445"/>
                  </a:cubicBezTo>
                  <a:cubicBezTo>
                    <a:pt x="133" y="444"/>
                    <a:pt x="133" y="445"/>
                    <a:pt x="132" y="444"/>
                  </a:cubicBezTo>
                  <a:cubicBezTo>
                    <a:pt x="129" y="442"/>
                    <a:pt x="126" y="439"/>
                    <a:pt x="123" y="436"/>
                  </a:cubicBezTo>
                  <a:cubicBezTo>
                    <a:pt x="120" y="434"/>
                    <a:pt x="117" y="431"/>
                    <a:pt x="115" y="429"/>
                  </a:cubicBezTo>
                  <a:cubicBezTo>
                    <a:pt x="115" y="428"/>
                    <a:pt x="112" y="424"/>
                    <a:pt x="109" y="422"/>
                  </a:cubicBezTo>
                  <a:cubicBezTo>
                    <a:pt x="107" y="419"/>
                    <a:pt x="100" y="411"/>
                    <a:pt x="97" y="409"/>
                  </a:cubicBezTo>
                  <a:cubicBezTo>
                    <a:pt x="94" y="407"/>
                    <a:pt x="97" y="409"/>
                    <a:pt x="97" y="408"/>
                  </a:cubicBezTo>
                  <a:cubicBezTo>
                    <a:pt x="95" y="406"/>
                    <a:pt x="90" y="402"/>
                    <a:pt x="89" y="399"/>
                  </a:cubicBezTo>
                  <a:cubicBezTo>
                    <a:pt x="92" y="401"/>
                    <a:pt x="88" y="395"/>
                    <a:pt x="86" y="392"/>
                  </a:cubicBezTo>
                  <a:cubicBezTo>
                    <a:pt x="89" y="394"/>
                    <a:pt x="90" y="398"/>
                    <a:pt x="91" y="400"/>
                  </a:cubicBezTo>
                  <a:cubicBezTo>
                    <a:pt x="92" y="400"/>
                    <a:pt x="93" y="400"/>
                    <a:pt x="95" y="402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102" y="410"/>
                    <a:pt x="109" y="417"/>
                    <a:pt x="115" y="424"/>
                  </a:cubicBezTo>
                  <a:cubicBezTo>
                    <a:pt x="117" y="425"/>
                    <a:pt x="120" y="428"/>
                    <a:pt x="121" y="428"/>
                  </a:cubicBezTo>
                  <a:cubicBezTo>
                    <a:pt x="119" y="425"/>
                    <a:pt x="116" y="423"/>
                    <a:pt x="113" y="420"/>
                  </a:cubicBezTo>
                  <a:cubicBezTo>
                    <a:pt x="110" y="417"/>
                    <a:pt x="108" y="414"/>
                    <a:pt x="105" y="412"/>
                  </a:cubicBezTo>
                  <a:cubicBezTo>
                    <a:pt x="105" y="412"/>
                    <a:pt x="106" y="413"/>
                    <a:pt x="106" y="412"/>
                  </a:cubicBezTo>
                  <a:cubicBezTo>
                    <a:pt x="106" y="412"/>
                    <a:pt x="105" y="411"/>
                    <a:pt x="103" y="410"/>
                  </a:cubicBezTo>
                  <a:cubicBezTo>
                    <a:pt x="102" y="408"/>
                    <a:pt x="101" y="407"/>
                    <a:pt x="102" y="407"/>
                  </a:cubicBezTo>
                  <a:cubicBezTo>
                    <a:pt x="99" y="406"/>
                    <a:pt x="99" y="403"/>
                    <a:pt x="97" y="403"/>
                  </a:cubicBezTo>
                  <a:cubicBezTo>
                    <a:pt x="94" y="401"/>
                    <a:pt x="92" y="398"/>
                    <a:pt x="93" y="397"/>
                  </a:cubicBezTo>
                  <a:cubicBezTo>
                    <a:pt x="94" y="399"/>
                    <a:pt x="94" y="400"/>
                    <a:pt x="96" y="400"/>
                  </a:cubicBezTo>
                  <a:cubicBezTo>
                    <a:pt x="94" y="398"/>
                    <a:pt x="94" y="397"/>
                    <a:pt x="93" y="395"/>
                  </a:cubicBezTo>
                  <a:cubicBezTo>
                    <a:pt x="93" y="395"/>
                    <a:pt x="93" y="397"/>
                    <a:pt x="91" y="396"/>
                  </a:cubicBezTo>
                  <a:cubicBezTo>
                    <a:pt x="89" y="393"/>
                    <a:pt x="89" y="391"/>
                    <a:pt x="88" y="389"/>
                  </a:cubicBezTo>
                  <a:cubicBezTo>
                    <a:pt x="89" y="390"/>
                    <a:pt x="91" y="392"/>
                    <a:pt x="93" y="392"/>
                  </a:cubicBezTo>
                  <a:cubicBezTo>
                    <a:pt x="94" y="394"/>
                    <a:pt x="93" y="394"/>
                    <a:pt x="93" y="394"/>
                  </a:cubicBezTo>
                  <a:cubicBezTo>
                    <a:pt x="97" y="397"/>
                    <a:pt x="96" y="398"/>
                    <a:pt x="100" y="402"/>
                  </a:cubicBezTo>
                  <a:cubicBezTo>
                    <a:pt x="101" y="401"/>
                    <a:pt x="100" y="400"/>
                    <a:pt x="102" y="400"/>
                  </a:cubicBezTo>
                  <a:cubicBezTo>
                    <a:pt x="104" y="403"/>
                    <a:pt x="103" y="403"/>
                    <a:pt x="104" y="406"/>
                  </a:cubicBezTo>
                  <a:cubicBezTo>
                    <a:pt x="102" y="404"/>
                    <a:pt x="104" y="404"/>
                    <a:pt x="102" y="403"/>
                  </a:cubicBezTo>
                  <a:cubicBezTo>
                    <a:pt x="101" y="402"/>
                    <a:pt x="102" y="404"/>
                    <a:pt x="101" y="403"/>
                  </a:cubicBezTo>
                  <a:cubicBezTo>
                    <a:pt x="103" y="406"/>
                    <a:pt x="106" y="406"/>
                    <a:pt x="108" y="410"/>
                  </a:cubicBezTo>
                  <a:cubicBezTo>
                    <a:pt x="109" y="411"/>
                    <a:pt x="106" y="408"/>
                    <a:pt x="106" y="408"/>
                  </a:cubicBezTo>
                  <a:close/>
                  <a:moveTo>
                    <a:pt x="93" y="389"/>
                  </a:moveTo>
                  <a:cubicBezTo>
                    <a:pt x="94" y="390"/>
                    <a:pt x="95" y="391"/>
                    <a:pt x="96" y="393"/>
                  </a:cubicBezTo>
                  <a:cubicBezTo>
                    <a:pt x="95" y="392"/>
                    <a:pt x="93" y="391"/>
                    <a:pt x="93" y="389"/>
                  </a:cubicBezTo>
                  <a:close/>
                  <a:moveTo>
                    <a:pt x="104" y="379"/>
                  </a:moveTo>
                  <a:cubicBezTo>
                    <a:pt x="104" y="380"/>
                    <a:pt x="104" y="381"/>
                    <a:pt x="103" y="381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105" y="383"/>
                    <a:pt x="104" y="382"/>
                    <a:pt x="105" y="381"/>
                  </a:cubicBezTo>
                  <a:cubicBezTo>
                    <a:pt x="106" y="383"/>
                    <a:pt x="105" y="383"/>
                    <a:pt x="107" y="385"/>
                  </a:cubicBezTo>
                  <a:cubicBezTo>
                    <a:pt x="107" y="385"/>
                    <a:pt x="106" y="384"/>
                    <a:pt x="106" y="384"/>
                  </a:cubicBezTo>
                  <a:cubicBezTo>
                    <a:pt x="106" y="385"/>
                    <a:pt x="108" y="385"/>
                    <a:pt x="109" y="388"/>
                  </a:cubicBezTo>
                  <a:cubicBezTo>
                    <a:pt x="106" y="387"/>
                    <a:pt x="104" y="383"/>
                    <a:pt x="102" y="380"/>
                  </a:cubicBezTo>
                  <a:cubicBezTo>
                    <a:pt x="104" y="381"/>
                    <a:pt x="102" y="378"/>
                    <a:pt x="104" y="379"/>
                  </a:cubicBezTo>
                  <a:close/>
                  <a:moveTo>
                    <a:pt x="101" y="383"/>
                  </a:moveTo>
                  <a:cubicBezTo>
                    <a:pt x="102" y="382"/>
                    <a:pt x="106" y="388"/>
                    <a:pt x="106" y="389"/>
                  </a:cubicBezTo>
                  <a:cubicBezTo>
                    <a:pt x="104" y="387"/>
                    <a:pt x="103" y="385"/>
                    <a:pt x="101" y="383"/>
                  </a:cubicBezTo>
                  <a:close/>
                  <a:moveTo>
                    <a:pt x="94" y="393"/>
                  </a:moveTo>
                  <a:cubicBezTo>
                    <a:pt x="95" y="392"/>
                    <a:pt x="98" y="395"/>
                    <a:pt x="97" y="396"/>
                  </a:cubicBezTo>
                  <a:cubicBezTo>
                    <a:pt x="94" y="394"/>
                    <a:pt x="96" y="394"/>
                    <a:pt x="94" y="393"/>
                  </a:cubicBezTo>
                  <a:close/>
                  <a:moveTo>
                    <a:pt x="152" y="334"/>
                  </a:moveTo>
                  <a:cubicBezTo>
                    <a:pt x="151" y="334"/>
                    <a:pt x="151" y="333"/>
                    <a:pt x="151" y="332"/>
                  </a:cubicBezTo>
                  <a:cubicBezTo>
                    <a:pt x="151" y="332"/>
                    <a:pt x="152" y="333"/>
                    <a:pt x="152" y="333"/>
                  </a:cubicBezTo>
                  <a:cubicBezTo>
                    <a:pt x="153" y="334"/>
                    <a:pt x="153" y="333"/>
                    <a:pt x="154" y="335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3" y="334"/>
                    <a:pt x="152" y="334"/>
                    <a:pt x="152" y="334"/>
                  </a:cubicBezTo>
                  <a:close/>
                  <a:moveTo>
                    <a:pt x="97" y="393"/>
                  </a:moveTo>
                  <a:cubicBezTo>
                    <a:pt x="97" y="392"/>
                    <a:pt x="99" y="396"/>
                    <a:pt x="100" y="397"/>
                  </a:cubicBezTo>
                  <a:cubicBezTo>
                    <a:pt x="100" y="398"/>
                    <a:pt x="99" y="397"/>
                    <a:pt x="98" y="398"/>
                  </a:cubicBezTo>
                  <a:cubicBezTo>
                    <a:pt x="97" y="396"/>
                    <a:pt x="99" y="396"/>
                    <a:pt x="97" y="393"/>
                  </a:cubicBezTo>
                  <a:close/>
                  <a:moveTo>
                    <a:pt x="132" y="367"/>
                  </a:moveTo>
                  <a:cubicBezTo>
                    <a:pt x="132" y="366"/>
                    <a:pt x="130" y="364"/>
                    <a:pt x="130" y="363"/>
                  </a:cubicBezTo>
                  <a:cubicBezTo>
                    <a:pt x="130" y="362"/>
                    <a:pt x="132" y="365"/>
                    <a:pt x="133" y="365"/>
                  </a:cubicBezTo>
                  <a:cubicBezTo>
                    <a:pt x="132" y="366"/>
                    <a:pt x="133" y="367"/>
                    <a:pt x="132" y="368"/>
                  </a:cubicBezTo>
                  <a:cubicBezTo>
                    <a:pt x="134" y="368"/>
                    <a:pt x="135" y="368"/>
                    <a:pt x="136" y="370"/>
                  </a:cubicBezTo>
                  <a:cubicBezTo>
                    <a:pt x="135" y="371"/>
                    <a:pt x="133" y="368"/>
                    <a:pt x="134" y="371"/>
                  </a:cubicBezTo>
                  <a:cubicBezTo>
                    <a:pt x="133" y="371"/>
                    <a:pt x="133" y="371"/>
                    <a:pt x="132" y="369"/>
                  </a:cubicBezTo>
                  <a:cubicBezTo>
                    <a:pt x="132" y="369"/>
                    <a:pt x="133" y="369"/>
                    <a:pt x="133" y="369"/>
                  </a:cubicBezTo>
                  <a:cubicBezTo>
                    <a:pt x="132" y="368"/>
                    <a:pt x="130" y="368"/>
                    <a:pt x="129" y="366"/>
                  </a:cubicBezTo>
                  <a:cubicBezTo>
                    <a:pt x="131" y="368"/>
                    <a:pt x="130" y="365"/>
                    <a:pt x="132" y="367"/>
                  </a:cubicBezTo>
                  <a:close/>
                  <a:moveTo>
                    <a:pt x="104" y="404"/>
                  </a:moveTo>
                  <a:cubicBezTo>
                    <a:pt x="104" y="402"/>
                    <a:pt x="107" y="406"/>
                    <a:pt x="108" y="407"/>
                  </a:cubicBezTo>
                  <a:cubicBezTo>
                    <a:pt x="108" y="408"/>
                    <a:pt x="107" y="407"/>
                    <a:pt x="106" y="406"/>
                  </a:cubicBezTo>
                  <a:cubicBezTo>
                    <a:pt x="105" y="406"/>
                    <a:pt x="105" y="404"/>
                    <a:pt x="104" y="404"/>
                  </a:cubicBezTo>
                  <a:close/>
                  <a:moveTo>
                    <a:pt x="135" y="371"/>
                  </a:moveTo>
                  <a:cubicBezTo>
                    <a:pt x="136" y="371"/>
                    <a:pt x="137" y="371"/>
                    <a:pt x="137" y="371"/>
                  </a:cubicBezTo>
                  <a:cubicBezTo>
                    <a:pt x="139" y="372"/>
                    <a:pt x="138" y="373"/>
                    <a:pt x="139" y="374"/>
                  </a:cubicBezTo>
                  <a:cubicBezTo>
                    <a:pt x="139" y="374"/>
                    <a:pt x="136" y="371"/>
                    <a:pt x="137" y="373"/>
                  </a:cubicBezTo>
                  <a:cubicBezTo>
                    <a:pt x="137" y="373"/>
                    <a:pt x="136" y="372"/>
                    <a:pt x="135" y="371"/>
                  </a:cubicBezTo>
                  <a:close/>
                  <a:moveTo>
                    <a:pt x="139" y="375"/>
                  </a:moveTo>
                  <a:cubicBezTo>
                    <a:pt x="140" y="375"/>
                    <a:pt x="141" y="377"/>
                    <a:pt x="142" y="376"/>
                  </a:cubicBezTo>
                  <a:cubicBezTo>
                    <a:pt x="142" y="377"/>
                    <a:pt x="141" y="377"/>
                    <a:pt x="143" y="378"/>
                  </a:cubicBezTo>
                  <a:cubicBezTo>
                    <a:pt x="142" y="376"/>
                    <a:pt x="144" y="378"/>
                    <a:pt x="144" y="379"/>
                  </a:cubicBezTo>
                  <a:cubicBezTo>
                    <a:pt x="142" y="379"/>
                    <a:pt x="140" y="377"/>
                    <a:pt x="139" y="375"/>
                  </a:cubicBezTo>
                  <a:close/>
                  <a:moveTo>
                    <a:pt x="142" y="380"/>
                  </a:moveTo>
                  <a:cubicBezTo>
                    <a:pt x="142" y="380"/>
                    <a:pt x="141" y="379"/>
                    <a:pt x="140" y="378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1" y="378"/>
                    <a:pt x="141" y="378"/>
                    <a:pt x="142" y="379"/>
                  </a:cubicBezTo>
                  <a:cubicBezTo>
                    <a:pt x="140" y="379"/>
                    <a:pt x="141" y="379"/>
                    <a:pt x="142" y="380"/>
                  </a:cubicBezTo>
                  <a:close/>
                  <a:moveTo>
                    <a:pt x="114" y="415"/>
                  </a:moveTo>
                  <a:cubicBezTo>
                    <a:pt x="114" y="414"/>
                    <a:pt x="117" y="417"/>
                    <a:pt x="118" y="418"/>
                  </a:cubicBezTo>
                  <a:cubicBezTo>
                    <a:pt x="117" y="419"/>
                    <a:pt x="115" y="417"/>
                    <a:pt x="114" y="415"/>
                  </a:cubicBezTo>
                  <a:close/>
                  <a:moveTo>
                    <a:pt x="167" y="348"/>
                  </a:moveTo>
                  <a:cubicBezTo>
                    <a:pt x="168" y="347"/>
                    <a:pt x="168" y="348"/>
                    <a:pt x="169" y="347"/>
                  </a:cubicBezTo>
                  <a:cubicBezTo>
                    <a:pt x="170" y="348"/>
                    <a:pt x="172" y="350"/>
                    <a:pt x="172" y="351"/>
                  </a:cubicBezTo>
                  <a:cubicBezTo>
                    <a:pt x="169" y="347"/>
                    <a:pt x="169" y="349"/>
                    <a:pt x="167" y="348"/>
                  </a:cubicBezTo>
                  <a:close/>
                  <a:moveTo>
                    <a:pt x="150" y="371"/>
                  </a:moveTo>
                  <a:cubicBezTo>
                    <a:pt x="151" y="372"/>
                    <a:pt x="152" y="371"/>
                    <a:pt x="151" y="371"/>
                  </a:cubicBezTo>
                  <a:cubicBezTo>
                    <a:pt x="153" y="372"/>
                    <a:pt x="152" y="372"/>
                    <a:pt x="153" y="374"/>
                  </a:cubicBezTo>
                  <a:cubicBezTo>
                    <a:pt x="152" y="374"/>
                    <a:pt x="152" y="372"/>
                    <a:pt x="150" y="371"/>
                  </a:cubicBezTo>
                  <a:close/>
                  <a:moveTo>
                    <a:pt x="146" y="383"/>
                  </a:moveTo>
                  <a:cubicBezTo>
                    <a:pt x="147" y="382"/>
                    <a:pt x="149" y="385"/>
                    <a:pt x="149" y="384"/>
                  </a:cubicBezTo>
                  <a:cubicBezTo>
                    <a:pt x="151" y="386"/>
                    <a:pt x="149" y="385"/>
                    <a:pt x="150" y="386"/>
                  </a:cubicBezTo>
                  <a:cubicBezTo>
                    <a:pt x="151" y="387"/>
                    <a:pt x="153" y="389"/>
                    <a:pt x="154" y="390"/>
                  </a:cubicBezTo>
                  <a:cubicBezTo>
                    <a:pt x="151" y="389"/>
                    <a:pt x="149" y="386"/>
                    <a:pt x="146" y="383"/>
                  </a:cubicBezTo>
                  <a:close/>
                  <a:moveTo>
                    <a:pt x="149" y="384"/>
                  </a:moveTo>
                  <a:cubicBezTo>
                    <a:pt x="152" y="385"/>
                    <a:pt x="153" y="388"/>
                    <a:pt x="156" y="389"/>
                  </a:cubicBezTo>
                  <a:cubicBezTo>
                    <a:pt x="154" y="390"/>
                    <a:pt x="151" y="385"/>
                    <a:pt x="149" y="384"/>
                  </a:cubicBezTo>
                  <a:close/>
                  <a:moveTo>
                    <a:pt x="174" y="352"/>
                  </a:moveTo>
                  <a:cubicBezTo>
                    <a:pt x="175" y="353"/>
                    <a:pt x="174" y="354"/>
                    <a:pt x="175" y="355"/>
                  </a:cubicBezTo>
                  <a:cubicBezTo>
                    <a:pt x="174" y="355"/>
                    <a:pt x="173" y="351"/>
                    <a:pt x="174" y="352"/>
                  </a:cubicBezTo>
                  <a:close/>
                  <a:moveTo>
                    <a:pt x="166" y="373"/>
                  </a:moveTo>
                  <a:cubicBezTo>
                    <a:pt x="168" y="377"/>
                    <a:pt x="167" y="375"/>
                    <a:pt x="169" y="379"/>
                  </a:cubicBezTo>
                  <a:cubicBezTo>
                    <a:pt x="167" y="377"/>
                    <a:pt x="165" y="375"/>
                    <a:pt x="166" y="373"/>
                  </a:cubicBezTo>
                  <a:close/>
                  <a:moveTo>
                    <a:pt x="156" y="393"/>
                  </a:moveTo>
                  <a:cubicBezTo>
                    <a:pt x="157" y="393"/>
                    <a:pt x="160" y="395"/>
                    <a:pt x="162" y="396"/>
                  </a:cubicBezTo>
                  <a:cubicBezTo>
                    <a:pt x="161" y="396"/>
                    <a:pt x="164" y="399"/>
                    <a:pt x="167" y="401"/>
                  </a:cubicBezTo>
                  <a:cubicBezTo>
                    <a:pt x="167" y="401"/>
                    <a:pt x="166" y="401"/>
                    <a:pt x="166" y="402"/>
                  </a:cubicBezTo>
                  <a:cubicBezTo>
                    <a:pt x="164" y="401"/>
                    <a:pt x="165" y="400"/>
                    <a:pt x="164" y="399"/>
                  </a:cubicBezTo>
                  <a:cubicBezTo>
                    <a:pt x="163" y="400"/>
                    <a:pt x="161" y="397"/>
                    <a:pt x="160" y="398"/>
                  </a:cubicBezTo>
                  <a:cubicBezTo>
                    <a:pt x="160" y="397"/>
                    <a:pt x="159" y="394"/>
                    <a:pt x="158" y="395"/>
                  </a:cubicBezTo>
                  <a:cubicBezTo>
                    <a:pt x="157" y="394"/>
                    <a:pt x="157" y="394"/>
                    <a:pt x="156" y="393"/>
                  </a:cubicBezTo>
                  <a:close/>
                  <a:moveTo>
                    <a:pt x="165" y="385"/>
                  </a:moveTo>
                  <a:cubicBezTo>
                    <a:pt x="165" y="386"/>
                    <a:pt x="166" y="387"/>
                    <a:pt x="167" y="387"/>
                  </a:cubicBezTo>
                  <a:cubicBezTo>
                    <a:pt x="166" y="388"/>
                    <a:pt x="164" y="386"/>
                    <a:pt x="165" y="385"/>
                  </a:cubicBezTo>
                  <a:close/>
                  <a:moveTo>
                    <a:pt x="170" y="385"/>
                  </a:moveTo>
                  <a:cubicBezTo>
                    <a:pt x="171" y="384"/>
                    <a:pt x="173" y="387"/>
                    <a:pt x="176" y="389"/>
                  </a:cubicBezTo>
                  <a:cubicBezTo>
                    <a:pt x="174" y="389"/>
                    <a:pt x="173" y="387"/>
                    <a:pt x="170" y="385"/>
                  </a:cubicBezTo>
                  <a:close/>
                  <a:moveTo>
                    <a:pt x="168" y="389"/>
                  </a:moveTo>
                  <a:cubicBezTo>
                    <a:pt x="169" y="388"/>
                    <a:pt x="171" y="390"/>
                    <a:pt x="172" y="391"/>
                  </a:cubicBezTo>
                  <a:cubicBezTo>
                    <a:pt x="171" y="391"/>
                    <a:pt x="170" y="390"/>
                    <a:pt x="168" y="389"/>
                  </a:cubicBezTo>
                  <a:close/>
                  <a:moveTo>
                    <a:pt x="169" y="403"/>
                  </a:moveTo>
                  <a:cubicBezTo>
                    <a:pt x="170" y="404"/>
                    <a:pt x="171" y="404"/>
                    <a:pt x="171" y="404"/>
                  </a:cubicBezTo>
                  <a:cubicBezTo>
                    <a:pt x="173" y="406"/>
                    <a:pt x="168" y="405"/>
                    <a:pt x="169" y="403"/>
                  </a:cubicBezTo>
                  <a:close/>
                  <a:moveTo>
                    <a:pt x="174" y="398"/>
                  </a:moveTo>
                  <a:cubicBezTo>
                    <a:pt x="175" y="398"/>
                    <a:pt x="176" y="400"/>
                    <a:pt x="176" y="401"/>
                  </a:cubicBezTo>
                  <a:cubicBezTo>
                    <a:pt x="175" y="400"/>
                    <a:pt x="175" y="399"/>
                    <a:pt x="174" y="398"/>
                  </a:cubicBezTo>
                  <a:close/>
                  <a:moveTo>
                    <a:pt x="180" y="388"/>
                  </a:moveTo>
                  <a:cubicBezTo>
                    <a:pt x="182" y="389"/>
                    <a:pt x="185" y="391"/>
                    <a:pt x="188" y="392"/>
                  </a:cubicBezTo>
                  <a:cubicBezTo>
                    <a:pt x="187" y="393"/>
                    <a:pt x="184" y="390"/>
                    <a:pt x="184" y="392"/>
                  </a:cubicBezTo>
                  <a:cubicBezTo>
                    <a:pt x="183" y="391"/>
                    <a:pt x="181" y="390"/>
                    <a:pt x="180" y="388"/>
                  </a:cubicBezTo>
                  <a:close/>
                  <a:moveTo>
                    <a:pt x="185" y="392"/>
                  </a:moveTo>
                  <a:cubicBezTo>
                    <a:pt x="186" y="393"/>
                    <a:pt x="190" y="394"/>
                    <a:pt x="189" y="396"/>
                  </a:cubicBezTo>
                  <a:cubicBezTo>
                    <a:pt x="187" y="394"/>
                    <a:pt x="187" y="394"/>
                    <a:pt x="185" y="392"/>
                  </a:cubicBezTo>
                  <a:close/>
                  <a:moveTo>
                    <a:pt x="187" y="405"/>
                  </a:moveTo>
                  <a:cubicBezTo>
                    <a:pt x="188" y="406"/>
                    <a:pt x="188" y="407"/>
                    <a:pt x="190" y="408"/>
                  </a:cubicBezTo>
                  <a:cubicBezTo>
                    <a:pt x="190" y="409"/>
                    <a:pt x="189" y="408"/>
                    <a:pt x="188" y="408"/>
                  </a:cubicBezTo>
                  <a:cubicBezTo>
                    <a:pt x="186" y="407"/>
                    <a:pt x="186" y="407"/>
                    <a:pt x="186" y="407"/>
                  </a:cubicBezTo>
                  <a:cubicBezTo>
                    <a:pt x="185" y="406"/>
                    <a:pt x="186" y="405"/>
                    <a:pt x="187" y="405"/>
                  </a:cubicBezTo>
                  <a:close/>
                  <a:moveTo>
                    <a:pt x="170" y="441"/>
                  </a:moveTo>
                  <a:cubicBezTo>
                    <a:pt x="169" y="440"/>
                    <a:pt x="172" y="442"/>
                    <a:pt x="171" y="441"/>
                  </a:cubicBezTo>
                  <a:cubicBezTo>
                    <a:pt x="173" y="442"/>
                    <a:pt x="171" y="443"/>
                    <a:pt x="170" y="441"/>
                  </a:cubicBezTo>
                  <a:close/>
                  <a:moveTo>
                    <a:pt x="173" y="442"/>
                  </a:moveTo>
                  <a:cubicBezTo>
                    <a:pt x="177" y="445"/>
                    <a:pt x="176" y="444"/>
                    <a:pt x="181" y="446"/>
                  </a:cubicBezTo>
                  <a:cubicBezTo>
                    <a:pt x="181" y="447"/>
                    <a:pt x="181" y="447"/>
                    <a:pt x="181" y="448"/>
                  </a:cubicBezTo>
                  <a:cubicBezTo>
                    <a:pt x="180" y="447"/>
                    <a:pt x="178" y="446"/>
                    <a:pt x="176" y="445"/>
                  </a:cubicBezTo>
                  <a:cubicBezTo>
                    <a:pt x="175" y="445"/>
                    <a:pt x="173" y="444"/>
                    <a:pt x="172" y="443"/>
                  </a:cubicBezTo>
                  <a:cubicBezTo>
                    <a:pt x="173" y="442"/>
                    <a:pt x="173" y="441"/>
                    <a:pt x="175" y="443"/>
                  </a:cubicBezTo>
                  <a:cubicBezTo>
                    <a:pt x="175" y="443"/>
                    <a:pt x="174" y="443"/>
                    <a:pt x="173" y="442"/>
                  </a:cubicBezTo>
                  <a:close/>
                  <a:moveTo>
                    <a:pt x="193" y="410"/>
                  </a:moveTo>
                  <a:cubicBezTo>
                    <a:pt x="192" y="409"/>
                    <a:pt x="192" y="409"/>
                    <a:pt x="193" y="409"/>
                  </a:cubicBezTo>
                  <a:cubicBezTo>
                    <a:pt x="194" y="409"/>
                    <a:pt x="195" y="410"/>
                    <a:pt x="195" y="410"/>
                  </a:cubicBezTo>
                  <a:cubicBezTo>
                    <a:pt x="195" y="411"/>
                    <a:pt x="193" y="409"/>
                    <a:pt x="193" y="410"/>
                  </a:cubicBezTo>
                  <a:close/>
                  <a:moveTo>
                    <a:pt x="189" y="418"/>
                  </a:moveTo>
                  <a:cubicBezTo>
                    <a:pt x="188" y="417"/>
                    <a:pt x="191" y="419"/>
                    <a:pt x="191" y="419"/>
                  </a:cubicBezTo>
                  <a:cubicBezTo>
                    <a:pt x="192" y="420"/>
                    <a:pt x="190" y="418"/>
                    <a:pt x="192" y="418"/>
                  </a:cubicBezTo>
                  <a:cubicBezTo>
                    <a:pt x="193" y="419"/>
                    <a:pt x="193" y="420"/>
                    <a:pt x="193" y="421"/>
                  </a:cubicBezTo>
                  <a:cubicBezTo>
                    <a:pt x="191" y="420"/>
                    <a:pt x="190" y="419"/>
                    <a:pt x="189" y="418"/>
                  </a:cubicBezTo>
                  <a:close/>
                  <a:moveTo>
                    <a:pt x="194" y="420"/>
                  </a:moveTo>
                  <a:cubicBezTo>
                    <a:pt x="193" y="419"/>
                    <a:pt x="196" y="420"/>
                    <a:pt x="196" y="421"/>
                  </a:cubicBezTo>
                  <a:cubicBezTo>
                    <a:pt x="196" y="422"/>
                    <a:pt x="196" y="422"/>
                    <a:pt x="195" y="421"/>
                  </a:cubicBezTo>
                  <a:cubicBezTo>
                    <a:pt x="195" y="422"/>
                    <a:pt x="196" y="423"/>
                    <a:pt x="197" y="423"/>
                  </a:cubicBezTo>
                  <a:cubicBezTo>
                    <a:pt x="197" y="422"/>
                    <a:pt x="197" y="422"/>
                    <a:pt x="196" y="422"/>
                  </a:cubicBezTo>
                  <a:cubicBezTo>
                    <a:pt x="197" y="421"/>
                    <a:pt x="201" y="425"/>
                    <a:pt x="199" y="423"/>
                  </a:cubicBezTo>
                  <a:cubicBezTo>
                    <a:pt x="199" y="424"/>
                    <a:pt x="202" y="425"/>
                    <a:pt x="201" y="424"/>
                  </a:cubicBezTo>
                  <a:cubicBezTo>
                    <a:pt x="202" y="424"/>
                    <a:pt x="202" y="425"/>
                    <a:pt x="203" y="425"/>
                  </a:cubicBezTo>
                  <a:cubicBezTo>
                    <a:pt x="202" y="427"/>
                    <a:pt x="202" y="425"/>
                    <a:pt x="201" y="427"/>
                  </a:cubicBezTo>
                  <a:cubicBezTo>
                    <a:pt x="198" y="425"/>
                    <a:pt x="196" y="423"/>
                    <a:pt x="193" y="421"/>
                  </a:cubicBezTo>
                  <a:cubicBezTo>
                    <a:pt x="193" y="421"/>
                    <a:pt x="196" y="420"/>
                    <a:pt x="194" y="420"/>
                  </a:cubicBezTo>
                  <a:close/>
                  <a:moveTo>
                    <a:pt x="177" y="472"/>
                  </a:moveTo>
                  <a:cubicBezTo>
                    <a:pt x="177" y="473"/>
                    <a:pt x="177" y="473"/>
                    <a:pt x="177" y="473"/>
                  </a:cubicBezTo>
                  <a:cubicBezTo>
                    <a:pt x="174" y="472"/>
                    <a:pt x="174" y="470"/>
                    <a:pt x="177" y="472"/>
                  </a:cubicBezTo>
                  <a:close/>
                  <a:moveTo>
                    <a:pt x="177" y="473"/>
                  </a:moveTo>
                  <a:cubicBezTo>
                    <a:pt x="178" y="475"/>
                    <a:pt x="180" y="474"/>
                    <a:pt x="182" y="476"/>
                  </a:cubicBezTo>
                  <a:cubicBezTo>
                    <a:pt x="181" y="476"/>
                    <a:pt x="182" y="476"/>
                    <a:pt x="182" y="477"/>
                  </a:cubicBezTo>
                  <a:cubicBezTo>
                    <a:pt x="179" y="476"/>
                    <a:pt x="177" y="474"/>
                    <a:pt x="177" y="473"/>
                  </a:cubicBezTo>
                  <a:close/>
                  <a:moveTo>
                    <a:pt x="198" y="427"/>
                  </a:moveTo>
                  <a:cubicBezTo>
                    <a:pt x="199" y="427"/>
                    <a:pt x="199" y="427"/>
                    <a:pt x="199" y="427"/>
                  </a:cubicBezTo>
                  <a:cubicBezTo>
                    <a:pt x="201" y="427"/>
                    <a:pt x="200" y="428"/>
                    <a:pt x="201" y="428"/>
                  </a:cubicBezTo>
                  <a:cubicBezTo>
                    <a:pt x="201" y="429"/>
                    <a:pt x="199" y="428"/>
                    <a:pt x="198" y="427"/>
                  </a:cubicBezTo>
                  <a:close/>
                  <a:moveTo>
                    <a:pt x="213" y="433"/>
                  </a:moveTo>
                  <a:cubicBezTo>
                    <a:pt x="213" y="432"/>
                    <a:pt x="216" y="434"/>
                    <a:pt x="216" y="435"/>
                  </a:cubicBezTo>
                  <a:cubicBezTo>
                    <a:pt x="214" y="434"/>
                    <a:pt x="214" y="433"/>
                    <a:pt x="213" y="433"/>
                  </a:cubicBezTo>
                  <a:close/>
                  <a:moveTo>
                    <a:pt x="217" y="439"/>
                  </a:moveTo>
                  <a:cubicBezTo>
                    <a:pt x="218" y="440"/>
                    <a:pt x="221" y="441"/>
                    <a:pt x="221" y="442"/>
                  </a:cubicBezTo>
                  <a:cubicBezTo>
                    <a:pt x="218" y="441"/>
                    <a:pt x="217" y="440"/>
                    <a:pt x="217" y="439"/>
                  </a:cubicBezTo>
                  <a:close/>
                  <a:moveTo>
                    <a:pt x="222" y="441"/>
                  </a:moveTo>
                  <a:cubicBezTo>
                    <a:pt x="223" y="442"/>
                    <a:pt x="223" y="442"/>
                    <a:pt x="225" y="443"/>
                  </a:cubicBezTo>
                  <a:cubicBezTo>
                    <a:pt x="224" y="443"/>
                    <a:pt x="223" y="443"/>
                    <a:pt x="222" y="443"/>
                  </a:cubicBezTo>
                  <a:cubicBezTo>
                    <a:pt x="221" y="442"/>
                    <a:pt x="222" y="442"/>
                    <a:pt x="222" y="441"/>
                  </a:cubicBezTo>
                  <a:close/>
                  <a:moveTo>
                    <a:pt x="211" y="512"/>
                  </a:moveTo>
                  <a:cubicBezTo>
                    <a:pt x="212" y="512"/>
                    <a:pt x="212" y="513"/>
                    <a:pt x="212" y="513"/>
                  </a:cubicBezTo>
                  <a:cubicBezTo>
                    <a:pt x="214" y="514"/>
                    <a:pt x="214" y="513"/>
                    <a:pt x="216" y="514"/>
                  </a:cubicBezTo>
                  <a:cubicBezTo>
                    <a:pt x="215" y="515"/>
                    <a:pt x="210" y="513"/>
                    <a:pt x="211" y="512"/>
                  </a:cubicBezTo>
                  <a:close/>
                  <a:moveTo>
                    <a:pt x="234" y="441"/>
                  </a:moveTo>
                  <a:cubicBezTo>
                    <a:pt x="235" y="440"/>
                    <a:pt x="238" y="443"/>
                    <a:pt x="236" y="444"/>
                  </a:cubicBezTo>
                  <a:cubicBezTo>
                    <a:pt x="235" y="443"/>
                    <a:pt x="237" y="442"/>
                    <a:pt x="234" y="441"/>
                  </a:cubicBezTo>
                  <a:close/>
                  <a:moveTo>
                    <a:pt x="234" y="446"/>
                  </a:moveTo>
                  <a:cubicBezTo>
                    <a:pt x="236" y="448"/>
                    <a:pt x="237" y="447"/>
                    <a:pt x="239" y="449"/>
                  </a:cubicBezTo>
                  <a:cubicBezTo>
                    <a:pt x="239" y="450"/>
                    <a:pt x="236" y="448"/>
                    <a:pt x="237" y="449"/>
                  </a:cubicBezTo>
                  <a:cubicBezTo>
                    <a:pt x="236" y="448"/>
                    <a:pt x="234" y="447"/>
                    <a:pt x="234" y="446"/>
                  </a:cubicBezTo>
                  <a:close/>
                  <a:moveTo>
                    <a:pt x="227" y="521"/>
                  </a:moveTo>
                  <a:cubicBezTo>
                    <a:pt x="227" y="520"/>
                    <a:pt x="232" y="522"/>
                    <a:pt x="231" y="522"/>
                  </a:cubicBezTo>
                  <a:cubicBezTo>
                    <a:pt x="229" y="522"/>
                    <a:pt x="229" y="521"/>
                    <a:pt x="227" y="521"/>
                  </a:cubicBezTo>
                  <a:close/>
                  <a:moveTo>
                    <a:pt x="238" y="452"/>
                  </a:moveTo>
                  <a:cubicBezTo>
                    <a:pt x="239" y="452"/>
                    <a:pt x="239" y="452"/>
                    <a:pt x="239" y="451"/>
                  </a:cubicBezTo>
                  <a:cubicBezTo>
                    <a:pt x="242" y="452"/>
                    <a:pt x="241" y="454"/>
                    <a:pt x="238" y="452"/>
                  </a:cubicBezTo>
                  <a:close/>
                  <a:moveTo>
                    <a:pt x="239" y="455"/>
                  </a:moveTo>
                  <a:cubicBezTo>
                    <a:pt x="239" y="455"/>
                    <a:pt x="241" y="456"/>
                    <a:pt x="242" y="456"/>
                  </a:cubicBezTo>
                  <a:cubicBezTo>
                    <a:pt x="242" y="457"/>
                    <a:pt x="239" y="456"/>
                    <a:pt x="239" y="455"/>
                  </a:cubicBezTo>
                  <a:close/>
                  <a:moveTo>
                    <a:pt x="241" y="468"/>
                  </a:moveTo>
                  <a:cubicBezTo>
                    <a:pt x="243" y="470"/>
                    <a:pt x="247" y="470"/>
                    <a:pt x="246" y="472"/>
                  </a:cubicBezTo>
                  <a:cubicBezTo>
                    <a:pt x="245" y="470"/>
                    <a:pt x="241" y="470"/>
                    <a:pt x="241" y="468"/>
                  </a:cubicBezTo>
                  <a:close/>
                  <a:moveTo>
                    <a:pt x="235" y="520"/>
                  </a:moveTo>
                  <a:cubicBezTo>
                    <a:pt x="237" y="521"/>
                    <a:pt x="241" y="522"/>
                    <a:pt x="240" y="523"/>
                  </a:cubicBezTo>
                  <a:cubicBezTo>
                    <a:pt x="237" y="522"/>
                    <a:pt x="235" y="521"/>
                    <a:pt x="235" y="520"/>
                  </a:cubicBezTo>
                  <a:close/>
                  <a:moveTo>
                    <a:pt x="246" y="455"/>
                  </a:moveTo>
                  <a:cubicBezTo>
                    <a:pt x="249" y="455"/>
                    <a:pt x="248" y="456"/>
                    <a:pt x="249" y="457"/>
                  </a:cubicBezTo>
                  <a:cubicBezTo>
                    <a:pt x="249" y="457"/>
                    <a:pt x="247" y="456"/>
                    <a:pt x="246" y="456"/>
                  </a:cubicBezTo>
                  <a:cubicBezTo>
                    <a:pt x="245" y="455"/>
                    <a:pt x="247" y="456"/>
                    <a:pt x="246" y="455"/>
                  </a:cubicBezTo>
                  <a:close/>
                  <a:moveTo>
                    <a:pt x="251" y="457"/>
                  </a:moveTo>
                  <a:cubicBezTo>
                    <a:pt x="252" y="456"/>
                    <a:pt x="255" y="457"/>
                    <a:pt x="257" y="458"/>
                  </a:cubicBezTo>
                  <a:cubicBezTo>
                    <a:pt x="256" y="459"/>
                    <a:pt x="253" y="458"/>
                    <a:pt x="251" y="457"/>
                  </a:cubicBezTo>
                  <a:close/>
                  <a:moveTo>
                    <a:pt x="251" y="473"/>
                  </a:moveTo>
                  <a:cubicBezTo>
                    <a:pt x="251" y="472"/>
                    <a:pt x="251" y="471"/>
                    <a:pt x="254" y="472"/>
                  </a:cubicBezTo>
                  <a:cubicBezTo>
                    <a:pt x="253" y="473"/>
                    <a:pt x="253" y="473"/>
                    <a:pt x="251" y="473"/>
                  </a:cubicBezTo>
                  <a:close/>
                  <a:moveTo>
                    <a:pt x="252" y="465"/>
                  </a:moveTo>
                  <a:cubicBezTo>
                    <a:pt x="253" y="465"/>
                    <a:pt x="256" y="466"/>
                    <a:pt x="256" y="466"/>
                  </a:cubicBezTo>
                  <a:cubicBezTo>
                    <a:pt x="256" y="467"/>
                    <a:pt x="256" y="467"/>
                    <a:pt x="254" y="467"/>
                  </a:cubicBezTo>
                  <a:cubicBezTo>
                    <a:pt x="255" y="466"/>
                    <a:pt x="254" y="466"/>
                    <a:pt x="252" y="465"/>
                  </a:cubicBezTo>
                  <a:close/>
                  <a:moveTo>
                    <a:pt x="268" y="472"/>
                  </a:moveTo>
                  <a:cubicBezTo>
                    <a:pt x="265" y="472"/>
                    <a:pt x="265" y="472"/>
                    <a:pt x="265" y="472"/>
                  </a:cubicBezTo>
                  <a:cubicBezTo>
                    <a:pt x="265" y="471"/>
                    <a:pt x="267" y="471"/>
                    <a:pt x="268" y="471"/>
                  </a:cubicBezTo>
                  <a:cubicBezTo>
                    <a:pt x="269" y="472"/>
                    <a:pt x="266" y="471"/>
                    <a:pt x="268" y="472"/>
                  </a:cubicBezTo>
                  <a:close/>
                  <a:moveTo>
                    <a:pt x="277" y="532"/>
                  </a:moveTo>
                  <a:cubicBezTo>
                    <a:pt x="278" y="531"/>
                    <a:pt x="279" y="531"/>
                    <a:pt x="281" y="532"/>
                  </a:cubicBezTo>
                  <a:cubicBezTo>
                    <a:pt x="283" y="533"/>
                    <a:pt x="278" y="532"/>
                    <a:pt x="277" y="532"/>
                  </a:cubicBezTo>
                  <a:close/>
                  <a:moveTo>
                    <a:pt x="293" y="477"/>
                  </a:moveTo>
                  <a:cubicBezTo>
                    <a:pt x="293" y="475"/>
                    <a:pt x="298" y="477"/>
                    <a:pt x="297" y="478"/>
                  </a:cubicBezTo>
                  <a:cubicBezTo>
                    <a:pt x="295" y="478"/>
                    <a:pt x="295" y="477"/>
                    <a:pt x="293" y="477"/>
                  </a:cubicBezTo>
                  <a:close/>
                  <a:moveTo>
                    <a:pt x="296" y="511"/>
                  </a:moveTo>
                  <a:cubicBezTo>
                    <a:pt x="296" y="510"/>
                    <a:pt x="297" y="510"/>
                    <a:pt x="297" y="510"/>
                  </a:cubicBezTo>
                  <a:cubicBezTo>
                    <a:pt x="298" y="510"/>
                    <a:pt x="300" y="511"/>
                    <a:pt x="302" y="511"/>
                  </a:cubicBezTo>
                  <a:cubicBezTo>
                    <a:pt x="301" y="513"/>
                    <a:pt x="298" y="511"/>
                    <a:pt x="296" y="511"/>
                  </a:cubicBezTo>
                  <a:close/>
                  <a:moveTo>
                    <a:pt x="331" y="514"/>
                  </a:moveTo>
                  <a:cubicBezTo>
                    <a:pt x="332" y="514"/>
                    <a:pt x="333" y="513"/>
                    <a:pt x="334" y="513"/>
                  </a:cubicBezTo>
                  <a:cubicBezTo>
                    <a:pt x="334" y="514"/>
                    <a:pt x="334" y="514"/>
                    <a:pt x="334" y="514"/>
                  </a:cubicBezTo>
                  <a:lnTo>
                    <a:pt x="331" y="514"/>
                  </a:lnTo>
                  <a:close/>
                  <a:moveTo>
                    <a:pt x="350" y="548"/>
                  </a:moveTo>
                  <a:cubicBezTo>
                    <a:pt x="354" y="548"/>
                    <a:pt x="357" y="548"/>
                    <a:pt x="362" y="548"/>
                  </a:cubicBezTo>
                  <a:cubicBezTo>
                    <a:pt x="362" y="549"/>
                    <a:pt x="358" y="549"/>
                    <a:pt x="357" y="548"/>
                  </a:cubicBezTo>
                  <a:cubicBezTo>
                    <a:pt x="357" y="549"/>
                    <a:pt x="359" y="549"/>
                    <a:pt x="360" y="549"/>
                  </a:cubicBezTo>
                  <a:cubicBezTo>
                    <a:pt x="356" y="549"/>
                    <a:pt x="351" y="549"/>
                    <a:pt x="350" y="548"/>
                  </a:cubicBezTo>
                  <a:close/>
                  <a:moveTo>
                    <a:pt x="413" y="551"/>
                  </a:moveTo>
                  <a:cubicBezTo>
                    <a:pt x="412" y="550"/>
                    <a:pt x="414" y="549"/>
                    <a:pt x="416" y="549"/>
                  </a:cubicBezTo>
                  <a:cubicBezTo>
                    <a:pt x="417" y="550"/>
                    <a:pt x="415" y="551"/>
                    <a:pt x="413" y="551"/>
                  </a:cubicBezTo>
                  <a:close/>
                  <a:moveTo>
                    <a:pt x="484" y="456"/>
                  </a:moveTo>
                  <a:cubicBezTo>
                    <a:pt x="485" y="457"/>
                    <a:pt x="483" y="457"/>
                    <a:pt x="484" y="458"/>
                  </a:cubicBezTo>
                  <a:cubicBezTo>
                    <a:pt x="482" y="459"/>
                    <a:pt x="481" y="457"/>
                    <a:pt x="484" y="456"/>
                  </a:cubicBezTo>
                  <a:close/>
                  <a:moveTo>
                    <a:pt x="540" y="514"/>
                  </a:moveTo>
                  <a:cubicBezTo>
                    <a:pt x="538" y="514"/>
                    <a:pt x="544" y="510"/>
                    <a:pt x="545" y="511"/>
                  </a:cubicBezTo>
                  <a:cubicBezTo>
                    <a:pt x="542" y="512"/>
                    <a:pt x="543" y="512"/>
                    <a:pt x="540" y="514"/>
                  </a:cubicBezTo>
                  <a:close/>
                  <a:moveTo>
                    <a:pt x="562" y="519"/>
                  </a:moveTo>
                  <a:cubicBezTo>
                    <a:pt x="562" y="518"/>
                    <a:pt x="561" y="517"/>
                    <a:pt x="564" y="516"/>
                  </a:cubicBezTo>
                  <a:cubicBezTo>
                    <a:pt x="565" y="516"/>
                    <a:pt x="565" y="517"/>
                    <a:pt x="562" y="519"/>
                  </a:cubicBezTo>
                  <a:close/>
                  <a:moveTo>
                    <a:pt x="629" y="457"/>
                  </a:moveTo>
                  <a:cubicBezTo>
                    <a:pt x="627" y="457"/>
                    <a:pt x="630" y="455"/>
                    <a:pt x="631" y="453"/>
                  </a:cubicBezTo>
                  <a:cubicBezTo>
                    <a:pt x="633" y="454"/>
                    <a:pt x="630" y="455"/>
                    <a:pt x="629" y="457"/>
                  </a:cubicBezTo>
                  <a:close/>
                  <a:moveTo>
                    <a:pt x="501" y="311"/>
                  </a:moveTo>
                  <a:cubicBezTo>
                    <a:pt x="499" y="313"/>
                    <a:pt x="498" y="313"/>
                    <a:pt x="498" y="315"/>
                  </a:cubicBezTo>
                  <a:cubicBezTo>
                    <a:pt x="495" y="316"/>
                    <a:pt x="498" y="312"/>
                    <a:pt x="499" y="311"/>
                  </a:cubicBezTo>
                  <a:cubicBezTo>
                    <a:pt x="499" y="311"/>
                    <a:pt x="500" y="312"/>
                    <a:pt x="500" y="311"/>
                  </a:cubicBezTo>
                  <a:cubicBezTo>
                    <a:pt x="500" y="310"/>
                    <a:pt x="500" y="311"/>
                    <a:pt x="501" y="311"/>
                  </a:cubicBezTo>
                  <a:close/>
                  <a:moveTo>
                    <a:pt x="646" y="409"/>
                  </a:moveTo>
                  <a:cubicBezTo>
                    <a:pt x="644" y="411"/>
                    <a:pt x="647" y="406"/>
                    <a:pt x="647" y="405"/>
                  </a:cubicBezTo>
                  <a:cubicBezTo>
                    <a:pt x="649" y="404"/>
                    <a:pt x="646" y="408"/>
                    <a:pt x="646" y="409"/>
                  </a:cubicBezTo>
                  <a:close/>
                  <a:moveTo>
                    <a:pt x="650" y="403"/>
                  </a:moveTo>
                  <a:cubicBezTo>
                    <a:pt x="649" y="403"/>
                    <a:pt x="648" y="405"/>
                    <a:pt x="648" y="404"/>
                  </a:cubicBezTo>
                  <a:cubicBezTo>
                    <a:pt x="653" y="396"/>
                    <a:pt x="657" y="392"/>
                    <a:pt x="661" y="385"/>
                  </a:cubicBezTo>
                  <a:cubicBezTo>
                    <a:pt x="658" y="387"/>
                    <a:pt x="662" y="382"/>
                    <a:pt x="658" y="384"/>
                  </a:cubicBezTo>
                  <a:cubicBezTo>
                    <a:pt x="657" y="386"/>
                    <a:pt x="657" y="387"/>
                    <a:pt x="656" y="388"/>
                  </a:cubicBezTo>
                  <a:cubicBezTo>
                    <a:pt x="655" y="390"/>
                    <a:pt x="655" y="388"/>
                    <a:pt x="653" y="391"/>
                  </a:cubicBezTo>
                  <a:cubicBezTo>
                    <a:pt x="652" y="391"/>
                    <a:pt x="653" y="389"/>
                    <a:pt x="652" y="388"/>
                  </a:cubicBezTo>
                  <a:cubicBezTo>
                    <a:pt x="654" y="386"/>
                    <a:pt x="653" y="390"/>
                    <a:pt x="655" y="387"/>
                  </a:cubicBezTo>
                  <a:cubicBezTo>
                    <a:pt x="656" y="387"/>
                    <a:pt x="654" y="388"/>
                    <a:pt x="656" y="388"/>
                  </a:cubicBezTo>
                  <a:cubicBezTo>
                    <a:pt x="655" y="387"/>
                    <a:pt x="658" y="383"/>
                    <a:pt x="658" y="381"/>
                  </a:cubicBezTo>
                  <a:cubicBezTo>
                    <a:pt x="659" y="383"/>
                    <a:pt x="662" y="379"/>
                    <a:pt x="661" y="381"/>
                  </a:cubicBezTo>
                  <a:cubicBezTo>
                    <a:pt x="662" y="382"/>
                    <a:pt x="663" y="379"/>
                    <a:pt x="664" y="378"/>
                  </a:cubicBezTo>
                  <a:cubicBezTo>
                    <a:pt x="664" y="378"/>
                    <a:pt x="664" y="379"/>
                    <a:pt x="664" y="379"/>
                  </a:cubicBezTo>
                  <a:cubicBezTo>
                    <a:pt x="663" y="381"/>
                    <a:pt x="662" y="382"/>
                    <a:pt x="662" y="383"/>
                  </a:cubicBezTo>
                  <a:cubicBezTo>
                    <a:pt x="663" y="383"/>
                    <a:pt x="664" y="380"/>
                    <a:pt x="665" y="380"/>
                  </a:cubicBezTo>
                  <a:cubicBezTo>
                    <a:pt x="664" y="382"/>
                    <a:pt x="663" y="384"/>
                    <a:pt x="661" y="387"/>
                  </a:cubicBezTo>
                  <a:cubicBezTo>
                    <a:pt x="662" y="385"/>
                    <a:pt x="664" y="385"/>
                    <a:pt x="666" y="382"/>
                  </a:cubicBezTo>
                  <a:cubicBezTo>
                    <a:pt x="667" y="381"/>
                    <a:pt x="666" y="383"/>
                    <a:pt x="665" y="385"/>
                  </a:cubicBezTo>
                  <a:cubicBezTo>
                    <a:pt x="665" y="385"/>
                    <a:pt x="666" y="384"/>
                    <a:pt x="666" y="385"/>
                  </a:cubicBezTo>
                  <a:cubicBezTo>
                    <a:pt x="667" y="383"/>
                    <a:pt x="668" y="381"/>
                    <a:pt x="670" y="379"/>
                  </a:cubicBezTo>
                  <a:cubicBezTo>
                    <a:pt x="670" y="380"/>
                    <a:pt x="667" y="384"/>
                    <a:pt x="670" y="382"/>
                  </a:cubicBezTo>
                  <a:cubicBezTo>
                    <a:pt x="669" y="385"/>
                    <a:pt x="668" y="384"/>
                    <a:pt x="667" y="385"/>
                  </a:cubicBezTo>
                  <a:cubicBezTo>
                    <a:pt x="667" y="386"/>
                    <a:pt x="667" y="386"/>
                    <a:pt x="667" y="386"/>
                  </a:cubicBezTo>
                  <a:cubicBezTo>
                    <a:pt x="666" y="387"/>
                    <a:pt x="666" y="387"/>
                    <a:pt x="666" y="386"/>
                  </a:cubicBezTo>
                  <a:cubicBezTo>
                    <a:pt x="665" y="388"/>
                    <a:pt x="665" y="389"/>
                    <a:pt x="664" y="390"/>
                  </a:cubicBezTo>
                  <a:cubicBezTo>
                    <a:pt x="663" y="390"/>
                    <a:pt x="664" y="389"/>
                    <a:pt x="664" y="389"/>
                  </a:cubicBezTo>
                  <a:cubicBezTo>
                    <a:pt x="660" y="392"/>
                    <a:pt x="658" y="397"/>
                    <a:pt x="654" y="402"/>
                  </a:cubicBezTo>
                  <a:cubicBezTo>
                    <a:pt x="655" y="402"/>
                    <a:pt x="656" y="400"/>
                    <a:pt x="657" y="402"/>
                  </a:cubicBezTo>
                  <a:cubicBezTo>
                    <a:pt x="655" y="404"/>
                    <a:pt x="654" y="402"/>
                    <a:pt x="653" y="405"/>
                  </a:cubicBezTo>
                  <a:cubicBezTo>
                    <a:pt x="652" y="403"/>
                    <a:pt x="650" y="407"/>
                    <a:pt x="648" y="409"/>
                  </a:cubicBezTo>
                  <a:cubicBezTo>
                    <a:pt x="647" y="408"/>
                    <a:pt x="647" y="406"/>
                    <a:pt x="650" y="403"/>
                  </a:cubicBezTo>
                  <a:close/>
                  <a:moveTo>
                    <a:pt x="650" y="395"/>
                  </a:moveTo>
                  <a:cubicBezTo>
                    <a:pt x="650" y="395"/>
                    <a:pt x="649" y="394"/>
                    <a:pt x="650" y="393"/>
                  </a:cubicBezTo>
                  <a:cubicBezTo>
                    <a:pt x="652" y="390"/>
                    <a:pt x="652" y="390"/>
                    <a:pt x="652" y="390"/>
                  </a:cubicBezTo>
                  <a:cubicBezTo>
                    <a:pt x="653" y="391"/>
                    <a:pt x="650" y="393"/>
                    <a:pt x="650" y="395"/>
                  </a:cubicBezTo>
                  <a:close/>
                  <a:moveTo>
                    <a:pt x="646" y="399"/>
                  </a:moveTo>
                  <a:cubicBezTo>
                    <a:pt x="646" y="398"/>
                    <a:pt x="647" y="397"/>
                    <a:pt x="648" y="396"/>
                  </a:cubicBezTo>
                  <a:cubicBezTo>
                    <a:pt x="649" y="396"/>
                    <a:pt x="649" y="396"/>
                    <a:pt x="649" y="396"/>
                  </a:cubicBezTo>
                  <a:cubicBezTo>
                    <a:pt x="648" y="398"/>
                    <a:pt x="648" y="397"/>
                    <a:pt x="646" y="399"/>
                  </a:cubicBezTo>
                  <a:close/>
                  <a:moveTo>
                    <a:pt x="674" y="408"/>
                  </a:moveTo>
                  <a:cubicBezTo>
                    <a:pt x="673" y="407"/>
                    <a:pt x="674" y="405"/>
                    <a:pt x="675" y="403"/>
                  </a:cubicBezTo>
                  <a:cubicBezTo>
                    <a:pt x="676" y="404"/>
                    <a:pt x="675" y="406"/>
                    <a:pt x="674" y="408"/>
                  </a:cubicBezTo>
                  <a:close/>
                  <a:moveTo>
                    <a:pt x="504" y="307"/>
                  </a:moveTo>
                  <a:cubicBezTo>
                    <a:pt x="506" y="304"/>
                    <a:pt x="507" y="301"/>
                    <a:pt x="509" y="299"/>
                  </a:cubicBezTo>
                  <a:cubicBezTo>
                    <a:pt x="510" y="301"/>
                    <a:pt x="506" y="306"/>
                    <a:pt x="504" y="307"/>
                  </a:cubicBezTo>
                  <a:close/>
                  <a:moveTo>
                    <a:pt x="661" y="397"/>
                  </a:moveTo>
                  <a:cubicBezTo>
                    <a:pt x="661" y="396"/>
                    <a:pt x="662" y="394"/>
                    <a:pt x="664" y="392"/>
                  </a:cubicBezTo>
                  <a:cubicBezTo>
                    <a:pt x="665" y="391"/>
                    <a:pt x="664" y="393"/>
                    <a:pt x="665" y="393"/>
                  </a:cubicBezTo>
                  <a:cubicBezTo>
                    <a:pt x="663" y="395"/>
                    <a:pt x="663" y="394"/>
                    <a:pt x="661" y="397"/>
                  </a:cubicBezTo>
                  <a:close/>
                  <a:moveTo>
                    <a:pt x="667" y="391"/>
                  </a:moveTo>
                  <a:cubicBezTo>
                    <a:pt x="667" y="391"/>
                    <a:pt x="667" y="390"/>
                    <a:pt x="667" y="390"/>
                  </a:cubicBezTo>
                  <a:cubicBezTo>
                    <a:pt x="668" y="388"/>
                    <a:pt x="669" y="387"/>
                    <a:pt x="671" y="385"/>
                  </a:cubicBezTo>
                  <a:cubicBezTo>
                    <a:pt x="670" y="387"/>
                    <a:pt x="668" y="390"/>
                    <a:pt x="667" y="391"/>
                  </a:cubicBezTo>
                  <a:close/>
                  <a:moveTo>
                    <a:pt x="662" y="379"/>
                  </a:moveTo>
                  <a:cubicBezTo>
                    <a:pt x="661" y="379"/>
                    <a:pt x="663" y="377"/>
                    <a:pt x="662" y="377"/>
                  </a:cubicBezTo>
                  <a:cubicBezTo>
                    <a:pt x="663" y="376"/>
                    <a:pt x="663" y="377"/>
                    <a:pt x="664" y="377"/>
                  </a:cubicBezTo>
                  <a:cubicBezTo>
                    <a:pt x="663" y="378"/>
                    <a:pt x="663" y="378"/>
                    <a:pt x="662" y="379"/>
                  </a:cubicBezTo>
                  <a:close/>
                  <a:moveTo>
                    <a:pt x="511" y="296"/>
                  </a:moveTo>
                  <a:cubicBezTo>
                    <a:pt x="511" y="295"/>
                    <a:pt x="512" y="294"/>
                    <a:pt x="513" y="293"/>
                  </a:cubicBezTo>
                  <a:cubicBezTo>
                    <a:pt x="513" y="294"/>
                    <a:pt x="512" y="295"/>
                    <a:pt x="511" y="296"/>
                  </a:cubicBezTo>
                  <a:close/>
                  <a:moveTo>
                    <a:pt x="533" y="277"/>
                  </a:moveTo>
                  <a:cubicBezTo>
                    <a:pt x="532" y="275"/>
                    <a:pt x="535" y="272"/>
                    <a:pt x="536" y="269"/>
                  </a:cubicBezTo>
                  <a:cubicBezTo>
                    <a:pt x="537" y="270"/>
                    <a:pt x="534" y="275"/>
                    <a:pt x="533" y="277"/>
                  </a:cubicBezTo>
                  <a:close/>
                  <a:moveTo>
                    <a:pt x="698" y="315"/>
                  </a:moveTo>
                  <a:cubicBezTo>
                    <a:pt x="699" y="312"/>
                    <a:pt x="700" y="307"/>
                    <a:pt x="702" y="306"/>
                  </a:cubicBezTo>
                  <a:cubicBezTo>
                    <a:pt x="702" y="308"/>
                    <a:pt x="700" y="311"/>
                    <a:pt x="702" y="310"/>
                  </a:cubicBezTo>
                  <a:cubicBezTo>
                    <a:pt x="701" y="313"/>
                    <a:pt x="700" y="313"/>
                    <a:pt x="700" y="315"/>
                  </a:cubicBezTo>
                  <a:cubicBezTo>
                    <a:pt x="699" y="314"/>
                    <a:pt x="698" y="316"/>
                    <a:pt x="698" y="315"/>
                  </a:cubicBezTo>
                  <a:close/>
                  <a:moveTo>
                    <a:pt x="535" y="265"/>
                  </a:moveTo>
                  <a:cubicBezTo>
                    <a:pt x="534" y="264"/>
                    <a:pt x="535" y="262"/>
                    <a:pt x="536" y="261"/>
                  </a:cubicBezTo>
                  <a:cubicBezTo>
                    <a:pt x="537" y="262"/>
                    <a:pt x="536" y="264"/>
                    <a:pt x="535" y="265"/>
                  </a:cubicBezTo>
                  <a:close/>
                  <a:moveTo>
                    <a:pt x="696" y="312"/>
                  </a:moveTo>
                  <a:cubicBezTo>
                    <a:pt x="696" y="312"/>
                    <a:pt x="698" y="308"/>
                    <a:pt x="698" y="307"/>
                  </a:cubicBezTo>
                  <a:cubicBezTo>
                    <a:pt x="699" y="308"/>
                    <a:pt x="697" y="311"/>
                    <a:pt x="696" y="312"/>
                  </a:cubicBezTo>
                  <a:close/>
                  <a:moveTo>
                    <a:pt x="537" y="261"/>
                  </a:moveTo>
                  <a:cubicBezTo>
                    <a:pt x="538" y="259"/>
                    <a:pt x="538" y="259"/>
                    <a:pt x="538" y="259"/>
                  </a:cubicBezTo>
                  <a:cubicBezTo>
                    <a:pt x="539" y="259"/>
                    <a:pt x="538" y="261"/>
                    <a:pt x="537" y="261"/>
                  </a:cubicBezTo>
                  <a:close/>
                  <a:moveTo>
                    <a:pt x="542" y="245"/>
                  </a:moveTo>
                  <a:cubicBezTo>
                    <a:pt x="542" y="245"/>
                    <a:pt x="543" y="242"/>
                    <a:pt x="543" y="243"/>
                  </a:cubicBezTo>
                  <a:cubicBezTo>
                    <a:pt x="544" y="244"/>
                    <a:pt x="543" y="243"/>
                    <a:pt x="542" y="245"/>
                  </a:cubicBezTo>
                  <a:close/>
                  <a:moveTo>
                    <a:pt x="551" y="244"/>
                  </a:moveTo>
                  <a:cubicBezTo>
                    <a:pt x="551" y="243"/>
                    <a:pt x="551" y="241"/>
                    <a:pt x="551" y="240"/>
                  </a:cubicBezTo>
                  <a:cubicBezTo>
                    <a:pt x="551" y="239"/>
                    <a:pt x="552" y="238"/>
                    <a:pt x="552" y="237"/>
                  </a:cubicBezTo>
                  <a:cubicBezTo>
                    <a:pt x="552" y="235"/>
                    <a:pt x="553" y="233"/>
                    <a:pt x="552" y="231"/>
                  </a:cubicBezTo>
                  <a:cubicBezTo>
                    <a:pt x="552" y="229"/>
                    <a:pt x="553" y="231"/>
                    <a:pt x="553" y="229"/>
                  </a:cubicBezTo>
                  <a:cubicBezTo>
                    <a:pt x="555" y="230"/>
                    <a:pt x="555" y="231"/>
                    <a:pt x="556" y="232"/>
                  </a:cubicBezTo>
                  <a:cubicBezTo>
                    <a:pt x="554" y="234"/>
                    <a:pt x="555" y="237"/>
                    <a:pt x="555" y="239"/>
                  </a:cubicBezTo>
                  <a:cubicBezTo>
                    <a:pt x="555" y="240"/>
                    <a:pt x="554" y="240"/>
                    <a:pt x="553" y="242"/>
                  </a:cubicBezTo>
                  <a:cubicBezTo>
                    <a:pt x="552" y="242"/>
                    <a:pt x="554" y="241"/>
                    <a:pt x="553" y="239"/>
                  </a:cubicBezTo>
                  <a:cubicBezTo>
                    <a:pt x="552" y="240"/>
                    <a:pt x="552" y="240"/>
                    <a:pt x="552" y="241"/>
                  </a:cubicBezTo>
                  <a:cubicBezTo>
                    <a:pt x="551" y="242"/>
                    <a:pt x="551" y="243"/>
                    <a:pt x="551" y="244"/>
                  </a:cubicBezTo>
                  <a:close/>
                  <a:moveTo>
                    <a:pt x="544" y="238"/>
                  </a:moveTo>
                  <a:cubicBezTo>
                    <a:pt x="545" y="238"/>
                    <a:pt x="545" y="237"/>
                    <a:pt x="545" y="238"/>
                  </a:cubicBezTo>
                  <a:cubicBezTo>
                    <a:pt x="546" y="237"/>
                    <a:pt x="546" y="237"/>
                    <a:pt x="546" y="237"/>
                  </a:cubicBezTo>
                  <a:cubicBezTo>
                    <a:pt x="546" y="237"/>
                    <a:pt x="546" y="238"/>
                    <a:pt x="545" y="239"/>
                  </a:cubicBezTo>
                  <a:cubicBezTo>
                    <a:pt x="544" y="239"/>
                    <a:pt x="544" y="239"/>
                    <a:pt x="544" y="238"/>
                  </a:cubicBezTo>
                  <a:close/>
                  <a:moveTo>
                    <a:pt x="548" y="238"/>
                  </a:moveTo>
                  <a:cubicBezTo>
                    <a:pt x="547" y="237"/>
                    <a:pt x="547" y="236"/>
                    <a:pt x="548" y="235"/>
                  </a:cubicBezTo>
                  <a:cubicBezTo>
                    <a:pt x="549" y="236"/>
                    <a:pt x="548" y="237"/>
                    <a:pt x="548" y="238"/>
                  </a:cubicBezTo>
                  <a:close/>
                  <a:moveTo>
                    <a:pt x="577" y="243"/>
                  </a:moveTo>
                  <a:cubicBezTo>
                    <a:pt x="576" y="244"/>
                    <a:pt x="577" y="241"/>
                    <a:pt x="576" y="242"/>
                  </a:cubicBezTo>
                  <a:cubicBezTo>
                    <a:pt x="577" y="241"/>
                    <a:pt x="577" y="240"/>
                    <a:pt x="578" y="240"/>
                  </a:cubicBezTo>
                  <a:cubicBezTo>
                    <a:pt x="578" y="242"/>
                    <a:pt x="576" y="242"/>
                    <a:pt x="577" y="243"/>
                  </a:cubicBezTo>
                  <a:close/>
                  <a:moveTo>
                    <a:pt x="582" y="240"/>
                  </a:moveTo>
                  <a:cubicBezTo>
                    <a:pt x="581" y="240"/>
                    <a:pt x="582" y="238"/>
                    <a:pt x="581" y="240"/>
                  </a:cubicBezTo>
                  <a:cubicBezTo>
                    <a:pt x="580" y="235"/>
                    <a:pt x="584" y="237"/>
                    <a:pt x="583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3" y="239"/>
                    <a:pt x="583" y="239"/>
                    <a:pt x="582" y="240"/>
                  </a:cubicBezTo>
                  <a:close/>
                  <a:moveTo>
                    <a:pt x="550" y="233"/>
                  </a:moveTo>
                  <a:cubicBezTo>
                    <a:pt x="549" y="233"/>
                    <a:pt x="551" y="230"/>
                    <a:pt x="550" y="230"/>
                  </a:cubicBezTo>
                  <a:cubicBezTo>
                    <a:pt x="550" y="229"/>
                    <a:pt x="551" y="229"/>
                    <a:pt x="551" y="230"/>
                  </a:cubicBezTo>
                  <a:cubicBezTo>
                    <a:pt x="551" y="231"/>
                    <a:pt x="550" y="232"/>
                    <a:pt x="550" y="233"/>
                  </a:cubicBezTo>
                  <a:close/>
                  <a:moveTo>
                    <a:pt x="574" y="237"/>
                  </a:moveTo>
                  <a:cubicBezTo>
                    <a:pt x="573" y="237"/>
                    <a:pt x="574" y="233"/>
                    <a:pt x="575" y="234"/>
                  </a:cubicBezTo>
                  <a:cubicBezTo>
                    <a:pt x="575" y="236"/>
                    <a:pt x="575" y="236"/>
                    <a:pt x="574" y="237"/>
                  </a:cubicBezTo>
                  <a:close/>
                  <a:moveTo>
                    <a:pt x="554" y="226"/>
                  </a:moveTo>
                  <a:cubicBezTo>
                    <a:pt x="555" y="226"/>
                    <a:pt x="556" y="226"/>
                    <a:pt x="556" y="228"/>
                  </a:cubicBezTo>
                  <a:cubicBezTo>
                    <a:pt x="556" y="226"/>
                    <a:pt x="553" y="229"/>
                    <a:pt x="554" y="226"/>
                  </a:cubicBezTo>
                  <a:close/>
                  <a:moveTo>
                    <a:pt x="547" y="226"/>
                  </a:moveTo>
                  <a:cubicBezTo>
                    <a:pt x="548" y="226"/>
                    <a:pt x="548" y="223"/>
                    <a:pt x="547" y="222"/>
                  </a:cubicBezTo>
                  <a:cubicBezTo>
                    <a:pt x="549" y="222"/>
                    <a:pt x="549" y="226"/>
                    <a:pt x="548" y="227"/>
                  </a:cubicBezTo>
                  <a:cubicBezTo>
                    <a:pt x="547" y="227"/>
                    <a:pt x="548" y="225"/>
                    <a:pt x="547" y="226"/>
                  </a:cubicBezTo>
                  <a:close/>
                  <a:moveTo>
                    <a:pt x="560" y="227"/>
                  </a:moveTo>
                  <a:cubicBezTo>
                    <a:pt x="560" y="227"/>
                    <a:pt x="560" y="226"/>
                    <a:pt x="560" y="225"/>
                  </a:cubicBezTo>
                  <a:cubicBezTo>
                    <a:pt x="561" y="225"/>
                    <a:pt x="561" y="225"/>
                    <a:pt x="561" y="225"/>
                  </a:cubicBezTo>
                  <a:cubicBezTo>
                    <a:pt x="561" y="227"/>
                    <a:pt x="560" y="226"/>
                    <a:pt x="560" y="227"/>
                  </a:cubicBezTo>
                  <a:close/>
                  <a:moveTo>
                    <a:pt x="556" y="220"/>
                  </a:moveTo>
                  <a:cubicBezTo>
                    <a:pt x="556" y="221"/>
                    <a:pt x="557" y="218"/>
                    <a:pt x="557" y="218"/>
                  </a:cubicBezTo>
                  <a:cubicBezTo>
                    <a:pt x="559" y="219"/>
                    <a:pt x="560" y="219"/>
                    <a:pt x="560" y="221"/>
                  </a:cubicBezTo>
                  <a:cubicBezTo>
                    <a:pt x="559" y="223"/>
                    <a:pt x="558" y="223"/>
                    <a:pt x="556" y="225"/>
                  </a:cubicBezTo>
                  <a:cubicBezTo>
                    <a:pt x="556" y="223"/>
                    <a:pt x="556" y="222"/>
                    <a:pt x="557" y="220"/>
                  </a:cubicBezTo>
                  <a:cubicBezTo>
                    <a:pt x="557" y="220"/>
                    <a:pt x="557" y="219"/>
                    <a:pt x="556" y="220"/>
                  </a:cubicBezTo>
                  <a:close/>
                  <a:moveTo>
                    <a:pt x="555" y="221"/>
                  </a:moveTo>
                  <a:cubicBezTo>
                    <a:pt x="555" y="222"/>
                    <a:pt x="553" y="220"/>
                    <a:pt x="553" y="220"/>
                  </a:cubicBezTo>
                  <a:cubicBezTo>
                    <a:pt x="553" y="219"/>
                    <a:pt x="554" y="219"/>
                    <a:pt x="554" y="218"/>
                  </a:cubicBezTo>
                  <a:cubicBezTo>
                    <a:pt x="554" y="219"/>
                    <a:pt x="554" y="220"/>
                    <a:pt x="555" y="221"/>
                  </a:cubicBezTo>
                  <a:close/>
                  <a:moveTo>
                    <a:pt x="572" y="223"/>
                  </a:moveTo>
                  <a:cubicBezTo>
                    <a:pt x="572" y="224"/>
                    <a:pt x="571" y="222"/>
                    <a:pt x="570" y="223"/>
                  </a:cubicBezTo>
                  <a:cubicBezTo>
                    <a:pt x="570" y="221"/>
                    <a:pt x="571" y="221"/>
                    <a:pt x="572" y="220"/>
                  </a:cubicBezTo>
                  <a:cubicBezTo>
                    <a:pt x="573" y="220"/>
                    <a:pt x="572" y="223"/>
                    <a:pt x="572" y="223"/>
                  </a:cubicBezTo>
                  <a:close/>
                  <a:moveTo>
                    <a:pt x="553" y="217"/>
                  </a:moveTo>
                  <a:cubicBezTo>
                    <a:pt x="553" y="217"/>
                    <a:pt x="552" y="217"/>
                    <a:pt x="552" y="217"/>
                  </a:cubicBezTo>
                  <a:cubicBezTo>
                    <a:pt x="552" y="216"/>
                    <a:pt x="552" y="216"/>
                    <a:pt x="552" y="216"/>
                  </a:cubicBezTo>
                  <a:cubicBezTo>
                    <a:pt x="553" y="216"/>
                    <a:pt x="553" y="217"/>
                    <a:pt x="553" y="216"/>
                  </a:cubicBezTo>
                  <a:cubicBezTo>
                    <a:pt x="554" y="216"/>
                    <a:pt x="553" y="217"/>
                    <a:pt x="553" y="217"/>
                  </a:cubicBezTo>
                  <a:close/>
                  <a:moveTo>
                    <a:pt x="710" y="224"/>
                  </a:moveTo>
                  <a:cubicBezTo>
                    <a:pt x="709" y="224"/>
                    <a:pt x="710" y="219"/>
                    <a:pt x="710" y="217"/>
                  </a:cubicBezTo>
                  <a:cubicBezTo>
                    <a:pt x="710" y="219"/>
                    <a:pt x="710" y="223"/>
                    <a:pt x="710" y="224"/>
                  </a:cubicBezTo>
                  <a:close/>
                  <a:moveTo>
                    <a:pt x="725" y="204"/>
                  </a:moveTo>
                  <a:cubicBezTo>
                    <a:pt x="724" y="204"/>
                    <a:pt x="724" y="204"/>
                    <a:pt x="723" y="203"/>
                  </a:cubicBezTo>
                  <a:cubicBezTo>
                    <a:pt x="724" y="200"/>
                    <a:pt x="724" y="200"/>
                    <a:pt x="725" y="196"/>
                  </a:cubicBezTo>
                  <a:cubicBezTo>
                    <a:pt x="726" y="197"/>
                    <a:pt x="726" y="201"/>
                    <a:pt x="725" y="204"/>
                  </a:cubicBezTo>
                  <a:close/>
                  <a:moveTo>
                    <a:pt x="733" y="196"/>
                  </a:moveTo>
                  <a:cubicBezTo>
                    <a:pt x="731" y="196"/>
                    <a:pt x="732" y="194"/>
                    <a:pt x="732" y="190"/>
                  </a:cubicBezTo>
                  <a:cubicBezTo>
                    <a:pt x="733" y="191"/>
                    <a:pt x="733" y="193"/>
                    <a:pt x="733" y="196"/>
                  </a:cubicBezTo>
                  <a:close/>
                  <a:moveTo>
                    <a:pt x="711" y="197"/>
                  </a:moveTo>
                  <a:cubicBezTo>
                    <a:pt x="711" y="194"/>
                    <a:pt x="711" y="194"/>
                    <a:pt x="711" y="194"/>
                  </a:cubicBezTo>
                  <a:cubicBezTo>
                    <a:pt x="712" y="194"/>
                    <a:pt x="712" y="193"/>
                    <a:pt x="714" y="192"/>
                  </a:cubicBezTo>
                  <a:cubicBezTo>
                    <a:pt x="714" y="193"/>
                    <a:pt x="714" y="194"/>
                    <a:pt x="714" y="195"/>
                  </a:cubicBezTo>
                  <a:cubicBezTo>
                    <a:pt x="713" y="193"/>
                    <a:pt x="712" y="196"/>
                    <a:pt x="711" y="197"/>
                  </a:cubicBezTo>
                  <a:close/>
                  <a:moveTo>
                    <a:pt x="614" y="201"/>
                  </a:moveTo>
                  <a:cubicBezTo>
                    <a:pt x="615" y="199"/>
                    <a:pt x="615" y="198"/>
                    <a:pt x="616" y="196"/>
                  </a:cubicBezTo>
                  <a:cubicBezTo>
                    <a:pt x="616" y="195"/>
                    <a:pt x="616" y="195"/>
                    <a:pt x="616" y="194"/>
                  </a:cubicBezTo>
                  <a:cubicBezTo>
                    <a:pt x="615" y="194"/>
                    <a:pt x="615" y="194"/>
                    <a:pt x="614" y="195"/>
                  </a:cubicBezTo>
                  <a:cubicBezTo>
                    <a:pt x="614" y="196"/>
                    <a:pt x="615" y="195"/>
                    <a:pt x="615" y="195"/>
                  </a:cubicBezTo>
                  <a:cubicBezTo>
                    <a:pt x="615" y="196"/>
                    <a:pt x="615" y="196"/>
                    <a:pt x="615" y="198"/>
                  </a:cubicBezTo>
                  <a:cubicBezTo>
                    <a:pt x="614" y="198"/>
                    <a:pt x="614" y="196"/>
                    <a:pt x="613" y="196"/>
                  </a:cubicBezTo>
                  <a:cubicBezTo>
                    <a:pt x="612" y="197"/>
                    <a:pt x="614" y="199"/>
                    <a:pt x="613" y="199"/>
                  </a:cubicBezTo>
                  <a:cubicBezTo>
                    <a:pt x="612" y="199"/>
                    <a:pt x="613" y="195"/>
                    <a:pt x="612" y="196"/>
                  </a:cubicBezTo>
                  <a:cubicBezTo>
                    <a:pt x="611" y="194"/>
                    <a:pt x="612" y="194"/>
                    <a:pt x="612" y="192"/>
                  </a:cubicBezTo>
                  <a:cubicBezTo>
                    <a:pt x="611" y="192"/>
                    <a:pt x="611" y="194"/>
                    <a:pt x="611" y="195"/>
                  </a:cubicBezTo>
                  <a:cubicBezTo>
                    <a:pt x="610" y="195"/>
                    <a:pt x="610" y="195"/>
                    <a:pt x="610" y="195"/>
                  </a:cubicBezTo>
                  <a:cubicBezTo>
                    <a:pt x="610" y="193"/>
                    <a:pt x="610" y="192"/>
                    <a:pt x="611" y="190"/>
                  </a:cubicBezTo>
                  <a:cubicBezTo>
                    <a:pt x="611" y="189"/>
                    <a:pt x="610" y="188"/>
                    <a:pt x="610" y="190"/>
                  </a:cubicBezTo>
                  <a:cubicBezTo>
                    <a:pt x="610" y="187"/>
                    <a:pt x="610" y="184"/>
                    <a:pt x="611" y="181"/>
                  </a:cubicBezTo>
                  <a:cubicBezTo>
                    <a:pt x="611" y="179"/>
                    <a:pt x="610" y="183"/>
                    <a:pt x="610" y="181"/>
                  </a:cubicBezTo>
                  <a:cubicBezTo>
                    <a:pt x="610" y="180"/>
                    <a:pt x="612" y="179"/>
                    <a:pt x="613" y="179"/>
                  </a:cubicBezTo>
                  <a:cubicBezTo>
                    <a:pt x="612" y="183"/>
                    <a:pt x="611" y="185"/>
                    <a:pt x="611" y="188"/>
                  </a:cubicBezTo>
                  <a:cubicBezTo>
                    <a:pt x="612" y="188"/>
                    <a:pt x="612" y="186"/>
                    <a:pt x="612" y="184"/>
                  </a:cubicBezTo>
                  <a:cubicBezTo>
                    <a:pt x="613" y="185"/>
                    <a:pt x="613" y="183"/>
                    <a:pt x="613" y="182"/>
                  </a:cubicBezTo>
                  <a:cubicBezTo>
                    <a:pt x="615" y="183"/>
                    <a:pt x="614" y="186"/>
                    <a:pt x="614" y="189"/>
                  </a:cubicBezTo>
                  <a:cubicBezTo>
                    <a:pt x="615" y="188"/>
                    <a:pt x="615" y="183"/>
                    <a:pt x="614" y="180"/>
                  </a:cubicBezTo>
                  <a:cubicBezTo>
                    <a:pt x="615" y="179"/>
                    <a:pt x="615" y="182"/>
                    <a:pt x="616" y="181"/>
                  </a:cubicBezTo>
                  <a:cubicBezTo>
                    <a:pt x="617" y="180"/>
                    <a:pt x="616" y="179"/>
                    <a:pt x="616" y="177"/>
                  </a:cubicBezTo>
                  <a:cubicBezTo>
                    <a:pt x="617" y="177"/>
                    <a:pt x="617" y="180"/>
                    <a:pt x="617" y="183"/>
                  </a:cubicBezTo>
                  <a:cubicBezTo>
                    <a:pt x="617" y="181"/>
                    <a:pt x="616" y="181"/>
                    <a:pt x="616" y="183"/>
                  </a:cubicBezTo>
                  <a:cubicBezTo>
                    <a:pt x="617" y="185"/>
                    <a:pt x="617" y="187"/>
                    <a:pt x="618" y="190"/>
                  </a:cubicBezTo>
                  <a:cubicBezTo>
                    <a:pt x="619" y="188"/>
                    <a:pt x="617" y="186"/>
                    <a:pt x="617" y="183"/>
                  </a:cubicBezTo>
                  <a:cubicBezTo>
                    <a:pt x="618" y="184"/>
                    <a:pt x="617" y="182"/>
                    <a:pt x="618" y="181"/>
                  </a:cubicBezTo>
                  <a:cubicBezTo>
                    <a:pt x="619" y="181"/>
                    <a:pt x="620" y="182"/>
                    <a:pt x="620" y="183"/>
                  </a:cubicBezTo>
                  <a:cubicBezTo>
                    <a:pt x="620" y="183"/>
                    <a:pt x="619" y="183"/>
                    <a:pt x="619" y="182"/>
                  </a:cubicBezTo>
                  <a:cubicBezTo>
                    <a:pt x="618" y="189"/>
                    <a:pt x="619" y="192"/>
                    <a:pt x="618" y="194"/>
                  </a:cubicBezTo>
                  <a:cubicBezTo>
                    <a:pt x="616" y="194"/>
                    <a:pt x="616" y="194"/>
                    <a:pt x="616" y="194"/>
                  </a:cubicBezTo>
                  <a:cubicBezTo>
                    <a:pt x="617" y="197"/>
                    <a:pt x="616" y="197"/>
                    <a:pt x="616" y="199"/>
                  </a:cubicBezTo>
                  <a:cubicBezTo>
                    <a:pt x="615" y="198"/>
                    <a:pt x="615" y="201"/>
                    <a:pt x="614" y="201"/>
                  </a:cubicBezTo>
                  <a:close/>
                  <a:moveTo>
                    <a:pt x="608" y="197"/>
                  </a:moveTo>
                  <a:cubicBezTo>
                    <a:pt x="608" y="194"/>
                    <a:pt x="609" y="193"/>
                    <a:pt x="607" y="194"/>
                  </a:cubicBezTo>
                  <a:cubicBezTo>
                    <a:pt x="607" y="193"/>
                    <a:pt x="609" y="192"/>
                    <a:pt x="608" y="191"/>
                  </a:cubicBezTo>
                  <a:cubicBezTo>
                    <a:pt x="608" y="189"/>
                    <a:pt x="609" y="189"/>
                    <a:pt x="609" y="188"/>
                  </a:cubicBezTo>
                  <a:cubicBezTo>
                    <a:pt x="609" y="189"/>
                    <a:pt x="610" y="190"/>
                    <a:pt x="610" y="192"/>
                  </a:cubicBezTo>
                  <a:cubicBezTo>
                    <a:pt x="607" y="191"/>
                    <a:pt x="610" y="196"/>
                    <a:pt x="608" y="197"/>
                  </a:cubicBezTo>
                  <a:close/>
                  <a:moveTo>
                    <a:pt x="620" y="200"/>
                  </a:moveTo>
                  <a:cubicBezTo>
                    <a:pt x="619" y="199"/>
                    <a:pt x="619" y="197"/>
                    <a:pt x="620" y="196"/>
                  </a:cubicBezTo>
                  <a:cubicBezTo>
                    <a:pt x="621" y="196"/>
                    <a:pt x="620" y="198"/>
                    <a:pt x="620" y="200"/>
                  </a:cubicBezTo>
                  <a:close/>
                  <a:moveTo>
                    <a:pt x="607" y="190"/>
                  </a:moveTo>
                  <a:cubicBezTo>
                    <a:pt x="606" y="188"/>
                    <a:pt x="607" y="186"/>
                    <a:pt x="606" y="185"/>
                  </a:cubicBezTo>
                  <a:cubicBezTo>
                    <a:pt x="606" y="183"/>
                    <a:pt x="606" y="185"/>
                    <a:pt x="607" y="184"/>
                  </a:cubicBezTo>
                  <a:cubicBezTo>
                    <a:pt x="607" y="182"/>
                    <a:pt x="607" y="179"/>
                    <a:pt x="607" y="178"/>
                  </a:cubicBezTo>
                  <a:cubicBezTo>
                    <a:pt x="608" y="177"/>
                    <a:pt x="607" y="179"/>
                    <a:pt x="607" y="180"/>
                  </a:cubicBezTo>
                  <a:cubicBezTo>
                    <a:pt x="608" y="179"/>
                    <a:pt x="609" y="177"/>
                    <a:pt x="608" y="174"/>
                  </a:cubicBezTo>
                  <a:cubicBezTo>
                    <a:pt x="609" y="174"/>
                    <a:pt x="610" y="176"/>
                    <a:pt x="610" y="176"/>
                  </a:cubicBezTo>
                  <a:cubicBezTo>
                    <a:pt x="610" y="177"/>
                    <a:pt x="610" y="176"/>
                    <a:pt x="610" y="179"/>
                  </a:cubicBezTo>
                  <a:cubicBezTo>
                    <a:pt x="609" y="179"/>
                    <a:pt x="609" y="178"/>
                    <a:pt x="609" y="178"/>
                  </a:cubicBezTo>
                  <a:cubicBezTo>
                    <a:pt x="610" y="180"/>
                    <a:pt x="610" y="183"/>
                    <a:pt x="609" y="187"/>
                  </a:cubicBezTo>
                  <a:cubicBezTo>
                    <a:pt x="609" y="184"/>
                    <a:pt x="609" y="182"/>
                    <a:pt x="608" y="180"/>
                  </a:cubicBezTo>
                  <a:cubicBezTo>
                    <a:pt x="607" y="182"/>
                    <a:pt x="609" y="189"/>
                    <a:pt x="607" y="190"/>
                  </a:cubicBezTo>
                  <a:close/>
                  <a:moveTo>
                    <a:pt x="585" y="188"/>
                  </a:moveTo>
                  <a:cubicBezTo>
                    <a:pt x="584" y="187"/>
                    <a:pt x="585" y="184"/>
                    <a:pt x="586" y="184"/>
                  </a:cubicBezTo>
                  <a:cubicBezTo>
                    <a:pt x="586" y="186"/>
                    <a:pt x="585" y="187"/>
                    <a:pt x="585" y="188"/>
                  </a:cubicBezTo>
                  <a:close/>
                  <a:moveTo>
                    <a:pt x="703" y="172"/>
                  </a:moveTo>
                  <a:cubicBezTo>
                    <a:pt x="702" y="169"/>
                    <a:pt x="702" y="169"/>
                    <a:pt x="702" y="169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4" y="171"/>
                    <a:pt x="703" y="172"/>
                    <a:pt x="703" y="172"/>
                  </a:cubicBezTo>
                  <a:close/>
                  <a:moveTo>
                    <a:pt x="588" y="183"/>
                  </a:moveTo>
                  <a:cubicBezTo>
                    <a:pt x="588" y="183"/>
                    <a:pt x="589" y="182"/>
                    <a:pt x="589" y="182"/>
                  </a:cubicBezTo>
                  <a:cubicBezTo>
                    <a:pt x="589" y="182"/>
                    <a:pt x="589" y="184"/>
                    <a:pt x="589" y="184"/>
                  </a:cubicBezTo>
                  <a:cubicBezTo>
                    <a:pt x="589" y="183"/>
                    <a:pt x="587" y="184"/>
                    <a:pt x="588" y="182"/>
                  </a:cubicBezTo>
                  <a:cubicBezTo>
                    <a:pt x="588" y="182"/>
                    <a:pt x="588" y="183"/>
                    <a:pt x="588" y="183"/>
                  </a:cubicBezTo>
                  <a:close/>
                  <a:moveTo>
                    <a:pt x="611" y="179"/>
                  </a:moveTo>
                  <a:cubicBezTo>
                    <a:pt x="611" y="178"/>
                    <a:pt x="611" y="177"/>
                    <a:pt x="611" y="176"/>
                  </a:cubicBezTo>
                  <a:cubicBezTo>
                    <a:pt x="612" y="176"/>
                    <a:pt x="612" y="176"/>
                    <a:pt x="612" y="176"/>
                  </a:cubicBezTo>
                  <a:cubicBezTo>
                    <a:pt x="612" y="178"/>
                    <a:pt x="611" y="179"/>
                    <a:pt x="611" y="179"/>
                  </a:cubicBezTo>
                  <a:close/>
                  <a:moveTo>
                    <a:pt x="587" y="181"/>
                  </a:moveTo>
                  <a:cubicBezTo>
                    <a:pt x="586" y="180"/>
                    <a:pt x="588" y="176"/>
                    <a:pt x="588" y="177"/>
                  </a:cubicBezTo>
                  <a:cubicBezTo>
                    <a:pt x="588" y="179"/>
                    <a:pt x="588" y="180"/>
                    <a:pt x="587" y="181"/>
                  </a:cubicBezTo>
                  <a:close/>
                  <a:moveTo>
                    <a:pt x="621" y="172"/>
                  </a:moveTo>
                  <a:cubicBezTo>
                    <a:pt x="620" y="172"/>
                    <a:pt x="620" y="172"/>
                    <a:pt x="620" y="172"/>
                  </a:cubicBezTo>
                  <a:cubicBezTo>
                    <a:pt x="620" y="171"/>
                    <a:pt x="620" y="171"/>
                    <a:pt x="619" y="171"/>
                  </a:cubicBezTo>
                  <a:cubicBezTo>
                    <a:pt x="620" y="170"/>
                    <a:pt x="621" y="170"/>
                    <a:pt x="621" y="172"/>
                  </a:cubicBezTo>
                  <a:close/>
                  <a:moveTo>
                    <a:pt x="602" y="171"/>
                  </a:moveTo>
                  <a:cubicBezTo>
                    <a:pt x="601" y="171"/>
                    <a:pt x="601" y="168"/>
                    <a:pt x="602" y="168"/>
                  </a:cubicBezTo>
                  <a:cubicBezTo>
                    <a:pt x="603" y="169"/>
                    <a:pt x="602" y="170"/>
                    <a:pt x="602" y="171"/>
                  </a:cubicBezTo>
                  <a:close/>
                  <a:moveTo>
                    <a:pt x="601" y="166"/>
                  </a:moveTo>
                  <a:cubicBezTo>
                    <a:pt x="600" y="165"/>
                    <a:pt x="601" y="164"/>
                    <a:pt x="601" y="163"/>
                  </a:cubicBezTo>
                  <a:cubicBezTo>
                    <a:pt x="601" y="163"/>
                    <a:pt x="601" y="165"/>
                    <a:pt x="602" y="165"/>
                  </a:cubicBezTo>
                  <a:cubicBezTo>
                    <a:pt x="602" y="166"/>
                    <a:pt x="601" y="166"/>
                    <a:pt x="601" y="166"/>
                  </a:cubicBezTo>
                  <a:close/>
                  <a:moveTo>
                    <a:pt x="664" y="115"/>
                  </a:moveTo>
                  <a:cubicBezTo>
                    <a:pt x="663" y="114"/>
                    <a:pt x="664" y="119"/>
                    <a:pt x="662" y="118"/>
                  </a:cubicBezTo>
                  <a:cubicBezTo>
                    <a:pt x="662" y="113"/>
                    <a:pt x="659" y="108"/>
                    <a:pt x="659" y="102"/>
                  </a:cubicBezTo>
                  <a:cubicBezTo>
                    <a:pt x="660" y="102"/>
                    <a:pt x="661" y="101"/>
                    <a:pt x="660" y="98"/>
                  </a:cubicBezTo>
                  <a:cubicBezTo>
                    <a:pt x="661" y="99"/>
                    <a:pt x="661" y="98"/>
                    <a:pt x="663" y="97"/>
                  </a:cubicBezTo>
                  <a:cubicBezTo>
                    <a:pt x="663" y="99"/>
                    <a:pt x="662" y="100"/>
                    <a:pt x="662" y="102"/>
                  </a:cubicBezTo>
                  <a:cubicBezTo>
                    <a:pt x="664" y="105"/>
                    <a:pt x="664" y="109"/>
                    <a:pt x="665" y="110"/>
                  </a:cubicBezTo>
                  <a:cubicBezTo>
                    <a:pt x="665" y="112"/>
                    <a:pt x="665" y="112"/>
                    <a:pt x="664" y="113"/>
                  </a:cubicBezTo>
                  <a:cubicBezTo>
                    <a:pt x="665" y="115"/>
                    <a:pt x="665" y="117"/>
                    <a:pt x="664" y="118"/>
                  </a:cubicBezTo>
                  <a:cubicBezTo>
                    <a:pt x="664" y="118"/>
                    <a:pt x="663" y="116"/>
                    <a:pt x="664" y="115"/>
                  </a:cubicBezTo>
                  <a:close/>
                  <a:moveTo>
                    <a:pt x="665" y="117"/>
                  </a:moveTo>
                  <a:cubicBezTo>
                    <a:pt x="667" y="119"/>
                    <a:pt x="666" y="115"/>
                    <a:pt x="667" y="114"/>
                  </a:cubicBezTo>
                  <a:cubicBezTo>
                    <a:pt x="668" y="123"/>
                    <a:pt x="672" y="136"/>
                    <a:pt x="669" y="140"/>
                  </a:cubicBezTo>
                  <a:cubicBezTo>
                    <a:pt x="670" y="142"/>
                    <a:pt x="670" y="144"/>
                    <a:pt x="670" y="145"/>
                  </a:cubicBezTo>
                  <a:cubicBezTo>
                    <a:pt x="670" y="147"/>
                    <a:pt x="670" y="144"/>
                    <a:pt x="671" y="145"/>
                  </a:cubicBezTo>
                  <a:cubicBezTo>
                    <a:pt x="671" y="147"/>
                    <a:pt x="671" y="150"/>
                    <a:pt x="670" y="151"/>
                  </a:cubicBezTo>
                  <a:cubicBezTo>
                    <a:pt x="669" y="147"/>
                    <a:pt x="669" y="145"/>
                    <a:pt x="669" y="143"/>
                  </a:cubicBezTo>
                  <a:cubicBezTo>
                    <a:pt x="668" y="140"/>
                    <a:pt x="668" y="139"/>
                    <a:pt x="668" y="136"/>
                  </a:cubicBezTo>
                  <a:cubicBezTo>
                    <a:pt x="668" y="136"/>
                    <a:pt x="668" y="137"/>
                    <a:pt x="668" y="138"/>
                  </a:cubicBezTo>
                  <a:cubicBezTo>
                    <a:pt x="666" y="136"/>
                    <a:pt x="666" y="134"/>
                    <a:pt x="666" y="131"/>
                  </a:cubicBezTo>
                  <a:cubicBezTo>
                    <a:pt x="666" y="129"/>
                    <a:pt x="665" y="126"/>
                    <a:pt x="664" y="122"/>
                  </a:cubicBezTo>
                  <a:cubicBezTo>
                    <a:pt x="665" y="121"/>
                    <a:pt x="665" y="120"/>
                    <a:pt x="666" y="119"/>
                  </a:cubicBezTo>
                  <a:cubicBezTo>
                    <a:pt x="666" y="119"/>
                    <a:pt x="665" y="119"/>
                    <a:pt x="665" y="117"/>
                  </a:cubicBezTo>
                  <a:close/>
                  <a:moveTo>
                    <a:pt x="689" y="125"/>
                  </a:moveTo>
                  <a:cubicBezTo>
                    <a:pt x="688" y="126"/>
                    <a:pt x="687" y="122"/>
                    <a:pt x="688" y="122"/>
                  </a:cubicBezTo>
                  <a:lnTo>
                    <a:pt x="689" y="125"/>
                  </a:lnTo>
                  <a:close/>
                  <a:moveTo>
                    <a:pt x="618" y="146"/>
                  </a:moveTo>
                  <a:cubicBezTo>
                    <a:pt x="616" y="147"/>
                    <a:pt x="618" y="142"/>
                    <a:pt x="618" y="146"/>
                  </a:cubicBezTo>
                  <a:close/>
                  <a:moveTo>
                    <a:pt x="619" y="145"/>
                  </a:moveTo>
                  <a:cubicBezTo>
                    <a:pt x="619" y="145"/>
                    <a:pt x="618" y="142"/>
                    <a:pt x="619" y="142"/>
                  </a:cubicBezTo>
                  <a:cubicBezTo>
                    <a:pt x="620" y="144"/>
                    <a:pt x="619" y="144"/>
                    <a:pt x="619" y="145"/>
                  </a:cubicBezTo>
                  <a:close/>
                  <a:moveTo>
                    <a:pt x="690" y="122"/>
                  </a:moveTo>
                  <a:cubicBezTo>
                    <a:pt x="689" y="119"/>
                    <a:pt x="690" y="118"/>
                    <a:pt x="690" y="116"/>
                  </a:cubicBezTo>
                  <a:cubicBezTo>
                    <a:pt x="690" y="117"/>
                    <a:pt x="691" y="118"/>
                    <a:pt x="691" y="120"/>
                  </a:cubicBezTo>
                  <a:cubicBezTo>
                    <a:pt x="691" y="121"/>
                    <a:pt x="691" y="122"/>
                    <a:pt x="690" y="122"/>
                  </a:cubicBezTo>
                  <a:close/>
                  <a:moveTo>
                    <a:pt x="686" y="104"/>
                  </a:moveTo>
                  <a:cubicBezTo>
                    <a:pt x="685" y="104"/>
                    <a:pt x="684" y="102"/>
                    <a:pt x="683" y="101"/>
                  </a:cubicBezTo>
                  <a:cubicBezTo>
                    <a:pt x="682" y="102"/>
                    <a:pt x="684" y="103"/>
                    <a:pt x="683" y="104"/>
                  </a:cubicBezTo>
                  <a:cubicBezTo>
                    <a:pt x="682" y="105"/>
                    <a:pt x="682" y="100"/>
                    <a:pt x="681" y="99"/>
                  </a:cubicBezTo>
                  <a:cubicBezTo>
                    <a:pt x="683" y="98"/>
                    <a:pt x="681" y="95"/>
                    <a:pt x="682" y="94"/>
                  </a:cubicBezTo>
                  <a:cubicBezTo>
                    <a:pt x="683" y="97"/>
                    <a:pt x="684" y="100"/>
                    <a:pt x="685" y="100"/>
                  </a:cubicBezTo>
                  <a:cubicBezTo>
                    <a:pt x="686" y="102"/>
                    <a:pt x="685" y="103"/>
                    <a:pt x="686" y="104"/>
                  </a:cubicBezTo>
                  <a:close/>
                  <a:moveTo>
                    <a:pt x="618" y="122"/>
                  </a:moveTo>
                  <a:cubicBezTo>
                    <a:pt x="617" y="122"/>
                    <a:pt x="616" y="119"/>
                    <a:pt x="617" y="119"/>
                  </a:cubicBezTo>
                  <a:cubicBezTo>
                    <a:pt x="617" y="120"/>
                    <a:pt x="618" y="121"/>
                    <a:pt x="618" y="122"/>
                  </a:cubicBezTo>
                  <a:close/>
                  <a:moveTo>
                    <a:pt x="621" y="113"/>
                  </a:moveTo>
                  <a:cubicBezTo>
                    <a:pt x="621" y="114"/>
                    <a:pt x="622" y="116"/>
                    <a:pt x="621" y="116"/>
                  </a:cubicBezTo>
                  <a:cubicBezTo>
                    <a:pt x="621" y="115"/>
                    <a:pt x="620" y="113"/>
                    <a:pt x="621" y="113"/>
                  </a:cubicBezTo>
                  <a:close/>
                  <a:moveTo>
                    <a:pt x="618" y="110"/>
                  </a:moveTo>
                  <a:cubicBezTo>
                    <a:pt x="619" y="109"/>
                    <a:pt x="618" y="106"/>
                    <a:pt x="619" y="108"/>
                  </a:cubicBezTo>
                  <a:cubicBezTo>
                    <a:pt x="619" y="106"/>
                    <a:pt x="617" y="102"/>
                    <a:pt x="619" y="101"/>
                  </a:cubicBezTo>
                  <a:cubicBezTo>
                    <a:pt x="620" y="105"/>
                    <a:pt x="622" y="109"/>
                    <a:pt x="621" y="113"/>
                  </a:cubicBezTo>
                  <a:cubicBezTo>
                    <a:pt x="620" y="113"/>
                    <a:pt x="620" y="111"/>
                    <a:pt x="619" y="110"/>
                  </a:cubicBezTo>
                  <a:cubicBezTo>
                    <a:pt x="619" y="111"/>
                    <a:pt x="619" y="113"/>
                    <a:pt x="620" y="114"/>
                  </a:cubicBezTo>
                  <a:cubicBezTo>
                    <a:pt x="620" y="116"/>
                    <a:pt x="620" y="117"/>
                    <a:pt x="621" y="118"/>
                  </a:cubicBezTo>
                  <a:cubicBezTo>
                    <a:pt x="620" y="120"/>
                    <a:pt x="618" y="113"/>
                    <a:pt x="619" y="111"/>
                  </a:cubicBezTo>
                  <a:cubicBezTo>
                    <a:pt x="618" y="110"/>
                    <a:pt x="617" y="109"/>
                    <a:pt x="618" y="110"/>
                  </a:cubicBezTo>
                  <a:cubicBezTo>
                    <a:pt x="617" y="109"/>
                    <a:pt x="617" y="106"/>
                    <a:pt x="616" y="105"/>
                  </a:cubicBezTo>
                  <a:cubicBezTo>
                    <a:pt x="618" y="104"/>
                    <a:pt x="618" y="109"/>
                    <a:pt x="618" y="110"/>
                  </a:cubicBezTo>
                  <a:close/>
                  <a:moveTo>
                    <a:pt x="665" y="96"/>
                  </a:moveTo>
                  <a:cubicBezTo>
                    <a:pt x="663" y="96"/>
                    <a:pt x="663" y="93"/>
                    <a:pt x="662" y="92"/>
                  </a:cubicBezTo>
                  <a:cubicBezTo>
                    <a:pt x="662" y="92"/>
                    <a:pt x="663" y="95"/>
                    <a:pt x="662" y="96"/>
                  </a:cubicBezTo>
                  <a:cubicBezTo>
                    <a:pt x="661" y="96"/>
                    <a:pt x="660" y="95"/>
                    <a:pt x="660" y="92"/>
                  </a:cubicBezTo>
                  <a:cubicBezTo>
                    <a:pt x="660" y="88"/>
                    <a:pt x="662" y="90"/>
                    <a:pt x="663" y="86"/>
                  </a:cubicBezTo>
                  <a:cubicBezTo>
                    <a:pt x="664" y="89"/>
                    <a:pt x="665" y="87"/>
                    <a:pt x="665" y="90"/>
                  </a:cubicBezTo>
                  <a:cubicBezTo>
                    <a:pt x="664" y="90"/>
                    <a:pt x="663" y="90"/>
                    <a:pt x="663" y="92"/>
                  </a:cubicBezTo>
                  <a:cubicBezTo>
                    <a:pt x="664" y="94"/>
                    <a:pt x="665" y="94"/>
                    <a:pt x="665" y="96"/>
                  </a:cubicBezTo>
                  <a:close/>
                  <a:moveTo>
                    <a:pt x="616" y="102"/>
                  </a:moveTo>
                  <a:cubicBezTo>
                    <a:pt x="614" y="101"/>
                    <a:pt x="615" y="100"/>
                    <a:pt x="614" y="97"/>
                  </a:cubicBezTo>
                  <a:cubicBezTo>
                    <a:pt x="615" y="98"/>
                    <a:pt x="616" y="100"/>
                    <a:pt x="616" y="102"/>
                  </a:cubicBezTo>
                  <a:close/>
                  <a:moveTo>
                    <a:pt x="135" y="327"/>
                  </a:moveTo>
                  <a:cubicBezTo>
                    <a:pt x="136" y="330"/>
                    <a:pt x="138" y="331"/>
                    <a:pt x="138" y="332"/>
                  </a:cubicBezTo>
                  <a:cubicBezTo>
                    <a:pt x="138" y="333"/>
                    <a:pt x="137" y="331"/>
                    <a:pt x="137" y="332"/>
                  </a:cubicBezTo>
                  <a:cubicBezTo>
                    <a:pt x="137" y="331"/>
                    <a:pt x="134" y="329"/>
                    <a:pt x="135" y="327"/>
                  </a:cubicBezTo>
                  <a:close/>
                  <a:moveTo>
                    <a:pt x="142" y="344"/>
                  </a:moveTo>
                  <a:cubicBezTo>
                    <a:pt x="140" y="344"/>
                    <a:pt x="140" y="342"/>
                    <a:pt x="140" y="343"/>
                  </a:cubicBezTo>
                  <a:cubicBezTo>
                    <a:pt x="138" y="341"/>
                    <a:pt x="138" y="340"/>
                    <a:pt x="137" y="339"/>
                  </a:cubicBezTo>
                  <a:cubicBezTo>
                    <a:pt x="138" y="338"/>
                    <a:pt x="140" y="341"/>
                    <a:pt x="142" y="344"/>
                  </a:cubicBezTo>
                  <a:close/>
                  <a:moveTo>
                    <a:pt x="140" y="340"/>
                  </a:moveTo>
                  <a:cubicBezTo>
                    <a:pt x="138" y="337"/>
                    <a:pt x="141" y="340"/>
                    <a:pt x="142" y="341"/>
                  </a:cubicBezTo>
                  <a:cubicBezTo>
                    <a:pt x="141" y="341"/>
                    <a:pt x="140" y="341"/>
                    <a:pt x="139" y="340"/>
                  </a:cubicBezTo>
                  <a:cubicBezTo>
                    <a:pt x="139" y="339"/>
                    <a:pt x="138" y="338"/>
                    <a:pt x="137" y="337"/>
                  </a:cubicBezTo>
                  <a:cubicBezTo>
                    <a:pt x="139" y="336"/>
                    <a:pt x="138" y="338"/>
                    <a:pt x="140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pic>
        <p:nvPicPr>
          <p:cNvPr id="31" name="Picture 6" descr="ç¸éåç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7" y="2546923"/>
            <a:ext cx="1319372" cy="131937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3"/>
          <p:cNvGrpSpPr/>
          <p:nvPr/>
        </p:nvGrpSpPr>
        <p:grpSpPr>
          <a:xfrm>
            <a:off x="4286001" y="2454128"/>
            <a:ext cx="1651342" cy="1620911"/>
            <a:chOff x="7389813" y="4141788"/>
            <a:chExt cx="1636712" cy="1606551"/>
          </a:xfrm>
        </p:grpSpPr>
        <p:sp>
          <p:nvSpPr>
            <p:cNvPr id="13" name="MH_Other_11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7389813" y="4141788"/>
              <a:ext cx="1598612" cy="1403350"/>
            </a:xfrm>
            <a:custGeom>
              <a:avLst/>
              <a:gdLst>
                <a:gd name="T0" fmla="*/ 2147483646 w 737"/>
                <a:gd name="T1" fmla="*/ 2147483646 h 648"/>
                <a:gd name="T2" fmla="*/ 2147483646 w 737"/>
                <a:gd name="T3" fmla="*/ 2147483646 h 648"/>
                <a:gd name="T4" fmla="*/ 2147483646 w 737"/>
                <a:gd name="T5" fmla="*/ 2147483646 h 648"/>
                <a:gd name="T6" fmla="*/ 2147483646 w 737"/>
                <a:gd name="T7" fmla="*/ 2147483646 h 648"/>
                <a:gd name="T8" fmla="*/ 2147483646 w 737"/>
                <a:gd name="T9" fmla="*/ 2147483646 h 648"/>
                <a:gd name="T10" fmla="*/ 2147483646 w 737"/>
                <a:gd name="T11" fmla="*/ 2147483646 h 648"/>
                <a:gd name="T12" fmla="*/ 2147483646 w 737"/>
                <a:gd name="T13" fmla="*/ 2147483646 h 648"/>
                <a:gd name="T14" fmla="*/ 2147483646 w 737"/>
                <a:gd name="T15" fmla="*/ 2147483646 h 648"/>
                <a:gd name="T16" fmla="*/ 2147483646 w 737"/>
                <a:gd name="T17" fmla="*/ 2147483646 h 648"/>
                <a:gd name="T18" fmla="*/ 2147483646 w 737"/>
                <a:gd name="T19" fmla="*/ 2147483646 h 648"/>
                <a:gd name="T20" fmla="*/ 2147483646 w 737"/>
                <a:gd name="T21" fmla="*/ 2147483646 h 648"/>
                <a:gd name="T22" fmla="*/ 2147483646 w 737"/>
                <a:gd name="T23" fmla="*/ 2147483646 h 648"/>
                <a:gd name="T24" fmla="*/ 2147483646 w 737"/>
                <a:gd name="T25" fmla="*/ 2147483646 h 648"/>
                <a:gd name="T26" fmla="*/ 2147483646 w 737"/>
                <a:gd name="T27" fmla="*/ 2147483646 h 648"/>
                <a:gd name="T28" fmla="*/ 2147483646 w 737"/>
                <a:gd name="T29" fmla="*/ 2147483646 h 648"/>
                <a:gd name="T30" fmla="*/ 2147483646 w 737"/>
                <a:gd name="T31" fmla="*/ 2147483646 h 648"/>
                <a:gd name="T32" fmla="*/ 2147483646 w 737"/>
                <a:gd name="T33" fmla="*/ 2147483646 h 648"/>
                <a:gd name="T34" fmla="*/ 2147483646 w 737"/>
                <a:gd name="T35" fmla="*/ 2147483646 h 648"/>
                <a:gd name="T36" fmla="*/ 2147483646 w 737"/>
                <a:gd name="T37" fmla="*/ 2147483646 h 648"/>
                <a:gd name="T38" fmla="*/ 2147483646 w 737"/>
                <a:gd name="T39" fmla="*/ 2147483646 h 648"/>
                <a:gd name="T40" fmla="*/ 2147483646 w 737"/>
                <a:gd name="T41" fmla="*/ 2147483646 h 648"/>
                <a:gd name="T42" fmla="*/ 2147483646 w 737"/>
                <a:gd name="T43" fmla="*/ 2147483646 h 648"/>
                <a:gd name="T44" fmla="*/ 2147483646 w 737"/>
                <a:gd name="T45" fmla="*/ 2147483646 h 648"/>
                <a:gd name="T46" fmla="*/ 2147483646 w 737"/>
                <a:gd name="T47" fmla="*/ 2147483646 h 648"/>
                <a:gd name="T48" fmla="*/ 2147483646 w 737"/>
                <a:gd name="T49" fmla="*/ 2147483646 h 648"/>
                <a:gd name="T50" fmla="*/ 2147483646 w 737"/>
                <a:gd name="T51" fmla="*/ 2147483646 h 648"/>
                <a:gd name="T52" fmla="*/ 2147483646 w 737"/>
                <a:gd name="T53" fmla="*/ 2147483646 h 648"/>
                <a:gd name="T54" fmla="*/ 2147483646 w 737"/>
                <a:gd name="T55" fmla="*/ 2147483646 h 648"/>
                <a:gd name="T56" fmla="*/ 2147483646 w 737"/>
                <a:gd name="T57" fmla="*/ 2147483646 h 648"/>
                <a:gd name="T58" fmla="*/ 2147483646 w 737"/>
                <a:gd name="T59" fmla="*/ 2147483646 h 648"/>
                <a:gd name="T60" fmla="*/ 2147483646 w 737"/>
                <a:gd name="T61" fmla="*/ 2147483646 h 648"/>
                <a:gd name="T62" fmla="*/ 2147483646 w 737"/>
                <a:gd name="T63" fmla="*/ 2147483646 h 648"/>
                <a:gd name="T64" fmla="*/ 2147483646 w 737"/>
                <a:gd name="T65" fmla="*/ 2147483646 h 648"/>
                <a:gd name="T66" fmla="*/ 2147483646 w 737"/>
                <a:gd name="T67" fmla="*/ 2147483646 h 648"/>
                <a:gd name="T68" fmla="*/ 2147483646 w 737"/>
                <a:gd name="T69" fmla="*/ 2147483646 h 648"/>
                <a:gd name="T70" fmla="*/ 2147483646 w 737"/>
                <a:gd name="T71" fmla="*/ 2147483646 h 648"/>
                <a:gd name="T72" fmla="*/ 2147483646 w 737"/>
                <a:gd name="T73" fmla="*/ 2147483646 h 648"/>
                <a:gd name="T74" fmla="*/ 2147483646 w 737"/>
                <a:gd name="T75" fmla="*/ 2147483646 h 648"/>
                <a:gd name="T76" fmla="*/ 2147483646 w 737"/>
                <a:gd name="T77" fmla="*/ 2147483646 h 648"/>
                <a:gd name="T78" fmla="*/ 2147483646 w 737"/>
                <a:gd name="T79" fmla="*/ 2147483646 h 648"/>
                <a:gd name="T80" fmla="*/ 2147483646 w 737"/>
                <a:gd name="T81" fmla="*/ 2147483646 h 648"/>
                <a:gd name="T82" fmla="*/ 2147483646 w 737"/>
                <a:gd name="T83" fmla="*/ 2147483646 h 648"/>
                <a:gd name="T84" fmla="*/ 2147483646 w 737"/>
                <a:gd name="T85" fmla="*/ 2147483646 h 648"/>
                <a:gd name="T86" fmla="*/ 2147483646 w 737"/>
                <a:gd name="T87" fmla="*/ 2147483646 h 648"/>
                <a:gd name="T88" fmla="*/ 2147483646 w 737"/>
                <a:gd name="T89" fmla="*/ 2147483646 h 648"/>
                <a:gd name="T90" fmla="*/ 2147483646 w 737"/>
                <a:gd name="T91" fmla="*/ 2147483646 h 648"/>
                <a:gd name="T92" fmla="*/ 2147483646 w 737"/>
                <a:gd name="T93" fmla="*/ 2147483646 h 648"/>
                <a:gd name="T94" fmla="*/ 2147483646 w 737"/>
                <a:gd name="T95" fmla="*/ 2147483646 h 648"/>
                <a:gd name="T96" fmla="*/ 2147483646 w 737"/>
                <a:gd name="T97" fmla="*/ 2147483646 h 648"/>
                <a:gd name="T98" fmla="*/ 2147483646 w 737"/>
                <a:gd name="T99" fmla="*/ 2147483646 h 648"/>
                <a:gd name="T100" fmla="*/ 2147483646 w 737"/>
                <a:gd name="T101" fmla="*/ 2147483646 h 648"/>
                <a:gd name="T102" fmla="*/ 2147483646 w 737"/>
                <a:gd name="T103" fmla="*/ 2147483646 h 648"/>
                <a:gd name="T104" fmla="*/ 2147483646 w 737"/>
                <a:gd name="T105" fmla="*/ 2147483646 h 648"/>
                <a:gd name="T106" fmla="*/ 2147483646 w 737"/>
                <a:gd name="T107" fmla="*/ 2147483646 h 648"/>
                <a:gd name="T108" fmla="*/ 2147483646 w 737"/>
                <a:gd name="T109" fmla="*/ 2147483646 h 648"/>
                <a:gd name="T110" fmla="*/ 2147483646 w 737"/>
                <a:gd name="T111" fmla="*/ 2147483646 h 648"/>
                <a:gd name="T112" fmla="*/ 2147483646 w 737"/>
                <a:gd name="T113" fmla="*/ 2147483646 h 648"/>
                <a:gd name="T114" fmla="*/ 2147483646 w 737"/>
                <a:gd name="T115" fmla="*/ 2147483646 h 648"/>
                <a:gd name="T116" fmla="*/ 2147483646 w 737"/>
                <a:gd name="T117" fmla="*/ 2147483646 h 648"/>
                <a:gd name="T118" fmla="*/ 2147483646 w 737"/>
                <a:gd name="T119" fmla="*/ 2147483646 h 648"/>
                <a:gd name="T120" fmla="*/ 2147483646 w 737"/>
                <a:gd name="T121" fmla="*/ 2147483646 h 648"/>
                <a:gd name="T122" fmla="*/ 2147483646 w 737"/>
                <a:gd name="T123" fmla="*/ 2147483646 h 648"/>
                <a:gd name="T124" fmla="*/ 2147483646 w 737"/>
                <a:gd name="T125" fmla="*/ 2147483646 h 6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7" h="648">
                  <a:moveTo>
                    <a:pt x="734" y="266"/>
                  </a:moveTo>
                  <a:cubicBezTo>
                    <a:pt x="734" y="264"/>
                    <a:pt x="733" y="262"/>
                    <a:pt x="733" y="262"/>
                  </a:cubicBezTo>
                  <a:cubicBezTo>
                    <a:pt x="734" y="265"/>
                    <a:pt x="734" y="261"/>
                    <a:pt x="734" y="261"/>
                  </a:cubicBezTo>
                  <a:cubicBezTo>
                    <a:pt x="735" y="262"/>
                    <a:pt x="735" y="263"/>
                    <a:pt x="735" y="264"/>
                  </a:cubicBezTo>
                  <a:cubicBezTo>
                    <a:pt x="737" y="263"/>
                    <a:pt x="733" y="256"/>
                    <a:pt x="732" y="253"/>
                  </a:cubicBezTo>
                  <a:cubicBezTo>
                    <a:pt x="730" y="249"/>
                    <a:pt x="733" y="250"/>
                    <a:pt x="731" y="245"/>
                  </a:cubicBezTo>
                  <a:cubicBezTo>
                    <a:pt x="731" y="245"/>
                    <a:pt x="731" y="247"/>
                    <a:pt x="731" y="247"/>
                  </a:cubicBezTo>
                  <a:cubicBezTo>
                    <a:pt x="729" y="244"/>
                    <a:pt x="727" y="240"/>
                    <a:pt x="728" y="237"/>
                  </a:cubicBezTo>
                  <a:cubicBezTo>
                    <a:pt x="729" y="240"/>
                    <a:pt x="729" y="237"/>
                    <a:pt x="728" y="235"/>
                  </a:cubicBezTo>
                  <a:cubicBezTo>
                    <a:pt x="727" y="234"/>
                    <a:pt x="727" y="233"/>
                    <a:pt x="725" y="230"/>
                  </a:cubicBezTo>
                  <a:cubicBezTo>
                    <a:pt x="727" y="232"/>
                    <a:pt x="723" y="226"/>
                    <a:pt x="726" y="228"/>
                  </a:cubicBezTo>
                  <a:cubicBezTo>
                    <a:pt x="724" y="224"/>
                    <a:pt x="725" y="227"/>
                    <a:pt x="723" y="225"/>
                  </a:cubicBezTo>
                  <a:cubicBezTo>
                    <a:pt x="723" y="222"/>
                    <a:pt x="723" y="225"/>
                    <a:pt x="722" y="222"/>
                  </a:cubicBezTo>
                  <a:cubicBezTo>
                    <a:pt x="722" y="221"/>
                    <a:pt x="721" y="219"/>
                    <a:pt x="722" y="220"/>
                  </a:cubicBezTo>
                  <a:cubicBezTo>
                    <a:pt x="721" y="216"/>
                    <a:pt x="719" y="214"/>
                    <a:pt x="718" y="211"/>
                  </a:cubicBezTo>
                  <a:cubicBezTo>
                    <a:pt x="717" y="210"/>
                    <a:pt x="716" y="210"/>
                    <a:pt x="716" y="209"/>
                  </a:cubicBezTo>
                  <a:cubicBezTo>
                    <a:pt x="714" y="206"/>
                    <a:pt x="713" y="203"/>
                    <a:pt x="711" y="199"/>
                  </a:cubicBezTo>
                  <a:cubicBezTo>
                    <a:pt x="713" y="198"/>
                    <a:pt x="707" y="187"/>
                    <a:pt x="706" y="183"/>
                  </a:cubicBezTo>
                  <a:cubicBezTo>
                    <a:pt x="706" y="183"/>
                    <a:pt x="706" y="184"/>
                    <a:pt x="705" y="183"/>
                  </a:cubicBezTo>
                  <a:cubicBezTo>
                    <a:pt x="704" y="181"/>
                    <a:pt x="705" y="180"/>
                    <a:pt x="703" y="179"/>
                  </a:cubicBezTo>
                  <a:cubicBezTo>
                    <a:pt x="702" y="179"/>
                    <a:pt x="705" y="182"/>
                    <a:pt x="704" y="182"/>
                  </a:cubicBezTo>
                  <a:cubicBezTo>
                    <a:pt x="701" y="178"/>
                    <a:pt x="697" y="172"/>
                    <a:pt x="695" y="168"/>
                  </a:cubicBezTo>
                  <a:cubicBezTo>
                    <a:pt x="696" y="171"/>
                    <a:pt x="698" y="171"/>
                    <a:pt x="697" y="170"/>
                  </a:cubicBezTo>
                  <a:cubicBezTo>
                    <a:pt x="696" y="169"/>
                    <a:pt x="694" y="168"/>
                    <a:pt x="693" y="166"/>
                  </a:cubicBezTo>
                  <a:cubicBezTo>
                    <a:pt x="693" y="166"/>
                    <a:pt x="694" y="165"/>
                    <a:pt x="695" y="166"/>
                  </a:cubicBezTo>
                  <a:cubicBezTo>
                    <a:pt x="692" y="162"/>
                    <a:pt x="689" y="158"/>
                    <a:pt x="687" y="156"/>
                  </a:cubicBezTo>
                  <a:cubicBezTo>
                    <a:pt x="688" y="156"/>
                    <a:pt x="688" y="156"/>
                    <a:pt x="689" y="157"/>
                  </a:cubicBezTo>
                  <a:cubicBezTo>
                    <a:pt x="693" y="161"/>
                    <a:pt x="697" y="170"/>
                    <a:pt x="700" y="171"/>
                  </a:cubicBezTo>
                  <a:cubicBezTo>
                    <a:pt x="698" y="169"/>
                    <a:pt x="696" y="166"/>
                    <a:pt x="694" y="163"/>
                  </a:cubicBezTo>
                  <a:cubicBezTo>
                    <a:pt x="692" y="160"/>
                    <a:pt x="690" y="157"/>
                    <a:pt x="688" y="154"/>
                  </a:cubicBezTo>
                  <a:cubicBezTo>
                    <a:pt x="689" y="153"/>
                    <a:pt x="681" y="146"/>
                    <a:pt x="681" y="143"/>
                  </a:cubicBezTo>
                  <a:cubicBezTo>
                    <a:pt x="678" y="140"/>
                    <a:pt x="674" y="135"/>
                    <a:pt x="670" y="131"/>
                  </a:cubicBezTo>
                  <a:cubicBezTo>
                    <a:pt x="667" y="127"/>
                    <a:pt x="663" y="122"/>
                    <a:pt x="662" y="119"/>
                  </a:cubicBezTo>
                  <a:cubicBezTo>
                    <a:pt x="662" y="120"/>
                    <a:pt x="663" y="120"/>
                    <a:pt x="663" y="120"/>
                  </a:cubicBezTo>
                  <a:cubicBezTo>
                    <a:pt x="661" y="118"/>
                    <a:pt x="660" y="117"/>
                    <a:pt x="659" y="116"/>
                  </a:cubicBezTo>
                  <a:cubicBezTo>
                    <a:pt x="660" y="117"/>
                    <a:pt x="660" y="118"/>
                    <a:pt x="660" y="118"/>
                  </a:cubicBezTo>
                  <a:cubicBezTo>
                    <a:pt x="656" y="114"/>
                    <a:pt x="655" y="113"/>
                    <a:pt x="652" y="110"/>
                  </a:cubicBezTo>
                  <a:cubicBezTo>
                    <a:pt x="653" y="110"/>
                    <a:pt x="653" y="111"/>
                    <a:pt x="654" y="111"/>
                  </a:cubicBezTo>
                  <a:cubicBezTo>
                    <a:pt x="650" y="107"/>
                    <a:pt x="651" y="106"/>
                    <a:pt x="647" y="103"/>
                  </a:cubicBezTo>
                  <a:cubicBezTo>
                    <a:pt x="647" y="104"/>
                    <a:pt x="649" y="106"/>
                    <a:pt x="646" y="104"/>
                  </a:cubicBezTo>
                  <a:cubicBezTo>
                    <a:pt x="647" y="104"/>
                    <a:pt x="645" y="102"/>
                    <a:pt x="644" y="101"/>
                  </a:cubicBezTo>
                  <a:cubicBezTo>
                    <a:pt x="643" y="101"/>
                    <a:pt x="645" y="103"/>
                    <a:pt x="642" y="101"/>
                  </a:cubicBezTo>
                  <a:cubicBezTo>
                    <a:pt x="639" y="98"/>
                    <a:pt x="638" y="98"/>
                    <a:pt x="634" y="95"/>
                  </a:cubicBezTo>
                  <a:cubicBezTo>
                    <a:pt x="635" y="94"/>
                    <a:pt x="631" y="90"/>
                    <a:pt x="633" y="91"/>
                  </a:cubicBezTo>
                  <a:cubicBezTo>
                    <a:pt x="629" y="88"/>
                    <a:pt x="629" y="86"/>
                    <a:pt x="626" y="86"/>
                  </a:cubicBezTo>
                  <a:cubicBezTo>
                    <a:pt x="627" y="86"/>
                    <a:pt x="625" y="84"/>
                    <a:pt x="628" y="84"/>
                  </a:cubicBezTo>
                  <a:cubicBezTo>
                    <a:pt x="626" y="83"/>
                    <a:pt x="626" y="84"/>
                    <a:pt x="625" y="83"/>
                  </a:cubicBezTo>
                  <a:cubicBezTo>
                    <a:pt x="625" y="83"/>
                    <a:pt x="626" y="85"/>
                    <a:pt x="623" y="84"/>
                  </a:cubicBezTo>
                  <a:cubicBezTo>
                    <a:pt x="617" y="78"/>
                    <a:pt x="608" y="70"/>
                    <a:pt x="602" y="68"/>
                  </a:cubicBezTo>
                  <a:cubicBezTo>
                    <a:pt x="602" y="68"/>
                    <a:pt x="602" y="67"/>
                    <a:pt x="603" y="68"/>
                  </a:cubicBezTo>
                  <a:cubicBezTo>
                    <a:pt x="600" y="65"/>
                    <a:pt x="600" y="65"/>
                    <a:pt x="600" y="65"/>
                  </a:cubicBezTo>
                  <a:cubicBezTo>
                    <a:pt x="600" y="66"/>
                    <a:pt x="599" y="66"/>
                    <a:pt x="597" y="65"/>
                  </a:cubicBezTo>
                  <a:cubicBezTo>
                    <a:pt x="599" y="65"/>
                    <a:pt x="596" y="63"/>
                    <a:pt x="596" y="62"/>
                  </a:cubicBezTo>
                  <a:cubicBezTo>
                    <a:pt x="600" y="63"/>
                    <a:pt x="602" y="66"/>
                    <a:pt x="606" y="69"/>
                  </a:cubicBezTo>
                  <a:cubicBezTo>
                    <a:pt x="608" y="69"/>
                    <a:pt x="617" y="76"/>
                    <a:pt x="617" y="77"/>
                  </a:cubicBezTo>
                  <a:cubicBezTo>
                    <a:pt x="617" y="76"/>
                    <a:pt x="614" y="73"/>
                    <a:pt x="610" y="70"/>
                  </a:cubicBezTo>
                  <a:cubicBezTo>
                    <a:pt x="607" y="68"/>
                    <a:pt x="604" y="66"/>
                    <a:pt x="602" y="65"/>
                  </a:cubicBezTo>
                  <a:cubicBezTo>
                    <a:pt x="600" y="63"/>
                    <a:pt x="599" y="62"/>
                    <a:pt x="597" y="60"/>
                  </a:cubicBezTo>
                  <a:cubicBezTo>
                    <a:pt x="595" y="58"/>
                    <a:pt x="592" y="57"/>
                    <a:pt x="590" y="55"/>
                  </a:cubicBezTo>
                  <a:cubicBezTo>
                    <a:pt x="590" y="56"/>
                    <a:pt x="588" y="55"/>
                    <a:pt x="587" y="55"/>
                  </a:cubicBezTo>
                  <a:cubicBezTo>
                    <a:pt x="586" y="55"/>
                    <a:pt x="588" y="56"/>
                    <a:pt x="587" y="57"/>
                  </a:cubicBezTo>
                  <a:cubicBezTo>
                    <a:pt x="590" y="59"/>
                    <a:pt x="589" y="57"/>
                    <a:pt x="591" y="58"/>
                  </a:cubicBezTo>
                  <a:cubicBezTo>
                    <a:pt x="589" y="59"/>
                    <a:pt x="594" y="61"/>
                    <a:pt x="592" y="61"/>
                  </a:cubicBezTo>
                  <a:cubicBezTo>
                    <a:pt x="589" y="59"/>
                    <a:pt x="585" y="55"/>
                    <a:pt x="583" y="56"/>
                  </a:cubicBezTo>
                  <a:cubicBezTo>
                    <a:pt x="582" y="55"/>
                    <a:pt x="581" y="55"/>
                    <a:pt x="579" y="54"/>
                  </a:cubicBezTo>
                  <a:cubicBezTo>
                    <a:pt x="580" y="54"/>
                    <a:pt x="581" y="53"/>
                    <a:pt x="581" y="53"/>
                  </a:cubicBezTo>
                  <a:cubicBezTo>
                    <a:pt x="577" y="51"/>
                    <a:pt x="582" y="55"/>
                    <a:pt x="577" y="53"/>
                  </a:cubicBezTo>
                  <a:cubicBezTo>
                    <a:pt x="576" y="52"/>
                    <a:pt x="576" y="51"/>
                    <a:pt x="574" y="51"/>
                  </a:cubicBezTo>
                  <a:cubicBezTo>
                    <a:pt x="572" y="49"/>
                    <a:pt x="576" y="50"/>
                    <a:pt x="575" y="49"/>
                  </a:cubicBezTo>
                  <a:cubicBezTo>
                    <a:pt x="575" y="49"/>
                    <a:pt x="570" y="47"/>
                    <a:pt x="570" y="46"/>
                  </a:cubicBezTo>
                  <a:cubicBezTo>
                    <a:pt x="570" y="46"/>
                    <a:pt x="570" y="45"/>
                    <a:pt x="572" y="46"/>
                  </a:cubicBezTo>
                  <a:cubicBezTo>
                    <a:pt x="570" y="47"/>
                    <a:pt x="576" y="48"/>
                    <a:pt x="578" y="49"/>
                  </a:cubicBezTo>
                  <a:cubicBezTo>
                    <a:pt x="579" y="50"/>
                    <a:pt x="579" y="51"/>
                    <a:pt x="580" y="52"/>
                  </a:cubicBezTo>
                  <a:cubicBezTo>
                    <a:pt x="581" y="51"/>
                    <a:pt x="584" y="54"/>
                    <a:pt x="585" y="55"/>
                  </a:cubicBezTo>
                  <a:cubicBezTo>
                    <a:pt x="585" y="53"/>
                    <a:pt x="581" y="51"/>
                    <a:pt x="579" y="49"/>
                  </a:cubicBezTo>
                  <a:cubicBezTo>
                    <a:pt x="580" y="49"/>
                    <a:pt x="582" y="51"/>
                    <a:pt x="583" y="50"/>
                  </a:cubicBezTo>
                  <a:cubicBezTo>
                    <a:pt x="580" y="49"/>
                    <a:pt x="577" y="48"/>
                    <a:pt x="576" y="46"/>
                  </a:cubicBezTo>
                  <a:cubicBezTo>
                    <a:pt x="575" y="47"/>
                    <a:pt x="571" y="43"/>
                    <a:pt x="572" y="45"/>
                  </a:cubicBezTo>
                  <a:cubicBezTo>
                    <a:pt x="574" y="47"/>
                    <a:pt x="576" y="46"/>
                    <a:pt x="576" y="48"/>
                  </a:cubicBezTo>
                  <a:cubicBezTo>
                    <a:pt x="573" y="47"/>
                    <a:pt x="572" y="45"/>
                    <a:pt x="569" y="43"/>
                  </a:cubicBezTo>
                  <a:cubicBezTo>
                    <a:pt x="568" y="44"/>
                    <a:pt x="571" y="45"/>
                    <a:pt x="570" y="45"/>
                  </a:cubicBezTo>
                  <a:cubicBezTo>
                    <a:pt x="569" y="45"/>
                    <a:pt x="569" y="45"/>
                    <a:pt x="569" y="45"/>
                  </a:cubicBezTo>
                  <a:cubicBezTo>
                    <a:pt x="565" y="43"/>
                    <a:pt x="564" y="42"/>
                    <a:pt x="562" y="40"/>
                  </a:cubicBezTo>
                  <a:cubicBezTo>
                    <a:pt x="559" y="39"/>
                    <a:pt x="563" y="41"/>
                    <a:pt x="562" y="41"/>
                  </a:cubicBezTo>
                  <a:cubicBezTo>
                    <a:pt x="561" y="40"/>
                    <a:pt x="560" y="40"/>
                    <a:pt x="560" y="40"/>
                  </a:cubicBezTo>
                  <a:cubicBezTo>
                    <a:pt x="559" y="39"/>
                    <a:pt x="557" y="39"/>
                    <a:pt x="558" y="38"/>
                  </a:cubicBezTo>
                  <a:cubicBezTo>
                    <a:pt x="558" y="37"/>
                    <a:pt x="561" y="39"/>
                    <a:pt x="560" y="38"/>
                  </a:cubicBezTo>
                  <a:cubicBezTo>
                    <a:pt x="557" y="37"/>
                    <a:pt x="556" y="36"/>
                    <a:pt x="554" y="35"/>
                  </a:cubicBezTo>
                  <a:cubicBezTo>
                    <a:pt x="553" y="34"/>
                    <a:pt x="553" y="35"/>
                    <a:pt x="550" y="34"/>
                  </a:cubicBezTo>
                  <a:cubicBezTo>
                    <a:pt x="549" y="33"/>
                    <a:pt x="549" y="33"/>
                    <a:pt x="547" y="32"/>
                  </a:cubicBezTo>
                  <a:cubicBezTo>
                    <a:pt x="546" y="32"/>
                    <a:pt x="541" y="30"/>
                    <a:pt x="538" y="28"/>
                  </a:cubicBezTo>
                  <a:cubicBezTo>
                    <a:pt x="537" y="29"/>
                    <a:pt x="535" y="28"/>
                    <a:pt x="534" y="28"/>
                  </a:cubicBezTo>
                  <a:cubicBezTo>
                    <a:pt x="538" y="30"/>
                    <a:pt x="539" y="30"/>
                    <a:pt x="541" y="31"/>
                  </a:cubicBezTo>
                  <a:cubicBezTo>
                    <a:pt x="540" y="31"/>
                    <a:pt x="539" y="31"/>
                    <a:pt x="538" y="31"/>
                  </a:cubicBezTo>
                  <a:cubicBezTo>
                    <a:pt x="540" y="32"/>
                    <a:pt x="541" y="31"/>
                    <a:pt x="542" y="32"/>
                  </a:cubicBezTo>
                  <a:cubicBezTo>
                    <a:pt x="541" y="33"/>
                    <a:pt x="547" y="34"/>
                    <a:pt x="547" y="35"/>
                  </a:cubicBezTo>
                  <a:cubicBezTo>
                    <a:pt x="547" y="35"/>
                    <a:pt x="546" y="35"/>
                    <a:pt x="546" y="36"/>
                  </a:cubicBezTo>
                  <a:cubicBezTo>
                    <a:pt x="551" y="37"/>
                    <a:pt x="558" y="40"/>
                    <a:pt x="560" y="42"/>
                  </a:cubicBezTo>
                  <a:cubicBezTo>
                    <a:pt x="560" y="40"/>
                    <a:pt x="568" y="46"/>
                    <a:pt x="564" y="45"/>
                  </a:cubicBezTo>
                  <a:cubicBezTo>
                    <a:pt x="568" y="47"/>
                    <a:pt x="566" y="45"/>
                    <a:pt x="568" y="46"/>
                  </a:cubicBezTo>
                  <a:cubicBezTo>
                    <a:pt x="568" y="47"/>
                    <a:pt x="570" y="48"/>
                    <a:pt x="569" y="48"/>
                  </a:cubicBezTo>
                  <a:cubicBezTo>
                    <a:pt x="562" y="46"/>
                    <a:pt x="558" y="43"/>
                    <a:pt x="552" y="39"/>
                  </a:cubicBezTo>
                  <a:cubicBezTo>
                    <a:pt x="547" y="38"/>
                    <a:pt x="546" y="36"/>
                    <a:pt x="542" y="35"/>
                  </a:cubicBezTo>
                  <a:cubicBezTo>
                    <a:pt x="542" y="35"/>
                    <a:pt x="542" y="35"/>
                    <a:pt x="542" y="35"/>
                  </a:cubicBezTo>
                  <a:cubicBezTo>
                    <a:pt x="542" y="35"/>
                    <a:pt x="534" y="31"/>
                    <a:pt x="536" y="33"/>
                  </a:cubicBezTo>
                  <a:cubicBezTo>
                    <a:pt x="538" y="33"/>
                    <a:pt x="543" y="36"/>
                    <a:pt x="543" y="37"/>
                  </a:cubicBezTo>
                  <a:cubicBezTo>
                    <a:pt x="538" y="35"/>
                    <a:pt x="536" y="33"/>
                    <a:pt x="531" y="32"/>
                  </a:cubicBezTo>
                  <a:cubicBezTo>
                    <a:pt x="532" y="31"/>
                    <a:pt x="531" y="31"/>
                    <a:pt x="529" y="30"/>
                  </a:cubicBezTo>
                  <a:cubicBezTo>
                    <a:pt x="529" y="31"/>
                    <a:pt x="524" y="29"/>
                    <a:pt x="525" y="29"/>
                  </a:cubicBezTo>
                  <a:cubicBezTo>
                    <a:pt x="522" y="28"/>
                    <a:pt x="518" y="26"/>
                    <a:pt x="515" y="25"/>
                  </a:cubicBezTo>
                  <a:cubicBezTo>
                    <a:pt x="511" y="23"/>
                    <a:pt x="507" y="22"/>
                    <a:pt x="502" y="21"/>
                  </a:cubicBezTo>
                  <a:cubicBezTo>
                    <a:pt x="502" y="20"/>
                    <a:pt x="500" y="20"/>
                    <a:pt x="499" y="19"/>
                  </a:cubicBezTo>
                  <a:cubicBezTo>
                    <a:pt x="497" y="19"/>
                    <a:pt x="495" y="18"/>
                    <a:pt x="494" y="18"/>
                  </a:cubicBezTo>
                  <a:cubicBezTo>
                    <a:pt x="494" y="18"/>
                    <a:pt x="494" y="18"/>
                    <a:pt x="495" y="18"/>
                  </a:cubicBezTo>
                  <a:cubicBezTo>
                    <a:pt x="491" y="17"/>
                    <a:pt x="491" y="16"/>
                    <a:pt x="490" y="16"/>
                  </a:cubicBezTo>
                  <a:cubicBezTo>
                    <a:pt x="487" y="16"/>
                    <a:pt x="493" y="18"/>
                    <a:pt x="491" y="17"/>
                  </a:cubicBezTo>
                  <a:cubicBezTo>
                    <a:pt x="488" y="17"/>
                    <a:pt x="486" y="16"/>
                    <a:pt x="485" y="15"/>
                  </a:cubicBezTo>
                  <a:cubicBezTo>
                    <a:pt x="482" y="14"/>
                    <a:pt x="478" y="14"/>
                    <a:pt x="473" y="13"/>
                  </a:cubicBezTo>
                  <a:cubicBezTo>
                    <a:pt x="469" y="12"/>
                    <a:pt x="465" y="11"/>
                    <a:pt x="462" y="10"/>
                  </a:cubicBezTo>
                  <a:cubicBezTo>
                    <a:pt x="460" y="10"/>
                    <a:pt x="451" y="9"/>
                    <a:pt x="445" y="9"/>
                  </a:cubicBezTo>
                  <a:cubicBezTo>
                    <a:pt x="439" y="8"/>
                    <a:pt x="435" y="7"/>
                    <a:pt x="440" y="7"/>
                  </a:cubicBezTo>
                  <a:cubicBezTo>
                    <a:pt x="434" y="6"/>
                    <a:pt x="427" y="6"/>
                    <a:pt x="423" y="6"/>
                  </a:cubicBezTo>
                  <a:cubicBezTo>
                    <a:pt x="427" y="6"/>
                    <a:pt x="422" y="6"/>
                    <a:pt x="423" y="5"/>
                  </a:cubicBezTo>
                  <a:cubicBezTo>
                    <a:pt x="421" y="5"/>
                    <a:pt x="420" y="5"/>
                    <a:pt x="419" y="4"/>
                  </a:cubicBezTo>
                  <a:cubicBezTo>
                    <a:pt x="419" y="6"/>
                    <a:pt x="413" y="4"/>
                    <a:pt x="412" y="5"/>
                  </a:cubicBezTo>
                  <a:cubicBezTo>
                    <a:pt x="412" y="5"/>
                    <a:pt x="413" y="5"/>
                    <a:pt x="412" y="5"/>
                  </a:cubicBezTo>
                  <a:cubicBezTo>
                    <a:pt x="411" y="4"/>
                    <a:pt x="411" y="4"/>
                    <a:pt x="410" y="3"/>
                  </a:cubicBezTo>
                  <a:cubicBezTo>
                    <a:pt x="412" y="2"/>
                    <a:pt x="413" y="3"/>
                    <a:pt x="416" y="3"/>
                  </a:cubicBezTo>
                  <a:cubicBezTo>
                    <a:pt x="414" y="2"/>
                    <a:pt x="416" y="2"/>
                    <a:pt x="417" y="1"/>
                  </a:cubicBezTo>
                  <a:cubicBezTo>
                    <a:pt x="411" y="1"/>
                    <a:pt x="409" y="1"/>
                    <a:pt x="407" y="1"/>
                  </a:cubicBezTo>
                  <a:cubicBezTo>
                    <a:pt x="405" y="1"/>
                    <a:pt x="403" y="1"/>
                    <a:pt x="398" y="0"/>
                  </a:cubicBezTo>
                  <a:cubicBezTo>
                    <a:pt x="398" y="2"/>
                    <a:pt x="402" y="1"/>
                    <a:pt x="403" y="2"/>
                  </a:cubicBezTo>
                  <a:cubicBezTo>
                    <a:pt x="401" y="2"/>
                    <a:pt x="400" y="2"/>
                    <a:pt x="399" y="2"/>
                  </a:cubicBezTo>
                  <a:cubicBezTo>
                    <a:pt x="399" y="2"/>
                    <a:pt x="399" y="3"/>
                    <a:pt x="401" y="3"/>
                  </a:cubicBezTo>
                  <a:cubicBezTo>
                    <a:pt x="400" y="2"/>
                    <a:pt x="403" y="3"/>
                    <a:pt x="404" y="2"/>
                  </a:cubicBezTo>
                  <a:cubicBezTo>
                    <a:pt x="405" y="2"/>
                    <a:pt x="407" y="2"/>
                    <a:pt x="406" y="3"/>
                  </a:cubicBezTo>
                  <a:cubicBezTo>
                    <a:pt x="405" y="3"/>
                    <a:pt x="402" y="3"/>
                    <a:pt x="403" y="4"/>
                  </a:cubicBezTo>
                  <a:cubicBezTo>
                    <a:pt x="405" y="3"/>
                    <a:pt x="407" y="3"/>
                    <a:pt x="408" y="4"/>
                  </a:cubicBezTo>
                  <a:cubicBezTo>
                    <a:pt x="406" y="4"/>
                    <a:pt x="402" y="4"/>
                    <a:pt x="398" y="4"/>
                  </a:cubicBezTo>
                  <a:cubicBezTo>
                    <a:pt x="396" y="4"/>
                    <a:pt x="394" y="4"/>
                    <a:pt x="392" y="4"/>
                  </a:cubicBezTo>
                  <a:cubicBezTo>
                    <a:pt x="390" y="5"/>
                    <a:pt x="388" y="5"/>
                    <a:pt x="387" y="5"/>
                  </a:cubicBezTo>
                  <a:cubicBezTo>
                    <a:pt x="385" y="5"/>
                    <a:pt x="381" y="5"/>
                    <a:pt x="377" y="5"/>
                  </a:cubicBezTo>
                  <a:cubicBezTo>
                    <a:pt x="373" y="5"/>
                    <a:pt x="369" y="6"/>
                    <a:pt x="369" y="7"/>
                  </a:cubicBezTo>
                  <a:cubicBezTo>
                    <a:pt x="368" y="6"/>
                    <a:pt x="368" y="6"/>
                    <a:pt x="367" y="6"/>
                  </a:cubicBezTo>
                  <a:cubicBezTo>
                    <a:pt x="369" y="5"/>
                    <a:pt x="376" y="5"/>
                    <a:pt x="376" y="4"/>
                  </a:cubicBezTo>
                  <a:cubicBezTo>
                    <a:pt x="372" y="5"/>
                    <a:pt x="366" y="6"/>
                    <a:pt x="369" y="4"/>
                  </a:cubicBezTo>
                  <a:cubicBezTo>
                    <a:pt x="367" y="4"/>
                    <a:pt x="368" y="5"/>
                    <a:pt x="366" y="5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73" y="3"/>
                    <a:pt x="370" y="3"/>
                  </a:cubicBezTo>
                  <a:cubicBezTo>
                    <a:pt x="369" y="4"/>
                    <a:pt x="365" y="3"/>
                    <a:pt x="363" y="3"/>
                  </a:cubicBezTo>
                  <a:cubicBezTo>
                    <a:pt x="363" y="4"/>
                    <a:pt x="360" y="4"/>
                    <a:pt x="357" y="5"/>
                  </a:cubicBezTo>
                  <a:cubicBezTo>
                    <a:pt x="355" y="5"/>
                    <a:pt x="352" y="5"/>
                    <a:pt x="351" y="4"/>
                  </a:cubicBezTo>
                  <a:cubicBezTo>
                    <a:pt x="351" y="4"/>
                    <a:pt x="352" y="4"/>
                    <a:pt x="353" y="3"/>
                  </a:cubicBezTo>
                  <a:cubicBezTo>
                    <a:pt x="356" y="3"/>
                    <a:pt x="360" y="3"/>
                    <a:pt x="360" y="2"/>
                  </a:cubicBezTo>
                  <a:cubicBezTo>
                    <a:pt x="362" y="2"/>
                    <a:pt x="362" y="3"/>
                    <a:pt x="361" y="4"/>
                  </a:cubicBezTo>
                  <a:cubicBezTo>
                    <a:pt x="365" y="3"/>
                    <a:pt x="361" y="3"/>
                    <a:pt x="363" y="2"/>
                  </a:cubicBezTo>
                  <a:cubicBezTo>
                    <a:pt x="364" y="3"/>
                    <a:pt x="366" y="3"/>
                    <a:pt x="367" y="2"/>
                  </a:cubicBezTo>
                  <a:cubicBezTo>
                    <a:pt x="366" y="2"/>
                    <a:pt x="362" y="2"/>
                    <a:pt x="357" y="2"/>
                  </a:cubicBezTo>
                  <a:cubicBezTo>
                    <a:pt x="352" y="3"/>
                    <a:pt x="348" y="3"/>
                    <a:pt x="345" y="4"/>
                  </a:cubicBezTo>
                  <a:cubicBezTo>
                    <a:pt x="343" y="4"/>
                    <a:pt x="340" y="5"/>
                    <a:pt x="337" y="5"/>
                  </a:cubicBezTo>
                  <a:cubicBezTo>
                    <a:pt x="334" y="6"/>
                    <a:pt x="331" y="6"/>
                    <a:pt x="330" y="5"/>
                  </a:cubicBezTo>
                  <a:cubicBezTo>
                    <a:pt x="327" y="6"/>
                    <a:pt x="323" y="7"/>
                    <a:pt x="322" y="6"/>
                  </a:cubicBezTo>
                  <a:cubicBezTo>
                    <a:pt x="319" y="6"/>
                    <a:pt x="321" y="7"/>
                    <a:pt x="318" y="8"/>
                  </a:cubicBezTo>
                  <a:cubicBezTo>
                    <a:pt x="313" y="8"/>
                    <a:pt x="314" y="7"/>
                    <a:pt x="311" y="6"/>
                  </a:cubicBezTo>
                  <a:cubicBezTo>
                    <a:pt x="312" y="7"/>
                    <a:pt x="305" y="9"/>
                    <a:pt x="302" y="9"/>
                  </a:cubicBezTo>
                  <a:cubicBezTo>
                    <a:pt x="302" y="9"/>
                    <a:pt x="303" y="8"/>
                    <a:pt x="303" y="8"/>
                  </a:cubicBezTo>
                  <a:cubicBezTo>
                    <a:pt x="300" y="8"/>
                    <a:pt x="300" y="11"/>
                    <a:pt x="297" y="10"/>
                  </a:cubicBezTo>
                  <a:cubicBezTo>
                    <a:pt x="295" y="10"/>
                    <a:pt x="301" y="8"/>
                    <a:pt x="298" y="9"/>
                  </a:cubicBezTo>
                  <a:cubicBezTo>
                    <a:pt x="296" y="10"/>
                    <a:pt x="294" y="9"/>
                    <a:pt x="293" y="11"/>
                  </a:cubicBezTo>
                  <a:cubicBezTo>
                    <a:pt x="291" y="11"/>
                    <a:pt x="291" y="11"/>
                    <a:pt x="290" y="11"/>
                  </a:cubicBezTo>
                  <a:cubicBezTo>
                    <a:pt x="288" y="12"/>
                    <a:pt x="273" y="18"/>
                    <a:pt x="274" y="15"/>
                  </a:cubicBezTo>
                  <a:cubicBezTo>
                    <a:pt x="273" y="16"/>
                    <a:pt x="271" y="17"/>
                    <a:pt x="269" y="17"/>
                  </a:cubicBezTo>
                  <a:cubicBezTo>
                    <a:pt x="267" y="18"/>
                    <a:pt x="265" y="19"/>
                    <a:pt x="262" y="20"/>
                  </a:cubicBezTo>
                  <a:cubicBezTo>
                    <a:pt x="258" y="22"/>
                    <a:pt x="254" y="23"/>
                    <a:pt x="249" y="25"/>
                  </a:cubicBezTo>
                  <a:cubicBezTo>
                    <a:pt x="245" y="27"/>
                    <a:pt x="240" y="29"/>
                    <a:pt x="236" y="30"/>
                  </a:cubicBezTo>
                  <a:cubicBezTo>
                    <a:pt x="232" y="32"/>
                    <a:pt x="228" y="34"/>
                    <a:pt x="225" y="36"/>
                  </a:cubicBezTo>
                  <a:cubicBezTo>
                    <a:pt x="225" y="35"/>
                    <a:pt x="225" y="35"/>
                    <a:pt x="227" y="34"/>
                  </a:cubicBezTo>
                  <a:cubicBezTo>
                    <a:pt x="227" y="34"/>
                    <a:pt x="229" y="34"/>
                    <a:pt x="230" y="32"/>
                  </a:cubicBezTo>
                  <a:cubicBezTo>
                    <a:pt x="229" y="33"/>
                    <a:pt x="228" y="33"/>
                    <a:pt x="228" y="32"/>
                  </a:cubicBezTo>
                  <a:cubicBezTo>
                    <a:pt x="230" y="31"/>
                    <a:pt x="233" y="31"/>
                    <a:pt x="234" y="29"/>
                  </a:cubicBezTo>
                  <a:cubicBezTo>
                    <a:pt x="232" y="30"/>
                    <a:pt x="226" y="33"/>
                    <a:pt x="224" y="34"/>
                  </a:cubicBezTo>
                  <a:cubicBezTo>
                    <a:pt x="224" y="34"/>
                    <a:pt x="225" y="35"/>
                    <a:pt x="223" y="36"/>
                  </a:cubicBezTo>
                  <a:cubicBezTo>
                    <a:pt x="223" y="34"/>
                    <a:pt x="220" y="38"/>
                    <a:pt x="218" y="38"/>
                  </a:cubicBezTo>
                  <a:cubicBezTo>
                    <a:pt x="220" y="36"/>
                    <a:pt x="217" y="36"/>
                    <a:pt x="217" y="38"/>
                  </a:cubicBezTo>
                  <a:cubicBezTo>
                    <a:pt x="218" y="36"/>
                    <a:pt x="217" y="38"/>
                    <a:pt x="216" y="39"/>
                  </a:cubicBezTo>
                  <a:cubicBezTo>
                    <a:pt x="213" y="40"/>
                    <a:pt x="211" y="38"/>
                    <a:pt x="209" y="41"/>
                  </a:cubicBezTo>
                  <a:cubicBezTo>
                    <a:pt x="209" y="41"/>
                    <a:pt x="212" y="39"/>
                    <a:pt x="212" y="40"/>
                  </a:cubicBezTo>
                  <a:cubicBezTo>
                    <a:pt x="212" y="41"/>
                    <a:pt x="207" y="43"/>
                    <a:pt x="205" y="44"/>
                  </a:cubicBezTo>
                  <a:cubicBezTo>
                    <a:pt x="205" y="45"/>
                    <a:pt x="204" y="46"/>
                    <a:pt x="203" y="47"/>
                  </a:cubicBezTo>
                  <a:cubicBezTo>
                    <a:pt x="202" y="49"/>
                    <a:pt x="200" y="50"/>
                    <a:pt x="198" y="51"/>
                  </a:cubicBezTo>
                  <a:cubicBezTo>
                    <a:pt x="201" y="49"/>
                    <a:pt x="199" y="50"/>
                    <a:pt x="198" y="49"/>
                  </a:cubicBezTo>
                  <a:cubicBezTo>
                    <a:pt x="194" y="52"/>
                    <a:pt x="191" y="54"/>
                    <a:pt x="186" y="56"/>
                  </a:cubicBezTo>
                  <a:cubicBezTo>
                    <a:pt x="187" y="55"/>
                    <a:pt x="193" y="52"/>
                    <a:pt x="191" y="53"/>
                  </a:cubicBezTo>
                  <a:cubicBezTo>
                    <a:pt x="187" y="55"/>
                    <a:pt x="186" y="55"/>
                    <a:pt x="188" y="53"/>
                  </a:cubicBezTo>
                  <a:cubicBezTo>
                    <a:pt x="185" y="56"/>
                    <a:pt x="184" y="55"/>
                    <a:pt x="182" y="58"/>
                  </a:cubicBezTo>
                  <a:cubicBezTo>
                    <a:pt x="181" y="58"/>
                    <a:pt x="180" y="58"/>
                    <a:pt x="180" y="58"/>
                  </a:cubicBezTo>
                  <a:cubicBezTo>
                    <a:pt x="180" y="57"/>
                    <a:pt x="181" y="56"/>
                    <a:pt x="183" y="55"/>
                  </a:cubicBezTo>
                  <a:cubicBezTo>
                    <a:pt x="179" y="56"/>
                    <a:pt x="178" y="57"/>
                    <a:pt x="175" y="58"/>
                  </a:cubicBezTo>
                  <a:cubicBezTo>
                    <a:pt x="175" y="59"/>
                    <a:pt x="179" y="56"/>
                    <a:pt x="177" y="58"/>
                  </a:cubicBezTo>
                  <a:cubicBezTo>
                    <a:pt x="174" y="60"/>
                    <a:pt x="175" y="61"/>
                    <a:pt x="172" y="62"/>
                  </a:cubicBezTo>
                  <a:cubicBezTo>
                    <a:pt x="172" y="61"/>
                    <a:pt x="168" y="64"/>
                    <a:pt x="167" y="65"/>
                  </a:cubicBezTo>
                  <a:cubicBezTo>
                    <a:pt x="169" y="62"/>
                    <a:pt x="173" y="61"/>
                    <a:pt x="174" y="59"/>
                  </a:cubicBezTo>
                  <a:cubicBezTo>
                    <a:pt x="172" y="60"/>
                    <a:pt x="169" y="62"/>
                    <a:pt x="169" y="61"/>
                  </a:cubicBezTo>
                  <a:cubicBezTo>
                    <a:pt x="171" y="59"/>
                    <a:pt x="175" y="57"/>
                    <a:pt x="175" y="56"/>
                  </a:cubicBezTo>
                  <a:cubicBezTo>
                    <a:pt x="171" y="58"/>
                    <a:pt x="168" y="61"/>
                    <a:pt x="166" y="60"/>
                  </a:cubicBezTo>
                  <a:cubicBezTo>
                    <a:pt x="166" y="62"/>
                    <a:pt x="160" y="65"/>
                    <a:pt x="159" y="68"/>
                  </a:cubicBezTo>
                  <a:cubicBezTo>
                    <a:pt x="157" y="68"/>
                    <a:pt x="159" y="67"/>
                    <a:pt x="157" y="67"/>
                  </a:cubicBezTo>
                  <a:cubicBezTo>
                    <a:pt x="155" y="70"/>
                    <a:pt x="153" y="69"/>
                    <a:pt x="153" y="70"/>
                  </a:cubicBezTo>
                  <a:cubicBezTo>
                    <a:pt x="155" y="69"/>
                    <a:pt x="154" y="71"/>
                    <a:pt x="153" y="71"/>
                  </a:cubicBezTo>
                  <a:cubicBezTo>
                    <a:pt x="153" y="71"/>
                    <a:pt x="151" y="73"/>
                    <a:pt x="149" y="74"/>
                  </a:cubicBezTo>
                  <a:cubicBezTo>
                    <a:pt x="149" y="73"/>
                    <a:pt x="147" y="75"/>
                    <a:pt x="147" y="74"/>
                  </a:cubicBezTo>
                  <a:cubicBezTo>
                    <a:pt x="144" y="77"/>
                    <a:pt x="141" y="80"/>
                    <a:pt x="138" y="82"/>
                  </a:cubicBezTo>
                  <a:cubicBezTo>
                    <a:pt x="135" y="84"/>
                    <a:pt x="132" y="86"/>
                    <a:pt x="129" y="89"/>
                  </a:cubicBezTo>
                  <a:cubicBezTo>
                    <a:pt x="129" y="89"/>
                    <a:pt x="129" y="88"/>
                    <a:pt x="128" y="89"/>
                  </a:cubicBezTo>
                  <a:cubicBezTo>
                    <a:pt x="127" y="91"/>
                    <a:pt x="125" y="93"/>
                    <a:pt x="123" y="95"/>
                  </a:cubicBezTo>
                  <a:cubicBezTo>
                    <a:pt x="123" y="94"/>
                    <a:pt x="124" y="93"/>
                    <a:pt x="124" y="93"/>
                  </a:cubicBezTo>
                  <a:cubicBezTo>
                    <a:pt x="121" y="95"/>
                    <a:pt x="112" y="106"/>
                    <a:pt x="114" y="101"/>
                  </a:cubicBezTo>
                  <a:cubicBezTo>
                    <a:pt x="112" y="104"/>
                    <a:pt x="108" y="111"/>
                    <a:pt x="106" y="109"/>
                  </a:cubicBezTo>
                  <a:cubicBezTo>
                    <a:pt x="105" y="112"/>
                    <a:pt x="107" y="110"/>
                    <a:pt x="107" y="111"/>
                  </a:cubicBezTo>
                  <a:cubicBezTo>
                    <a:pt x="103" y="114"/>
                    <a:pt x="99" y="118"/>
                    <a:pt x="96" y="122"/>
                  </a:cubicBezTo>
                  <a:cubicBezTo>
                    <a:pt x="93" y="126"/>
                    <a:pt x="90" y="130"/>
                    <a:pt x="87" y="133"/>
                  </a:cubicBezTo>
                  <a:cubicBezTo>
                    <a:pt x="88" y="134"/>
                    <a:pt x="81" y="139"/>
                    <a:pt x="81" y="142"/>
                  </a:cubicBezTo>
                  <a:cubicBezTo>
                    <a:pt x="80" y="143"/>
                    <a:pt x="79" y="144"/>
                    <a:pt x="79" y="144"/>
                  </a:cubicBezTo>
                  <a:cubicBezTo>
                    <a:pt x="82" y="139"/>
                    <a:pt x="84" y="135"/>
                    <a:pt x="87" y="131"/>
                  </a:cubicBezTo>
                  <a:cubicBezTo>
                    <a:pt x="89" y="128"/>
                    <a:pt x="92" y="124"/>
                    <a:pt x="96" y="120"/>
                  </a:cubicBezTo>
                  <a:cubicBezTo>
                    <a:pt x="94" y="118"/>
                    <a:pt x="92" y="123"/>
                    <a:pt x="90" y="122"/>
                  </a:cubicBezTo>
                  <a:cubicBezTo>
                    <a:pt x="101" y="105"/>
                    <a:pt x="112" y="90"/>
                    <a:pt x="127" y="79"/>
                  </a:cubicBezTo>
                  <a:cubicBezTo>
                    <a:pt x="141" y="64"/>
                    <a:pt x="159" y="52"/>
                    <a:pt x="173" y="38"/>
                  </a:cubicBezTo>
                  <a:cubicBezTo>
                    <a:pt x="178" y="34"/>
                    <a:pt x="184" y="30"/>
                    <a:pt x="190" y="26"/>
                  </a:cubicBezTo>
                  <a:cubicBezTo>
                    <a:pt x="196" y="22"/>
                    <a:pt x="203" y="18"/>
                    <a:pt x="209" y="15"/>
                  </a:cubicBezTo>
                  <a:cubicBezTo>
                    <a:pt x="206" y="15"/>
                    <a:pt x="202" y="18"/>
                    <a:pt x="197" y="21"/>
                  </a:cubicBezTo>
                  <a:cubicBezTo>
                    <a:pt x="195" y="22"/>
                    <a:pt x="193" y="24"/>
                    <a:pt x="190" y="25"/>
                  </a:cubicBezTo>
                  <a:cubicBezTo>
                    <a:pt x="188" y="26"/>
                    <a:pt x="186" y="27"/>
                    <a:pt x="185" y="28"/>
                  </a:cubicBezTo>
                  <a:cubicBezTo>
                    <a:pt x="185" y="27"/>
                    <a:pt x="184" y="26"/>
                    <a:pt x="185" y="25"/>
                  </a:cubicBezTo>
                  <a:cubicBezTo>
                    <a:pt x="179" y="28"/>
                    <a:pt x="175" y="30"/>
                    <a:pt x="171" y="30"/>
                  </a:cubicBezTo>
                  <a:cubicBezTo>
                    <a:pt x="163" y="37"/>
                    <a:pt x="153" y="42"/>
                    <a:pt x="147" y="45"/>
                  </a:cubicBezTo>
                  <a:cubicBezTo>
                    <a:pt x="144" y="47"/>
                    <a:pt x="146" y="47"/>
                    <a:pt x="144" y="49"/>
                  </a:cubicBezTo>
                  <a:cubicBezTo>
                    <a:pt x="143" y="48"/>
                    <a:pt x="142" y="50"/>
                    <a:pt x="142" y="49"/>
                  </a:cubicBezTo>
                  <a:cubicBezTo>
                    <a:pt x="140" y="51"/>
                    <a:pt x="137" y="53"/>
                    <a:pt x="136" y="53"/>
                  </a:cubicBezTo>
                  <a:cubicBezTo>
                    <a:pt x="132" y="58"/>
                    <a:pt x="131" y="56"/>
                    <a:pt x="128" y="61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3" y="64"/>
                    <a:pt x="119" y="67"/>
                    <a:pt x="116" y="70"/>
                  </a:cubicBezTo>
                  <a:cubicBezTo>
                    <a:pt x="113" y="72"/>
                    <a:pt x="109" y="75"/>
                    <a:pt x="106" y="79"/>
                  </a:cubicBezTo>
                  <a:cubicBezTo>
                    <a:pt x="106" y="79"/>
                    <a:pt x="105" y="79"/>
                    <a:pt x="105" y="79"/>
                  </a:cubicBezTo>
                  <a:cubicBezTo>
                    <a:pt x="101" y="83"/>
                    <a:pt x="99" y="85"/>
                    <a:pt x="97" y="86"/>
                  </a:cubicBezTo>
                  <a:cubicBezTo>
                    <a:pt x="94" y="89"/>
                    <a:pt x="92" y="92"/>
                    <a:pt x="89" y="95"/>
                  </a:cubicBezTo>
                  <a:cubicBezTo>
                    <a:pt x="87" y="98"/>
                    <a:pt x="84" y="101"/>
                    <a:pt x="82" y="104"/>
                  </a:cubicBezTo>
                  <a:cubicBezTo>
                    <a:pt x="77" y="109"/>
                    <a:pt x="72" y="115"/>
                    <a:pt x="68" y="123"/>
                  </a:cubicBezTo>
                  <a:cubicBezTo>
                    <a:pt x="67" y="123"/>
                    <a:pt x="66" y="124"/>
                    <a:pt x="65" y="125"/>
                  </a:cubicBezTo>
                  <a:cubicBezTo>
                    <a:pt x="64" y="128"/>
                    <a:pt x="61" y="132"/>
                    <a:pt x="59" y="136"/>
                  </a:cubicBezTo>
                  <a:cubicBezTo>
                    <a:pt x="56" y="140"/>
                    <a:pt x="53" y="145"/>
                    <a:pt x="52" y="148"/>
                  </a:cubicBezTo>
                  <a:cubicBezTo>
                    <a:pt x="52" y="149"/>
                    <a:pt x="52" y="150"/>
                    <a:pt x="52" y="151"/>
                  </a:cubicBezTo>
                  <a:cubicBezTo>
                    <a:pt x="50" y="154"/>
                    <a:pt x="52" y="149"/>
                    <a:pt x="50" y="153"/>
                  </a:cubicBezTo>
                  <a:cubicBezTo>
                    <a:pt x="49" y="156"/>
                    <a:pt x="53" y="151"/>
                    <a:pt x="51" y="153"/>
                  </a:cubicBezTo>
                  <a:cubicBezTo>
                    <a:pt x="51" y="154"/>
                    <a:pt x="50" y="155"/>
                    <a:pt x="49" y="156"/>
                  </a:cubicBezTo>
                  <a:cubicBezTo>
                    <a:pt x="50" y="156"/>
                    <a:pt x="48" y="160"/>
                    <a:pt x="46" y="163"/>
                  </a:cubicBezTo>
                  <a:cubicBezTo>
                    <a:pt x="46" y="166"/>
                    <a:pt x="45" y="169"/>
                    <a:pt x="44" y="173"/>
                  </a:cubicBezTo>
                  <a:cubicBezTo>
                    <a:pt x="43" y="176"/>
                    <a:pt x="42" y="180"/>
                    <a:pt x="42" y="182"/>
                  </a:cubicBezTo>
                  <a:cubicBezTo>
                    <a:pt x="36" y="193"/>
                    <a:pt x="36" y="200"/>
                    <a:pt x="36" y="207"/>
                  </a:cubicBezTo>
                  <a:cubicBezTo>
                    <a:pt x="34" y="208"/>
                    <a:pt x="35" y="210"/>
                    <a:pt x="34" y="211"/>
                  </a:cubicBezTo>
                  <a:cubicBezTo>
                    <a:pt x="36" y="209"/>
                    <a:pt x="36" y="208"/>
                    <a:pt x="37" y="209"/>
                  </a:cubicBezTo>
                  <a:cubicBezTo>
                    <a:pt x="37" y="210"/>
                    <a:pt x="37" y="210"/>
                    <a:pt x="37" y="212"/>
                  </a:cubicBezTo>
                  <a:cubicBezTo>
                    <a:pt x="36" y="212"/>
                    <a:pt x="36" y="210"/>
                    <a:pt x="36" y="210"/>
                  </a:cubicBezTo>
                  <a:cubicBezTo>
                    <a:pt x="36" y="214"/>
                    <a:pt x="35" y="215"/>
                    <a:pt x="35" y="218"/>
                  </a:cubicBezTo>
                  <a:cubicBezTo>
                    <a:pt x="37" y="213"/>
                    <a:pt x="35" y="222"/>
                    <a:pt x="34" y="223"/>
                  </a:cubicBezTo>
                  <a:cubicBezTo>
                    <a:pt x="36" y="221"/>
                    <a:pt x="37" y="217"/>
                    <a:pt x="37" y="214"/>
                  </a:cubicBezTo>
                  <a:cubicBezTo>
                    <a:pt x="38" y="215"/>
                    <a:pt x="39" y="214"/>
                    <a:pt x="38" y="215"/>
                  </a:cubicBezTo>
                  <a:cubicBezTo>
                    <a:pt x="36" y="221"/>
                    <a:pt x="34" y="225"/>
                    <a:pt x="32" y="232"/>
                  </a:cubicBezTo>
                  <a:cubicBezTo>
                    <a:pt x="32" y="233"/>
                    <a:pt x="34" y="230"/>
                    <a:pt x="32" y="235"/>
                  </a:cubicBezTo>
                  <a:cubicBezTo>
                    <a:pt x="31" y="235"/>
                    <a:pt x="30" y="239"/>
                    <a:pt x="30" y="235"/>
                  </a:cubicBezTo>
                  <a:cubicBezTo>
                    <a:pt x="29" y="239"/>
                    <a:pt x="30" y="238"/>
                    <a:pt x="29" y="242"/>
                  </a:cubicBezTo>
                  <a:cubicBezTo>
                    <a:pt x="28" y="242"/>
                    <a:pt x="28" y="242"/>
                    <a:pt x="28" y="242"/>
                  </a:cubicBezTo>
                  <a:cubicBezTo>
                    <a:pt x="27" y="245"/>
                    <a:pt x="28" y="244"/>
                    <a:pt x="27" y="246"/>
                  </a:cubicBezTo>
                  <a:cubicBezTo>
                    <a:pt x="26" y="248"/>
                    <a:pt x="25" y="250"/>
                    <a:pt x="24" y="252"/>
                  </a:cubicBezTo>
                  <a:cubicBezTo>
                    <a:pt x="23" y="253"/>
                    <a:pt x="22" y="255"/>
                    <a:pt x="21" y="257"/>
                  </a:cubicBezTo>
                  <a:cubicBezTo>
                    <a:pt x="23" y="252"/>
                    <a:pt x="23" y="247"/>
                    <a:pt x="25" y="244"/>
                  </a:cubicBezTo>
                  <a:cubicBezTo>
                    <a:pt x="25" y="246"/>
                    <a:pt x="24" y="249"/>
                    <a:pt x="25" y="250"/>
                  </a:cubicBezTo>
                  <a:cubicBezTo>
                    <a:pt x="27" y="245"/>
                    <a:pt x="25" y="244"/>
                    <a:pt x="27" y="240"/>
                  </a:cubicBezTo>
                  <a:cubicBezTo>
                    <a:pt x="28" y="232"/>
                    <a:pt x="34" y="225"/>
                    <a:pt x="33" y="221"/>
                  </a:cubicBezTo>
                  <a:cubicBezTo>
                    <a:pt x="30" y="228"/>
                    <a:pt x="24" y="233"/>
                    <a:pt x="26" y="236"/>
                  </a:cubicBezTo>
                  <a:cubicBezTo>
                    <a:pt x="25" y="236"/>
                    <a:pt x="27" y="231"/>
                    <a:pt x="27" y="232"/>
                  </a:cubicBezTo>
                  <a:cubicBezTo>
                    <a:pt x="28" y="233"/>
                    <a:pt x="28" y="233"/>
                    <a:pt x="27" y="236"/>
                  </a:cubicBezTo>
                  <a:cubicBezTo>
                    <a:pt x="25" y="238"/>
                    <a:pt x="26" y="239"/>
                    <a:pt x="24" y="244"/>
                  </a:cubicBezTo>
                  <a:cubicBezTo>
                    <a:pt x="24" y="242"/>
                    <a:pt x="22" y="249"/>
                    <a:pt x="23" y="244"/>
                  </a:cubicBezTo>
                  <a:cubicBezTo>
                    <a:pt x="21" y="246"/>
                    <a:pt x="21" y="252"/>
                    <a:pt x="19" y="252"/>
                  </a:cubicBezTo>
                  <a:cubicBezTo>
                    <a:pt x="20" y="250"/>
                    <a:pt x="21" y="246"/>
                    <a:pt x="21" y="246"/>
                  </a:cubicBezTo>
                  <a:cubicBezTo>
                    <a:pt x="20" y="249"/>
                    <a:pt x="21" y="242"/>
                    <a:pt x="20" y="246"/>
                  </a:cubicBezTo>
                  <a:cubicBezTo>
                    <a:pt x="19" y="250"/>
                    <a:pt x="17" y="251"/>
                    <a:pt x="17" y="255"/>
                  </a:cubicBezTo>
                  <a:cubicBezTo>
                    <a:pt x="16" y="255"/>
                    <a:pt x="17" y="254"/>
                    <a:pt x="16" y="255"/>
                  </a:cubicBezTo>
                  <a:cubicBezTo>
                    <a:pt x="16" y="257"/>
                    <a:pt x="16" y="257"/>
                    <a:pt x="15" y="259"/>
                  </a:cubicBezTo>
                  <a:cubicBezTo>
                    <a:pt x="15" y="260"/>
                    <a:pt x="16" y="256"/>
                    <a:pt x="17" y="256"/>
                  </a:cubicBezTo>
                  <a:cubicBezTo>
                    <a:pt x="14" y="266"/>
                    <a:pt x="14" y="269"/>
                    <a:pt x="11" y="273"/>
                  </a:cubicBezTo>
                  <a:cubicBezTo>
                    <a:pt x="11" y="272"/>
                    <a:pt x="12" y="271"/>
                    <a:pt x="11" y="271"/>
                  </a:cubicBezTo>
                  <a:cubicBezTo>
                    <a:pt x="11" y="272"/>
                    <a:pt x="11" y="273"/>
                    <a:pt x="10" y="273"/>
                  </a:cubicBezTo>
                  <a:cubicBezTo>
                    <a:pt x="9" y="277"/>
                    <a:pt x="10" y="278"/>
                    <a:pt x="10" y="281"/>
                  </a:cubicBezTo>
                  <a:cubicBezTo>
                    <a:pt x="9" y="283"/>
                    <a:pt x="8" y="286"/>
                    <a:pt x="7" y="290"/>
                  </a:cubicBezTo>
                  <a:cubicBezTo>
                    <a:pt x="6" y="293"/>
                    <a:pt x="5" y="296"/>
                    <a:pt x="4" y="300"/>
                  </a:cubicBezTo>
                  <a:cubicBezTo>
                    <a:pt x="3" y="307"/>
                    <a:pt x="2" y="315"/>
                    <a:pt x="1" y="324"/>
                  </a:cubicBezTo>
                  <a:cubicBezTo>
                    <a:pt x="1" y="324"/>
                    <a:pt x="1" y="322"/>
                    <a:pt x="0" y="322"/>
                  </a:cubicBezTo>
                  <a:cubicBezTo>
                    <a:pt x="0" y="327"/>
                    <a:pt x="1" y="330"/>
                    <a:pt x="2" y="327"/>
                  </a:cubicBezTo>
                  <a:cubicBezTo>
                    <a:pt x="2" y="329"/>
                    <a:pt x="2" y="329"/>
                    <a:pt x="2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3" y="335"/>
                    <a:pt x="4" y="337"/>
                    <a:pt x="5" y="337"/>
                  </a:cubicBezTo>
                  <a:cubicBezTo>
                    <a:pt x="6" y="335"/>
                    <a:pt x="7" y="337"/>
                    <a:pt x="8" y="334"/>
                  </a:cubicBezTo>
                  <a:cubicBezTo>
                    <a:pt x="7" y="332"/>
                    <a:pt x="7" y="330"/>
                    <a:pt x="8" y="327"/>
                  </a:cubicBezTo>
                  <a:cubicBezTo>
                    <a:pt x="7" y="327"/>
                    <a:pt x="6" y="328"/>
                    <a:pt x="6" y="324"/>
                  </a:cubicBezTo>
                  <a:cubicBezTo>
                    <a:pt x="8" y="327"/>
                    <a:pt x="7" y="325"/>
                    <a:pt x="8" y="321"/>
                  </a:cubicBezTo>
                  <a:cubicBezTo>
                    <a:pt x="9" y="322"/>
                    <a:pt x="10" y="327"/>
                    <a:pt x="8" y="330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10" y="325"/>
                    <a:pt x="10" y="322"/>
                    <a:pt x="9" y="319"/>
                  </a:cubicBezTo>
                  <a:cubicBezTo>
                    <a:pt x="10" y="319"/>
                    <a:pt x="10" y="322"/>
                    <a:pt x="10" y="323"/>
                  </a:cubicBezTo>
                  <a:cubicBezTo>
                    <a:pt x="11" y="321"/>
                    <a:pt x="11" y="318"/>
                    <a:pt x="11" y="314"/>
                  </a:cubicBezTo>
                  <a:cubicBezTo>
                    <a:pt x="12" y="313"/>
                    <a:pt x="12" y="311"/>
                    <a:pt x="12" y="309"/>
                  </a:cubicBezTo>
                  <a:cubicBezTo>
                    <a:pt x="12" y="307"/>
                    <a:pt x="13" y="306"/>
                    <a:pt x="13" y="304"/>
                  </a:cubicBezTo>
                  <a:cubicBezTo>
                    <a:pt x="14" y="297"/>
                    <a:pt x="16" y="292"/>
                    <a:pt x="18" y="293"/>
                  </a:cubicBezTo>
                  <a:cubicBezTo>
                    <a:pt x="19" y="289"/>
                    <a:pt x="20" y="285"/>
                    <a:pt x="21" y="281"/>
                  </a:cubicBezTo>
                  <a:cubicBezTo>
                    <a:pt x="20" y="280"/>
                    <a:pt x="19" y="283"/>
                    <a:pt x="19" y="283"/>
                  </a:cubicBezTo>
                  <a:cubicBezTo>
                    <a:pt x="19" y="279"/>
                    <a:pt x="20" y="276"/>
                    <a:pt x="22" y="274"/>
                  </a:cubicBezTo>
                  <a:cubicBezTo>
                    <a:pt x="21" y="275"/>
                    <a:pt x="22" y="269"/>
                    <a:pt x="23" y="268"/>
                  </a:cubicBezTo>
                  <a:cubicBezTo>
                    <a:pt x="22" y="268"/>
                    <a:pt x="23" y="263"/>
                    <a:pt x="24" y="262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4" y="264"/>
                    <a:pt x="23" y="266"/>
                    <a:pt x="24" y="267"/>
                  </a:cubicBezTo>
                  <a:cubicBezTo>
                    <a:pt x="25" y="264"/>
                    <a:pt x="25" y="263"/>
                    <a:pt x="26" y="263"/>
                  </a:cubicBezTo>
                  <a:cubicBezTo>
                    <a:pt x="26" y="261"/>
                    <a:pt x="26" y="260"/>
                    <a:pt x="26" y="259"/>
                  </a:cubicBezTo>
                  <a:cubicBezTo>
                    <a:pt x="25" y="260"/>
                    <a:pt x="26" y="262"/>
                    <a:pt x="25" y="263"/>
                  </a:cubicBezTo>
                  <a:cubicBezTo>
                    <a:pt x="24" y="262"/>
                    <a:pt x="24" y="261"/>
                    <a:pt x="24" y="258"/>
                  </a:cubicBezTo>
                  <a:cubicBezTo>
                    <a:pt x="28" y="253"/>
                    <a:pt x="28" y="256"/>
                    <a:pt x="26" y="267"/>
                  </a:cubicBezTo>
                  <a:cubicBezTo>
                    <a:pt x="25" y="269"/>
                    <a:pt x="24" y="270"/>
                    <a:pt x="23" y="274"/>
                  </a:cubicBezTo>
                  <a:cubicBezTo>
                    <a:pt x="24" y="275"/>
                    <a:pt x="25" y="271"/>
                    <a:pt x="25" y="274"/>
                  </a:cubicBezTo>
                  <a:cubicBezTo>
                    <a:pt x="24" y="276"/>
                    <a:pt x="23" y="277"/>
                    <a:pt x="24" y="279"/>
                  </a:cubicBezTo>
                  <a:cubicBezTo>
                    <a:pt x="25" y="280"/>
                    <a:pt x="24" y="275"/>
                    <a:pt x="25" y="276"/>
                  </a:cubicBezTo>
                  <a:cubicBezTo>
                    <a:pt x="26" y="280"/>
                    <a:pt x="24" y="283"/>
                    <a:pt x="24" y="287"/>
                  </a:cubicBezTo>
                  <a:cubicBezTo>
                    <a:pt x="24" y="287"/>
                    <a:pt x="23" y="287"/>
                    <a:pt x="23" y="288"/>
                  </a:cubicBezTo>
                  <a:cubicBezTo>
                    <a:pt x="23" y="292"/>
                    <a:pt x="22" y="298"/>
                    <a:pt x="21" y="306"/>
                  </a:cubicBezTo>
                  <a:cubicBezTo>
                    <a:pt x="20" y="305"/>
                    <a:pt x="20" y="309"/>
                    <a:pt x="19" y="309"/>
                  </a:cubicBezTo>
                  <a:cubicBezTo>
                    <a:pt x="20" y="314"/>
                    <a:pt x="19" y="319"/>
                    <a:pt x="19" y="321"/>
                  </a:cubicBezTo>
                  <a:cubicBezTo>
                    <a:pt x="18" y="318"/>
                    <a:pt x="18" y="313"/>
                    <a:pt x="19" y="308"/>
                  </a:cubicBezTo>
                  <a:cubicBezTo>
                    <a:pt x="19" y="304"/>
                    <a:pt x="20" y="300"/>
                    <a:pt x="21" y="296"/>
                  </a:cubicBezTo>
                  <a:cubicBezTo>
                    <a:pt x="20" y="298"/>
                    <a:pt x="19" y="303"/>
                    <a:pt x="18" y="305"/>
                  </a:cubicBezTo>
                  <a:cubicBezTo>
                    <a:pt x="18" y="308"/>
                    <a:pt x="19" y="307"/>
                    <a:pt x="18" y="310"/>
                  </a:cubicBezTo>
                  <a:cubicBezTo>
                    <a:pt x="17" y="311"/>
                    <a:pt x="16" y="314"/>
                    <a:pt x="16" y="310"/>
                  </a:cubicBezTo>
                  <a:cubicBezTo>
                    <a:pt x="16" y="313"/>
                    <a:pt x="15" y="314"/>
                    <a:pt x="17" y="317"/>
                  </a:cubicBezTo>
                  <a:cubicBezTo>
                    <a:pt x="17" y="315"/>
                    <a:pt x="16" y="314"/>
                    <a:pt x="17" y="313"/>
                  </a:cubicBezTo>
                  <a:cubicBezTo>
                    <a:pt x="18" y="315"/>
                    <a:pt x="16" y="320"/>
                    <a:pt x="16" y="322"/>
                  </a:cubicBezTo>
                  <a:cubicBezTo>
                    <a:pt x="17" y="322"/>
                    <a:pt x="17" y="318"/>
                    <a:pt x="18" y="318"/>
                  </a:cubicBezTo>
                  <a:cubicBezTo>
                    <a:pt x="17" y="321"/>
                    <a:pt x="17" y="322"/>
                    <a:pt x="17" y="326"/>
                  </a:cubicBezTo>
                  <a:cubicBezTo>
                    <a:pt x="17" y="326"/>
                    <a:pt x="18" y="325"/>
                    <a:pt x="18" y="325"/>
                  </a:cubicBezTo>
                  <a:cubicBezTo>
                    <a:pt x="19" y="330"/>
                    <a:pt x="18" y="338"/>
                    <a:pt x="19" y="340"/>
                  </a:cubicBezTo>
                  <a:cubicBezTo>
                    <a:pt x="20" y="339"/>
                    <a:pt x="20" y="337"/>
                    <a:pt x="21" y="336"/>
                  </a:cubicBezTo>
                  <a:cubicBezTo>
                    <a:pt x="21" y="340"/>
                    <a:pt x="18" y="346"/>
                    <a:pt x="18" y="350"/>
                  </a:cubicBezTo>
                  <a:cubicBezTo>
                    <a:pt x="18" y="349"/>
                    <a:pt x="18" y="346"/>
                    <a:pt x="18" y="343"/>
                  </a:cubicBezTo>
                  <a:cubicBezTo>
                    <a:pt x="16" y="346"/>
                    <a:pt x="17" y="349"/>
                    <a:pt x="18" y="351"/>
                  </a:cubicBezTo>
                  <a:cubicBezTo>
                    <a:pt x="18" y="353"/>
                    <a:pt x="16" y="353"/>
                    <a:pt x="17" y="353"/>
                  </a:cubicBezTo>
                  <a:cubicBezTo>
                    <a:pt x="17" y="356"/>
                    <a:pt x="18" y="351"/>
                    <a:pt x="18" y="354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17" y="355"/>
                    <a:pt x="16" y="356"/>
                    <a:pt x="16" y="357"/>
                  </a:cubicBezTo>
                  <a:cubicBezTo>
                    <a:pt x="17" y="357"/>
                    <a:pt x="17" y="359"/>
                    <a:pt x="17" y="359"/>
                  </a:cubicBezTo>
                  <a:cubicBezTo>
                    <a:pt x="17" y="357"/>
                    <a:pt x="17" y="357"/>
                    <a:pt x="17" y="356"/>
                  </a:cubicBezTo>
                  <a:cubicBezTo>
                    <a:pt x="18" y="360"/>
                    <a:pt x="17" y="361"/>
                    <a:pt x="18" y="365"/>
                  </a:cubicBezTo>
                  <a:cubicBezTo>
                    <a:pt x="17" y="365"/>
                    <a:pt x="16" y="370"/>
                    <a:pt x="17" y="372"/>
                  </a:cubicBezTo>
                  <a:cubicBezTo>
                    <a:pt x="17" y="370"/>
                    <a:pt x="17" y="368"/>
                    <a:pt x="18" y="367"/>
                  </a:cubicBezTo>
                  <a:cubicBezTo>
                    <a:pt x="17" y="371"/>
                    <a:pt x="19" y="375"/>
                    <a:pt x="20" y="378"/>
                  </a:cubicBezTo>
                  <a:cubicBezTo>
                    <a:pt x="21" y="379"/>
                    <a:pt x="21" y="376"/>
                    <a:pt x="21" y="375"/>
                  </a:cubicBezTo>
                  <a:cubicBezTo>
                    <a:pt x="20" y="374"/>
                    <a:pt x="21" y="378"/>
                    <a:pt x="20" y="376"/>
                  </a:cubicBezTo>
                  <a:cubicBezTo>
                    <a:pt x="20" y="371"/>
                    <a:pt x="20" y="368"/>
                    <a:pt x="19" y="364"/>
                  </a:cubicBezTo>
                  <a:cubicBezTo>
                    <a:pt x="20" y="362"/>
                    <a:pt x="22" y="363"/>
                    <a:pt x="22" y="360"/>
                  </a:cubicBezTo>
                  <a:cubicBezTo>
                    <a:pt x="22" y="362"/>
                    <a:pt x="23" y="360"/>
                    <a:pt x="23" y="362"/>
                  </a:cubicBezTo>
                  <a:cubicBezTo>
                    <a:pt x="23" y="359"/>
                    <a:pt x="24" y="358"/>
                    <a:pt x="24" y="360"/>
                  </a:cubicBezTo>
                  <a:cubicBezTo>
                    <a:pt x="24" y="357"/>
                    <a:pt x="24" y="357"/>
                    <a:pt x="24" y="355"/>
                  </a:cubicBezTo>
                  <a:cubicBezTo>
                    <a:pt x="25" y="354"/>
                    <a:pt x="26" y="352"/>
                    <a:pt x="27" y="348"/>
                  </a:cubicBezTo>
                  <a:cubicBezTo>
                    <a:pt x="26" y="348"/>
                    <a:pt x="25" y="352"/>
                    <a:pt x="25" y="350"/>
                  </a:cubicBezTo>
                  <a:cubicBezTo>
                    <a:pt x="25" y="348"/>
                    <a:pt x="26" y="348"/>
                    <a:pt x="26" y="345"/>
                  </a:cubicBezTo>
                  <a:cubicBezTo>
                    <a:pt x="25" y="345"/>
                    <a:pt x="25" y="348"/>
                    <a:pt x="24" y="350"/>
                  </a:cubicBezTo>
                  <a:cubicBezTo>
                    <a:pt x="24" y="352"/>
                    <a:pt x="24" y="355"/>
                    <a:pt x="23" y="354"/>
                  </a:cubicBezTo>
                  <a:cubicBezTo>
                    <a:pt x="23" y="351"/>
                    <a:pt x="24" y="350"/>
                    <a:pt x="23" y="347"/>
                  </a:cubicBezTo>
                  <a:cubicBezTo>
                    <a:pt x="25" y="347"/>
                    <a:pt x="25" y="342"/>
                    <a:pt x="26" y="339"/>
                  </a:cubicBezTo>
                  <a:cubicBezTo>
                    <a:pt x="26" y="341"/>
                    <a:pt x="25" y="343"/>
                    <a:pt x="26" y="344"/>
                  </a:cubicBezTo>
                  <a:cubicBezTo>
                    <a:pt x="27" y="340"/>
                    <a:pt x="26" y="346"/>
                    <a:pt x="27" y="345"/>
                  </a:cubicBezTo>
                  <a:cubicBezTo>
                    <a:pt x="27" y="345"/>
                    <a:pt x="28" y="343"/>
                    <a:pt x="28" y="344"/>
                  </a:cubicBezTo>
                  <a:cubicBezTo>
                    <a:pt x="27" y="351"/>
                    <a:pt x="29" y="358"/>
                    <a:pt x="30" y="362"/>
                  </a:cubicBezTo>
                  <a:cubicBezTo>
                    <a:pt x="30" y="359"/>
                    <a:pt x="28" y="350"/>
                    <a:pt x="29" y="347"/>
                  </a:cubicBezTo>
                  <a:cubicBezTo>
                    <a:pt x="29" y="346"/>
                    <a:pt x="32" y="346"/>
                    <a:pt x="32" y="346"/>
                  </a:cubicBezTo>
                  <a:cubicBezTo>
                    <a:pt x="31" y="344"/>
                    <a:pt x="32" y="343"/>
                    <a:pt x="32" y="341"/>
                  </a:cubicBezTo>
                  <a:cubicBezTo>
                    <a:pt x="32" y="341"/>
                    <a:pt x="31" y="341"/>
                    <a:pt x="32" y="339"/>
                  </a:cubicBezTo>
                  <a:cubicBezTo>
                    <a:pt x="33" y="339"/>
                    <a:pt x="33" y="339"/>
                    <a:pt x="33" y="339"/>
                  </a:cubicBezTo>
                  <a:cubicBezTo>
                    <a:pt x="33" y="344"/>
                    <a:pt x="32" y="348"/>
                    <a:pt x="33" y="350"/>
                  </a:cubicBezTo>
                  <a:cubicBezTo>
                    <a:pt x="33" y="349"/>
                    <a:pt x="33" y="349"/>
                    <a:pt x="33" y="349"/>
                  </a:cubicBezTo>
                  <a:cubicBezTo>
                    <a:pt x="34" y="351"/>
                    <a:pt x="33" y="351"/>
                    <a:pt x="34" y="354"/>
                  </a:cubicBezTo>
                  <a:cubicBezTo>
                    <a:pt x="31" y="356"/>
                    <a:pt x="33" y="365"/>
                    <a:pt x="31" y="370"/>
                  </a:cubicBezTo>
                  <a:cubicBezTo>
                    <a:pt x="31" y="366"/>
                    <a:pt x="30" y="367"/>
                    <a:pt x="30" y="367"/>
                  </a:cubicBezTo>
                  <a:cubicBezTo>
                    <a:pt x="31" y="368"/>
                    <a:pt x="31" y="374"/>
                    <a:pt x="30" y="373"/>
                  </a:cubicBezTo>
                  <a:cubicBezTo>
                    <a:pt x="29" y="370"/>
                    <a:pt x="30" y="371"/>
                    <a:pt x="30" y="369"/>
                  </a:cubicBezTo>
                  <a:cubicBezTo>
                    <a:pt x="29" y="369"/>
                    <a:pt x="29" y="372"/>
                    <a:pt x="29" y="374"/>
                  </a:cubicBezTo>
                  <a:cubicBezTo>
                    <a:pt x="30" y="373"/>
                    <a:pt x="31" y="375"/>
                    <a:pt x="31" y="377"/>
                  </a:cubicBezTo>
                  <a:cubicBezTo>
                    <a:pt x="30" y="377"/>
                    <a:pt x="30" y="380"/>
                    <a:pt x="29" y="380"/>
                  </a:cubicBezTo>
                  <a:cubicBezTo>
                    <a:pt x="30" y="386"/>
                    <a:pt x="29" y="384"/>
                    <a:pt x="28" y="386"/>
                  </a:cubicBezTo>
                  <a:cubicBezTo>
                    <a:pt x="28" y="390"/>
                    <a:pt x="29" y="385"/>
                    <a:pt x="29" y="387"/>
                  </a:cubicBezTo>
                  <a:cubicBezTo>
                    <a:pt x="30" y="394"/>
                    <a:pt x="29" y="397"/>
                    <a:pt x="30" y="402"/>
                  </a:cubicBezTo>
                  <a:cubicBezTo>
                    <a:pt x="29" y="402"/>
                    <a:pt x="29" y="402"/>
                    <a:pt x="28" y="401"/>
                  </a:cubicBezTo>
                  <a:cubicBezTo>
                    <a:pt x="29" y="404"/>
                    <a:pt x="28" y="408"/>
                    <a:pt x="28" y="407"/>
                  </a:cubicBezTo>
                  <a:cubicBezTo>
                    <a:pt x="27" y="405"/>
                    <a:pt x="29" y="404"/>
                    <a:pt x="27" y="403"/>
                  </a:cubicBezTo>
                  <a:cubicBezTo>
                    <a:pt x="27" y="404"/>
                    <a:pt x="27" y="405"/>
                    <a:pt x="27" y="405"/>
                  </a:cubicBezTo>
                  <a:cubicBezTo>
                    <a:pt x="28" y="408"/>
                    <a:pt x="28" y="409"/>
                    <a:pt x="27" y="411"/>
                  </a:cubicBezTo>
                  <a:cubicBezTo>
                    <a:pt x="28" y="412"/>
                    <a:pt x="28" y="419"/>
                    <a:pt x="28" y="421"/>
                  </a:cubicBezTo>
                  <a:cubicBezTo>
                    <a:pt x="27" y="422"/>
                    <a:pt x="27" y="418"/>
                    <a:pt x="26" y="417"/>
                  </a:cubicBezTo>
                  <a:cubicBezTo>
                    <a:pt x="26" y="419"/>
                    <a:pt x="26" y="420"/>
                    <a:pt x="26" y="420"/>
                  </a:cubicBezTo>
                  <a:cubicBezTo>
                    <a:pt x="25" y="419"/>
                    <a:pt x="25" y="418"/>
                    <a:pt x="25" y="418"/>
                  </a:cubicBezTo>
                  <a:cubicBezTo>
                    <a:pt x="25" y="420"/>
                    <a:pt x="25" y="422"/>
                    <a:pt x="26" y="423"/>
                  </a:cubicBezTo>
                  <a:cubicBezTo>
                    <a:pt x="27" y="421"/>
                    <a:pt x="28" y="422"/>
                    <a:pt x="28" y="424"/>
                  </a:cubicBezTo>
                  <a:cubicBezTo>
                    <a:pt x="29" y="426"/>
                    <a:pt x="30" y="428"/>
                    <a:pt x="30" y="429"/>
                  </a:cubicBezTo>
                  <a:cubicBezTo>
                    <a:pt x="30" y="431"/>
                    <a:pt x="31" y="433"/>
                    <a:pt x="31" y="436"/>
                  </a:cubicBezTo>
                  <a:cubicBezTo>
                    <a:pt x="32" y="434"/>
                    <a:pt x="33" y="435"/>
                    <a:pt x="34" y="438"/>
                  </a:cubicBezTo>
                  <a:cubicBezTo>
                    <a:pt x="36" y="436"/>
                    <a:pt x="38" y="437"/>
                    <a:pt x="38" y="441"/>
                  </a:cubicBezTo>
                  <a:cubicBezTo>
                    <a:pt x="38" y="440"/>
                    <a:pt x="39" y="440"/>
                    <a:pt x="39" y="440"/>
                  </a:cubicBezTo>
                  <a:cubicBezTo>
                    <a:pt x="39" y="438"/>
                    <a:pt x="37" y="435"/>
                    <a:pt x="38" y="434"/>
                  </a:cubicBezTo>
                  <a:cubicBezTo>
                    <a:pt x="39" y="435"/>
                    <a:pt x="38" y="436"/>
                    <a:pt x="39" y="438"/>
                  </a:cubicBezTo>
                  <a:cubicBezTo>
                    <a:pt x="39" y="437"/>
                    <a:pt x="40" y="441"/>
                    <a:pt x="40" y="439"/>
                  </a:cubicBezTo>
                  <a:cubicBezTo>
                    <a:pt x="40" y="437"/>
                    <a:pt x="39" y="434"/>
                    <a:pt x="40" y="434"/>
                  </a:cubicBezTo>
                  <a:cubicBezTo>
                    <a:pt x="39" y="429"/>
                    <a:pt x="37" y="428"/>
                    <a:pt x="37" y="423"/>
                  </a:cubicBezTo>
                  <a:cubicBezTo>
                    <a:pt x="37" y="422"/>
                    <a:pt x="37" y="423"/>
                    <a:pt x="37" y="423"/>
                  </a:cubicBezTo>
                  <a:cubicBezTo>
                    <a:pt x="36" y="419"/>
                    <a:pt x="36" y="415"/>
                    <a:pt x="34" y="411"/>
                  </a:cubicBezTo>
                  <a:cubicBezTo>
                    <a:pt x="34" y="411"/>
                    <a:pt x="34" y="410"/>
                    <a:pt x="34" y="410"/>
                  </a:cubicBezTo>
                  <a:cubicBezTo>
                    <a:pt x="36" y="411"/>
                    <a:pt x="35" y="412"/>
                    <a:pt x="37" y="413"/>
                  </a:cubicBezTo>
                  <a:cubicBezTo>
                    <a:pt x="36" y="415"/>
                    <a:pt x="38" y="415"/>
                    <a:pt x="37" y="417"/>
                  </a:cubicBezTo>
                  <a:cubicBezTo>
                    <a:pt x="37" y="417"/>
                    <a:pt x="37" y="420"/>
                    <a:pt x="38" y="419"/>
                  </a:cubicBezTo>
                  <a:cubicBezTo>
                    <a:pt x="38" y="418"/>
                    <a:pt x="38" y="415"/>
                    <a:pt x="39" y="416"/>
                  </a:cubicBezTo>
                  <a:cubicBezTo>
                    <a:pt x="38" y="413"/>
                    <a:pt x="37" y="411"/>
                    <a:pt x="38" y="410"/>
                  </a:cubicBezTo>
                  <a:cubicBezTo>
                    <a:pt x="38" y="412"/>
                    <a:pt x="38" y="413"/>
                    <a:pt x="39" y="414"/>
                  </a:cubicBezTo>
                  <a:cubicBezTo>
                    <a:pt x="38" y="415"/>
                    <a:pt x="39" y="419"/>
                    <a:pt x="39" y="415"/>
                  </a:cubicBezTo>
                  <a:cubicBezTo>
                    <a:pt x="40" y="419"/>
                    <a:pt x="40" y="420"/>
                    <a:pt x="40" y="422"/>
                  </a:cubicBezTo>
                  <a:cubicBezTo>
                    <a:pt x="40" y="421"/>
                    <a:pt x="41" y="419"/>
                    <a:pt x="41" y="421"/>
                  </a:cubicBezTo>
                  <a:cubicBezTo>
                    <a:pt x="42" y="423"/>
                    <a:pt x="41" y="424"/>
                    <a:pt x="41" y="426"/>
                  </a:cubicBezTo>
                  <a:cubicBezTo>
                    <a:pt x="41" y="427"/>
                    <a:pt x="41" y="424"/>
                    <a:pt x="42" y="427"/>
                  </a:cubicBezTo>
                  <a:cubicBezTo>
                    <a:pt x="41" y="425"/>
                    <a:pt x="42" y="429"/>
                    <a:pt x="42" y="431"/>
                  </a:cubicBezTo>
                  <a:cubicBezTo>
                    <a:pt x="44" y="430"/>
                    <a:pt x="43" y="432"/>
                    <a:pt x="44" y="434"/>
                  </a:cubicBezTo>
                  <a:cubicBezTo>
                    <a:pt x="46" y="435"/>
                    <a:pt x="49" y="436"/>
                    <a:pt x="51" y="441"/>
                  </a:cubicBezTo>
                  <a:cubicBezTo>
                    <a:pt x="52" y="443"/>
                    <a:pt x="52" y="442"/>
                    <a:pt x="52" y="446"/>
                  </a:cubicBezTo>
                  <a:cubicBezTo>
                    <a:pt x="53" y="447"/>
                    <a:pt x="54" y="445"/>
                    <a:pt x="54" y="447"/>
                  </a:cubicBezTo>
                  <a:cubicBezTo>
                    <a:pt x="54" y="447"/>
                    <a:pt x="53" y="448"/>
                    <a:pt x="53" y="449"/>
                  </a:cubicBezTo>
                  <a:cubicBezTo>
                    <a:pt x="54" y="450"/>
                    <a:pt x="54" y="449"/>
                    <a:pt x="55" y="450"/>
                  </a:cubicBezTo>
                  <a:cubicBezTo>
                    <a:pt x="55" y="453"/>
                    <a:pt x="53" y="451"/>
                    <a:pt x="54" y="455"/>
                  </a:cubicBezTo>
                  <a:cubicBezTo>
                    <a:pt x="54" y="455"/>
                    <a:pt x="54" y="453"/>
                    <a:pt x="55" y="454"/>
                  </a:cubicBezTo>
                  <a:cubicBezTo>
                    <a:pt x="56" y="459"/>
                    <a:pt x="57" y="461"/>
                    <a:pt x="58" y="466"/>
                  </a:cubicBezTo>
                  <a:cubicBezTo>
                    <a:pt x="56" y="466"/>
                    <a:pt x="57" y="469"/>
                    <a:pt x="57" y="471"/>
                  </a:cubicBezTo>
                  <a:cubicBezTo>
                    <a:pt x="55" y="470"/>
                    <a:pt x="56" y="469"/>
                    <a:pt x="56" y="473"/>
                  </a:cubicBezTo>
                  <a:cubicBezTo>
                    <a:pt x="55" y="472"/>
                    <a:pt x="55" y="470"/>
                    <a:pt x="54" y="470"/>
                  </a:cubicBezTo>
                  <a:cubicBezTo>
                    <a:pt x="55" y="472"/>
                    <a:pt x="54" y="473"/>
                    <a:pt x="53" y="473"/>
                  </a:cubicBezTo>
                  <a:cubicBezTo>
                    <a:pt x="53" y="472"/>
                    <a:pt x="53" y="470"/>
                    <a:pt x="52" y="470"/>
                  </a:cubicBezTo>
                  <a:cubicBezTo>
                    <a:pt x="54" y="474"/>
                    <a:pt x="50" y="472"/>
                    <a:pt x="52" y="476"/>
                  </a:cubicBezTo>
                  <a:cubicBezTo>
                    <a:pt x="52" y="474"/>
                    <a:pt x="55" y="476"/>
                    <a:pt x="57" y="478"/>
                  </a:cubicBezTo>
                  <a:cubicBezTo>
                    <a:pt x="56" y="477"/>
                    <a:pt x="56" y="476"/>
                    <a:pt x="56" y="476"/>
                  </a:cubicBezTo>
                  <a:cubicBezTo>
                    <a:pt x="58" y="481"/>
                    <a:pt x="60" y="479"/>
                    <a:pt x="62" y="485"/>
                  </a:cubicBezTo>
                  <a:cubicBezTo>
                    <a:pt x="62" y="486"/>
                    <a:pt x="61" y="486"/>
                    <a:pt x="62" y="487"/>
                  </a:cubicBezTo>
                  <a:cubicBezTo>
                    <a:pt x="64" y="488"/>
                    <a:pt x="66" y="490"/>
                    <a:pt x="68" y="493"/>
                  </a:cubicBezTo>
                  <a:cubicBezTo>
                    <a:pt x="68" y="495"/>
                    <a:pt x="68" y="496"/>
                    <a:pt x="68" y="498"/>
                  </a:cubicBezTo>
                  <a:cubicBezTo>
                    <a:pt x="68" y="497"/>
                    <a:pt x="67" y="497"/>
                    <a:pt x="67" y="496"/>
                  </a:cubicBezTo>
                  <a:cubicBezTo>
                    <a:pt x="69" y="500"/>
                    <a:pt x="68" y="502"/>
                    <a:pt x="66" y="500"/>
                  </a:cubicBezTo>
                  <a:cubicBezTo>
                    <a:pt x="68" y="504"/>
                    <a:pt x="69" y="504"/>
                    <a:pt x="70" y="507"/>
                  </a:cubicBezTo>
                  <a:cubicBezTo>
                    <a:pt x="69" y="507"/>
                    <a:pt x="71" y="509"/>
                    <a:pt x="70" y="510"/>
                  </a:cubicBezTo>
                  <a:cubicBezTo>
                    <a:pt x="69" y="509"/>
                    <a:pt x="67" y="504"/>
                    <a:pt x="66" y="503"/>
                  </a:cubicBezTo>
                  <a:cubicBezTo>
                    <a:pt x="66" y="507"/>
                    <a:pt x="61" y="494"/>
                    <a:pt x="60" y="493"/>
                  </a:cubicBezTo>
                  <a:cubicBezTo>
                    <a:pt x="58" y="495"/>
                    <a:pt x="62" y="498"/>
                    <a:pt x="64" y="502"/>
                  </a:cubicBezTo>
                  <a:cubicBezTo>
                    <a:pt x="64" y="504"/>
                    <a:pt x="64" y="506"/>
                    <a:pt x="63" y="505"/>
                  </a:cubicBezTo>
                  <a:cubicBezTo>
                    <a:pt x="65" y="509"/>
                    <a:pt x="68" y="512"/>
                    <a:pt x="69" y="517"/>
                  </a:cubicBezTo>
                  <a:cubicBezTo>
                    <a:pt x="70" y="519"/>
                    <a:pt x="69" y="515"/>
                    <a:pt x="70" y="517"/>
                  </a:cubicBezTo>
                  <a:cubicBezTo>
                    <a:pt x="70" y="518"/>
                    <a:pt x="71" y="519"/>
                    <a:pt x="71" y="520"/>
                  </a:cubicBezTo>
                  <a:cubicBezTo>
                    <a:pt x="70" y="518"/>
                    <a:pt x="70" y="518"/>
                    <a:pt x="69" y="518"/>
                  </a:cubicBezTo>
                  <a:cubicBezTo>
                    <a:pt x="70" y="520"/>
                    <a:pt x="71" y="522"/>
                    <a:pt x="71" y="524"/>
                  </a:cubicBezTo>
                  <a:cubicBezTo>
                    <a:pt x="71" y="523"/>
                    <a:pt x="73" y="527"/>
                    <a:pt x="73" y="528"/>
                  </a:cubicBezTo>
                  <a:cubicBezTo>
                    <a:pt x="72" y="527"/>
                    <a:pt x="72" y="527"/>
                    <a:pt x="72" y="526"/>
                  </a:cubicBezTo>
                  <a:cubicBezTo>
                    <a:pt x="69" y="522"/>
                    <a:pt x="68" y="519"/>
                    <a:pt x="66" y="519"/>
                  </a:cubicBezTo>
                  <a:cubicBezTo>
                    <a:pt x="66" y="521"/>
                    <a:pt x="66" y="523"/>
                    <a:pt x="67" y="525"/>
                  </a:cubicBezTo>
                  <a:cubicBezTo>
                    <a:pt x="67" y="527"/>
                    <a:pt x="67" y="529"/>
                    <a:pt x="68" y="532"/>
                  </a:cubicBezTo>
                  <a:cubicBezTo>
                    <a:pt x="66" y="528"/>
                    <a:pt x="66" y="527"/>
                    <a:pt x="66" y="526"/>
                  </a:cubicBezTo>
                  <a:cubicBezTo>
                    <a:pt x="65" y="526"/>
                    <a:pt x="65" y="522"/>
                    <a:pt x="64" y="523"/>
                  </a:cubicBezTo>
                  <a:cubicBezTo>
                    <a:pt x="64" y="525"/>
                    <a:pt x="66" y="528"/>
                    <a:pt x="65" y="530"/>
                  </a:cubicBezTo>
                  <a:cubicBezTo>
                    <a:pt x="65" y="531"/>
                    <a:pt x="64" y="528"/>
                    <a:pt x="63" y="528"/>
                  </a:cubicBezTo>
                  <a:cubicBezTo>
                    <a:pt x="64" y="532"/>
                    <a:pt x="66" y="537"/>
                    <a:pt x="64" y="537"/>
                  </a:cubicBezTo>
                  <a:cubicBezTo>
                    <a:pt x="65" y="540"/>
                    <a:pt x="66" y="538"/>
                    <a:pt x="67" y="540"/>
                  </a:cubicBezTo>
                  <a:cubicBezTo>
                    <a:pt x="67" y="542"/>
                    <a:pt x="64" y="540"/>
                    <a:pt x="65" y="542"/>
                  </a:cubicBezTo>
                  <a:cubicBezTo>
                    <a:pt x="66" y="543"/>
                    <a:pt x="67" y="543"/>
                    <a:pt x="69" y="545"/>
                  </a:cubicBezTo>
                  <a:cubicBezTo>
                    <a:pt x="68" y="545"/>
                    <a:pt x="69" y="546"/>
                    <a:pt x="69" y="547"/>
                  </a:cubicBezTo>
                  <a:cubicBezTo>
                    <a:pt x="68" y="547"/>
                    <a:pt x="66" y="542"/>
                    <a:pt x="66" y="544"/>
                  </a:cubicBezTo>
                  <a:cubicBezTo>
                    <a:pt x="67" y="546"/>
                    <a:pt x="67" y="547"/>
                    <a:pt x="68" y="550"/>
                  </a:cubicBezTo>
                  <a:cubicBezTo>
                    <a:pt x="69" y="548"/>
                    <a:pt x="68" y="546"/>
                    <a:pt x="70" y="549"/>
                  </a:cubicBezTo>
                  <a:cubicBezTo>
                    <a:pt x="71" y="551"/>
                    <a:pt x="71" y="552"/>
                    <a:pt x="71" y="554"/>
                  </a:cubicBezTo>
                  <a:cubicBezTo>
                    <a:pt x="71" y="551"/>
                    <a:pt x="73" y="550"/>
                    <a:pt x="75" y="551"/>
                  </a:cubicBezTo>
                  <a:cubicBezTo>
                    <a:pt x="74" y="549"/>
                    <a:pt x="75" y="549"/>
                    <a:pt x="75" y="548"/>
                  </a:cubicBezTo>
                  <a:cubicBezTo>
                    <a:pt x="76" y="550"/>
                    <a:pt x="78" y="553"/>
                    <a:pt x="78" y="552"/>
                  </a:cubicBezTo>
                  <a:cubicBezTo>
                    <a:pt x="76" y="549"/>
                    <a:pt x="77" y="550"/>
                    <a:pt x="76" y="547"/>
                  </a:cubicBezTo>
                  <a:cubicBezTo>
                    <a:pt x="75" y="549"/>
                    <a:pt x="71" y="545"/>
                    <a:pt x="70" y="542"/>
                  </a:cubicBezTo>
                  <a:cubicBezTo>
                    <a:pt x="71" y="543"/>
                    <a:pt x="72" y="543"/>
                    <a:pt x="72" y="542"/>
                  </a:cubicBezTo>
                  <a:cubicBezTo>
                    <a:pt x="71" y="539"/>
                    <a:pt x="69" y="540"/>
                    <a:pt x="70" y="538"/>
                  </a:cubicBezTo>
                  <a:cubicBezTo>
                    <a:pt x="72" y="542"/>
                    <a:pt x="70" y="537"/>
                    <a:pt x="70" y="536"/>
                  </a:cubicBezTo>
                  <a:cubicBezTo>
                    <a:pt x="72" y="535"/>
                    <a:pt x="72" y="535"/>
                    <a:pt x="72" y="535"/>
                  </a:cubicBezTo>
                  <a:cubicBezTo>
                    <a:pt x="73" y="538"/>
                    <a:pt x="76" y="541"/>
                    <a:pt x="77" y="543"/>
                  </a:cubicBezTo>
                  <a:cubicBezTo>
                    <a:pt x="76" y="544"/>
                    <a:pt x="74" y="539"/>
                    <a:pt x="74" y="540"/>
                  </a:cubicBezTo>
                  <a:cubicBezTo>
                    <a:pt x="75" y="543"/>
                    <a:pt x="76" y="545"/>
                    <a:pt x="77" y="548"/>
                  </a:cubicBezTo>
                  <a:cubicBezTo>
                    <a:pt x="78" y="548"/>
                    <a:pt x="79" y="549"/>
                    <a:pt x="79" y="549"/>
                  </a:cubicBezTo>
                  <a:cubicBezTo>
                    <a:pt x="79" y="548"/>
                    <a:pt x="78" y="546"/>
                    <a:pt x="79" y="546"/>
                  </a:cubicBezTo>
                  <a:cubicBezTo>
                    <a:pt x="79" y="547"/>
                    <a:pt x="79" y="547"/>
                    <a:pt x="80" y="549"/>
                  </a:cubicBezTo>
                  <a:cubicBezTo>
                    <a:pt x="80" y="548"/>
                    <a:pt x="80" y="548"/>
                    <a:pt x="80" y="548"/>
                  </a:cubicBezTo>
                  <a:cubicBezTo>
                    <a:pt x="80" y="548"/>
                    <a:pt x="81" y="548"/>
                    <a:pt x="80" y="547"/>
                  </a:cubicBezTo>
                  <a:cubicBezTo>
                    <a:pt x="79" y="545"/>
                    <a:pt x="77" y="543"/>
                    <a:pt x="76" y="541"/>
                  </a:cubicBezTo>
                  <a:cubicBezTo>
                    <a:pt x="75" y="539"/>
                    <a:pt x="75" y="537"/>
                    <a:pt x="75" y="536"/>
                  </a:cubicBezTo>
                  <a:cubicBezTo>
                    <a:pt x="76" y="540"/>
                    <a:pt x="76" y="538"/>
                    <a:pt x="79" y="543"/>
                  </a:cubicBezTo>
                  <a:cubicBezTo>
                    <a:pt x="78" y="543"/>
                    <a:pt x="78" y="543"/>
                    <a:pt x="78" y="543"/>
                  </a:cubicBezTo>
                  <a:cubicBezTo>
                    <a:pt x="80" y="545"/>
                    <a:pt x="80" y="545"/>
                    <a:pt x="81" y="548"/>
                  </a:cubicBezTo>
                  <a:cubicBezTo>
                    <a:pt x="81" y="545"/>
                    <a:pt x="79" y="544"/>
                    <a:pt x="81" y="543"/>
                  </a:cubicBezTo>
                  <a:cubicBezTo>
                    <a:pt x="80" y="542"/>
                    <a:pt x="78" y="540"/>
                    <a:pt x="77" y="539"/>
                  </a:cubicBezTo>
                  <a:cubicBezTo>
                    <a:pt x="76" y="537"/>
                    <a:pt x="75" y="535"/>
                    <a:pt x="74" y="533"/>
                  </a:cubicBezTo>
                  <a:cubicBezTo>
                    <a:pt x="76" y="537"/>
                    <a:pt x="77" y="533"/>
                    <a:pt x="77" y="533"/>
                  </a:cubicBezTo>
                  <a:cubicBezTo>
                    <a:pt x="75" y="530"/>
                    <a:pt x="74" y="533"/>
                    <a:pt x="73" y="528"/>
                  </a:cubicBezTo>
                  <a:cubicBezTo>
                    <a:pt x="74" y="530"/>
                    <a:pt x="75" y="530"/>
                    <a:pt x="75" y="529"/>
                  </a:cubicBezTo>
                  <a:cubicBezTo>
                    <a:pt x="74" y="527"/>
                    <a:pt x="74" y="526"/>
                    <a:pt x="74" y="525"/>
                  </a:cubicBezTo>
                  <a:cubicBezTo>
                    <a:pt x="75" y="527"/>
                    <a:pt x="76" y="527"/>
                    <a:pt x="77" y="528"/>
                  </a:cubicBezTo>
                  <a:cubicBezTo>
                    <a:pt x="76" y="525"/>
                    <a:pt x="79" y="531"/>
                    <a:pt x="78" y="528"/>
                  </a:cubicBezTo>
                  <a:cubicBezTo>
                    <a:pt x="77" y="526"/>
                    <a:pt x="76" y="525"/>
                    <a:pt x="75" y="524"/>
                  </a:cubicBezTo>
                  <a:cubicBezTo>
                    <a:pt x="76" y="523"/>
                    <a:pt x="74" y="517"/>
                    <a:pt x="76" y="520"/>
                  </a:cubicBezTo>
                  <a:cubicBezTo>
                    <a:pt x="77" y="522"/>
                    <a:pt x="78" y="523"/>
                    <a:pt x="79" y="526"/>
                  </a:cubicBezTo>
                  <a:cubicBezTo>
                    <a:pt x="80" y="526"/>
                    <a:pt x="79" y="524"/>
                    <a:pt x="80" y="523"/>
                  </a:cubicBezTo>
                  <a:cubicBezTo>
                    <a:pt x="81" y="525"/>
                    <a:pt x="83" y="528"/>
                    <a:pt x="84" y="529"/>
                  </a:cubicBezTo>
                  <a:cubicBezTo>
                    <a:pt x="84" y="528"/>
                    <a:pt x="85" y="526"/>
                    <a:pt x="85" y="527"/>
                  </a:cubicBezTo>
                  <a:cubicBezTo>
                    <a:pt x="85" y="530"/>
                    <a:pt x="89" y="534"/>
                    <a:pt x="90" y="536"/>
                  </a:cubicBezTo>
                  <a:cubicBezTo>
                    <a:pt x="88" y="534"/>
                    <a:pt x="90" y="534"/>
                    <a:pt x="91" y="535"/>
                  </a:cubicBezTo>
                  <a:cubicBezTo>
                    <a:pt x="90" y="533"/>
                    <a:pt x="88" y="531"/>
                    <a:pt x="89" y="531"/>
                  </a:cubicBezTo>
                  <a:cubicBezTo>
                    <a:pt x="90" y="534"/>
                    <a:pt x="93" y="537"/>
                    <a:pt x="94" y="539"/>
                  </a:cubicBezTo>
                  <a:cubicBezTo>
                    <a:pt x="94" y="540"/>
                    <a:pt x="94" y="541"/>
                    <a:pt x="93" y="542"/>
                  </a:cubicBezTo>
                  <a:cubicBezTo>
                    <a:pt x="94" y="543"/>
                    <a:pt x="95" y="544"/>
                    <a:pt x="96" y="544"/>
                  </a:cubicBezTo>
                  <a:cubicBezTo>
                    <a:pt x="94" y="541"/>
                    <a:pt x="97" y="543"/>
                    <a:pt x="97" y="542"/>
                  </a:cubicBezTo>
                  <a:cubicBezTo>
                    <a:pt x="99" y="544"/>
                    <a:pt x="99" y="543"/>
                    <a:pt x="101" y="545"/>
                  </a:cubicBezTo>
                  <a:cubicBezTo>
                    <a:pt x="100" y="546"/>
                    <a:pt x="100" y="549"/>
                    <a:pt x="98" y="547"/>
                  </a:cubicBezTo>
                  <a:cubicBezTo>
                    <a:pt x="100" y="550"/>
                    <a:pt x="100" y="551"/>
                    <a:pt x="102" y="553"/>
                  </a:cubicBezTo>
                  <a:cubicBezTo>
                    <a:pt x="101" y="554"/>
                    <a:pt x="102" y="557"/>
                    <a:pt x="103" y="561"/>
                  </a:cubicBezTo>
                  <a:cubicBezTo>
                    <a:pt x="105" y="561"/>
                    <a:pt x="103" y="559"/>
                    <a:pt x="105" y="561"/>
                  </a:cubicBezTo>
                  <a:cubicBezTo>
                    <a:pt x="105" y="562"/>
                    <a:pt x="107" y="564"/>
                    <a:pt x="106" y="565"/>
                  </a:cubicBezTo>
                  <a:cubicBezTo>
                    <a:pt x="104" y="563"/>
                    <a:pt x="105" y="561"/>
                    <a:pt x="104" y="562"/>
                  </a:cubicBezTo>
                  <a:cubicBezTo>
                    <a:pt x="107" y="566"/>
                    <a:pt x="107" y="568"/>
                    <a:pt x="108" y="571"/>
                  </a:cubicBezTo>
                  <a:cubicBezTo>
                    <a:pt x="106" y="569"/>
                    <a:pt x="101" y="566"/>
                    <a:pt x="101" y="562"/>
                  </a:cubicBezTo>
                  <a:cubicBezTo>
                    <a:pt x="101" y="562"/>
                    <a:pt x="102" y="564"/>
                    <a:pt x="103" y="563"/>
                  </a:cubicBezTo>
                  <a:cubicBezTo>
                    <a:pt x="101" y="560"/>
                    <a:pt x="100" y="560"/>
                    <a:pt x="99" y="557"/>
                  </a:cubicBezTo>
                  <a:cubicBezTo>
                    <a:pt x="98" y="557"/>
                    <a:pt x="98" y="556"/>
                    <a:pt x="97" y="557"/>
                  </a:cubicBezTo>
                  <a:cubicBezTo>
                    <a:pt x="98" y="558"/>
                    <a:pt x="99" y="559"/>
                    <a:pt x="99" y="559"/>
                  </a:cubicBezTo>
                  <a:cubicBezTo>
                    <a:pt x="98" y="561"/>
                    <a:pt x="96" y="558"/>
                    <a:pt x="94" y="555"/>
                  </a:cubicBezTo>
                  <a:cubicBezTo>
                    <a:pt x="96" y="559"/>
                    <a:pt x="94" y="561"/>
                    <a:pt x="92" y="561"/>
                  </a:cubicBezTo>
                  <a:cubicBezTo>
                    <a:pt x="93" y="563"/>
                    <a:pt x="94" y="565"/>
                    <a:pt x="96" y="567"/>
                  </a:cubicBezTo>
                  <a:cubicBezTo>
                    <a:pt x="93" y="565"/>
                    <a:pt x="97" y="570"/>
                    <a:pt x="97" y="571"/>
                  </a:cubicBezTo>
                  <a:cubicBezTo>
                    <a:pt x="95" y="569"/>
                    <a:pt x="96" y="570"/>
                    <a:pt x="97" y="572"/>
                  </a:cubicBezTo>
                  <a:cubicBezTo>
                    <a:pt x="96" y="573"/>
                    <a:pt x="94" y="570"/>
                    <a:pt x="94" y="570"/>
                  </a:cubicBezTo>
                  <a:cubicBezTo>
                    <a:pt x="94" y="572"/>
                    <a:pt x="96" y="574"/>
                    <a:pt x="96" y="575"/>
                  </a:cubicBezTo>
                  <a:cubicBezTo>
                    <a:pt x="97" y="574"/>
                    <a:pt x="97" y="574"/>
                    <a:pt x="99" y="574"/>
                  </a:cubicBezTo>
                  <a:cubicBezTo>
                    <a:pt x="97" y="571"/>
                    <a:pt x="99" y="571"/>
                    <a:pt x="97" y="569"/>
                  </a:cubicBezTo>
                  <a:cubicBezTo>
                    <a:pt x="98" y="568"/>
                    <a:pt x="99" y="572"/>
                    <a:pt x="100" y="571"/>
                  </a:cubicBezTo>
                  <a:cubicBezTo>
                    <a:pt x="99" y="570"/>
                    <a:pt x="99" y="569"/>
                    <a:pt x="98" y="568"/>
                  </a:cubicBezTo>
                  <a:cubicBezTo>
                    <a:pt x="98" y="568"/>
                    <a:pt x="98" y="569"/>
                    <a:pt x="97" y="568"/>
                  </a:cubicBezTo>
                  <a:cubicBezTo>
                    <a:pt x="96" y="566"/>
                    <a:pt x="96" y="564"/>
                    <a:pt x="96" y="562"/>
                  </a:cubicBezTo>
                  <a:cubicBezTo>
                    <a:pt x="100" y="567"/>
                    <a:pt x="97" y="567"/>
                    <a:pt x="101" y="571"/>
                  </a:cubicBezTo>
                  <a:cubicBezTo>
                    <a:pt x="100" y="571"/>
                    <a:pt x="101" y="572"/>
                    <a:pt x="100" y="573"/>
                  </a:cubicBezTo>
                  <a:cubicBezTo>
                    <a:pt x="102" y="576"/>
                    <a:pt x="102" y="573"/>
                    <a:pt x="104" y="576"/>
                  </a:cubicBezTo>
                  <a:cubicBezTo>
                    <a:pt x="105" y="578"/>
                    <a:pt x="103" y="577"/>
                    <a:pt x="104" y="578"/>
                  </a:cubicBezTo>
                  <a:cubicBezTo>
                    <a:pt x="106" y="579"/>
                    <a:pt x="104" y="577"/>
                    <a:pt x="105" y="578"/>
                  </a:cubicBezTo>
                  <a:cubicBezTo>
                    <a:pt x="104" y="576"/>
                    <a:pt x="103" y="575"/>
                    <a:pt x="104" y="574"/>
                  </a:cubicBezTo>
                  <a:cubicBezTo>
                    <a:pt x="107" y="577"/>
                    <a:pt x="107" y="581"/>
                    <a:pt x="110" y="582"/>
                  </a:cubicBezTo>
                  <a:cubicBezTo>
                    <a:pt x="109" y="581"/>
                    <a:pt x="108" y="580"/>
                    <a:pt x="107" y="579"/>
                  </a:cubicBezTo>
                  <a:cubicBezTo>
                    <a:pt x="108" y="578"/>
                    <a:pt x="107" y="576"/>
                    <a:pt x="108" y="578"/>
                  </a:cubicBezTo>
                  <a:cubicBezTo>
                    <a:pt x="109" y="580"/>
                    <a:pt x="111" y="580"/>
                    <a:pt x="112" y="581"/>
                  </a:cubicBezTo>
                  <a:cubicBezTo>
                    <a:pt x="111" y="579"/>
                    <a:pt x="111" y="579"/>
                    <a:pt x="110" y="576"/>
                  </a:cubicBezTo>
                  <a:cubicBezTo>
                    <a:pt x="112" y="578"/>
                    <a:pt x="111" y="575"/>
                    <a:pt x="112" y="576"/>
                  </a:cubicBezTo>
                  <a:cubicBezTo>
                    <a:pt x="113" y="578"/>
                    <a:pt x="111" y="579"/>
                    <a:pt x="113" y="580"/>
                  </a:cubicBezTo>
                  <a:cubicBezTo>
                    <a:pt x="112" y="578"/>
                    <a:pt x="114" y="579"/>
                    <a:pt x="114" y="577"/>
                  </a:cubicBezTo>
                  <a:cubicBezTo>
                    <a:pt x="112" y="575"/>
                    <a:pt x="111" y="575"/>
                    <a:pt x="111" y="574"/>
                  </a:cubicBezTo>
                  <a:cubicBezTo>
                    <a:pt x="112" y="574"/>
                    <a:pt x="113" y="576"/>
                    <a:pt x="114" y="577"/>
                  </a:cubicBezTo>
                  <a:cubicBezTo>
                    <a:pt x="115" y="578"/>
                    <a:pt x="116" y="580"/>
                    <a:pt x="116" y="580"/>
                  </a:cubicBezTo>
                  <a:cubicBezTo>
                    <a:pt x="115" y="578"/>
                    <a:pt x="115" y="577"/>
                    <a:pt x="115" y="576"/>
                  </a:cubicBezTo>
                  <a:cubicBezTo>
                    <a:pt x="117" y="578"/>
                    <a:pt x="118" y="578"/>
                    <a:pt x="121" y="581"/>
                  </a:cubicBezTo>
                  <a:cubicBezTo>
                    <a:pt x="118" y="580"/>
                    <a:pt x="123" y="584"/>
                    <a:pt x="123" y="585"/>
                  </a:cubicBezTo>
                  <a:cubicBezTo>
                    <a:pt x="122" y="586"/>
                    <a:pt x="121" y="583"/>
                    <a:pt x="118" y="580"/>
                  </a:cubicBezTo>
                  <a:cubicBezTo>
                    <a:pt x="119" y="582"/>
                    <a:pt x="119" y="582"/>
                    <a:pt x="117" y="582"/>
                  </a:cubicBezTo>
                  <a:cubicBezTo>
                    <a:pt x="120" y="584"/>
                    <a:pt x="120" y="586"/>
                    <a:pt x="119" y="586"/>
                  </a:cubicBezTo>
                  <a:cubicBezTo>
                    <a:pt x="122" y="588"/>
                    <a:pt x="123" y="592"/>
                    <a:pt x="128" y="597"/>
                  </a:cubicBezTo>
                  <a:cubicBezTo>
                    <a:pt x="129" y="595"/>
                    <a:pt x="130" y="599"/>
                    <a:pt x="131" y="599"/>
                  </a:cubicBezTo>
                  <a:cubicBezTo>
                    <a:pt x="131" y="599"/>
                    <a:pt x="130" y="596"/>
                    <a:pt x="132" y="598"/>
                  </a:cubicBezTo>
                  <a:cubicBezTo>
                    <a:pt x="133" y="599"/>
                    <a:pt x="133" y="599"/>
                    <a:pt x="133" y="600"/>
                  </a:cubicBezTo>
                  <a:cubicBezTo>
                    <a:pt x="134" y="599"/>
                    <a:pt x="136" y="601"/>
                    <a:pt x="137" y="600"/>
                  </a:cubicBezTo>
                  <a:cubicBezTo>
                    <a:pt x="137" y="600"/>
                    <a:pt x="136" y="599"/>
                    <a:pt x="136" y="599"/>
                  </a:cubicBezTo>
                  <a:cubicBezTo>
                    <a:pt x="138" y="601"/>
                    <a:pt x="140" y="604"/>
                    <a:pt x="142" y="605"/>
                  </a:cubicBezTo>
                  <a:cubicBezTo>
                    <a:pt x="139" y="605"/>
                    <a:pt x="139" y="609"/>
                    <a:pt x="141" y="612"/>
                  </a:cubicBezTo>
                  <a:cubicBezTo>
                    <a:pt x="140" y="611"/>
                    <a:pt x="135" y="608"/>
                    <a:pt x="136" y="610"/>
                  </a:cubicBezTo>
                  <a:cubicBezTo>
                    <a:pt x="137" y="611"/>
                    <a:pt x="138" y="611"/>
                    <a:pt x="140" y="613"/>
                  </a:cubicBezTo>
                  <a:cubicBezTo>
                    <a:pt x="139" y="613"/>
                    <a:pt x="137" y="612"/>
                    <a:pt x="139" y="614"/>
                  </a:cubicBezTo>
                  <a:cubicBezTo>
                    <a:pt x="142" y="616"/>
                    <a:pt x="141" y="613"/>
                    <a:pt x="143" y="614"/>
                  </a:cubicBezTo>
                  <a:cubicBezTo>
                    <a:pt x="143" y="613"/>
                    <a:pt x="142" y="612"/>
                    <a:pt x="142" y="611"/>
                  </a:cubicBezTo>
                  <a:cubicBezTo>
                    <a:pt x="144" y="613"/>
                    <a:pt x="145" y="613"/>
                    <a:pt x="146" y="615"/>
                  </a:cubicBezTo>
                  <a:cubicBezTo>
                    <a:pt x="149" y="614"/>
                    <a:pt x="150" y="612"/>
                    <a:pt x="154" y="613"/>
                  </a:cubicBezTo>
                  <a:cubicBezTo>
                    <a:pt x="152" y="611"/>
                    <a:pt x="151" y="613"/>
                    <a:pt x="150" y="611"/>
                  </a:cubicBezTo>
                  <a:cubicBezTo>
                    <a:pt x="150" y="610"/>
                    <a:pt x="152" y="612"/>
                    <a:pt x="152" y="611"/>
                  </a:cubicBezTo>
                  <a:cubicBezTo>
                    <a:pt x="152" y="610"/>
                    <a:pt x="150" y="609"/>
                    <a:pt x="151" y="609"/>
                  </a:cubicBezTo>
                  <a:cubicBezTo>
                    <a:pt x="152" y="609"/>
                    <a:pt x="153" y="610"/>
                    <a:pt x="153" y="610"/>
                  </a:cubicBezTo>
                  <a:cubicBezTo>
                    <a:pt x="153" y="609"/>
                    <a:pt x="152" y="607"/>
                    <a:pt x="152" y="606"/>
                  </a:cubicBezTo>
                  <a:cubicBezTo>
                    <a:pt x="156" y="610"/>
                    <a:pt x="157" y="608"/>
                    <a:pt x="154" y="604"/>
                  </a:cubicBezTo>
                  <a:cubicBezTo>
                    <a:pt x="155" y="604"/>
                    <a:pt x="157" y="605"/>
                    <a:pt x="160" y="606"/>
                  </a:cubicBezTo>
                  <a:cubicBezTo>
                    <a:pt x="161" y="609"/>
                    <a:pt x="159" y="607"/>
                    <a:pt x="158" y="609"/>
                  </a:cubicBezTo>
                  <a:cubicBezTo>
                    <a:pt x="162" y="613"/>
                    <a:pt x="163" y="608"/>
                    <a:pt x="161" y="607"/>
                  </a:cubicBezTo>
                  <a:cubicBezTo>
                    <a:pt x="162" y="607"/>
                    <a:pt x="163" y="608"/>
                    <a:pt x="164" y="610"/>
                  </a:cubicBezTo>
                  <a:cubicBezTo>
                    <a:pt x="164" y="609"/>
                    <a:pt x="167" y="611"/>
                    <a:pt x="167" y="611"/>
                  </a:cubicBezTo>
                  <a:cubicBezTo>
                    <a:pt x="166" y="609"/>
                    <a:pt x="165" y="608"/>
                    <a:pt x="165" y="608"/>
                  </a:cubicBezTo>
                  <a:cubicBezTo>
                    <a:pt x="166" y="608"/>
                    <a:pt x="167" y="610"/>
                    <a:pt x="168" y="610"/>
                  </a:cubicBezTo>
                  <a:cubicBezTo>
                    <a:pt x="168" y="607"/>
                    <a:pt x="169" y="608"/>
                    <a:pt x="171" y="606"/>
                  </a:cubicBezTo>
                  <a:cubicBezTo>
                    <a:pt x="170" y="604"/>
                    <a:pt x="168" y="603"/>
                    <a:pt x="168" y="602"/>
                  </a:cubicBezTo>
                  <a:cubicBezTo>
                    <a:pt x="169" y="602"/>
                    <a:pt x="170" y="602"/>
                    <a:pt x="170" y="600"/>
                  </a:cubicBezTo>
                  <a:cubicBezTo>
                    <a:pt x="171" y="601"/>
                    <a:pt x="171" y="602"/>
                    <a:pt x="172" y="602"/>
                  </a:cubicBezTo>
                  <a:cubicBezTo>
                    <a:pt x="173" y="602"/>
                    <a:pt x="171" y="600"/>
                    <a:pt x="172" y="599"/>
                  </a:cubicBezTo>
                  <a:cubicBezTo>
                    <a:pt x="174" y="601"/>
                    <a:pt x="176" y="603"/>
                    <a:pt x="176" y="604"/>
                  </a:cubicBezTo>
                  <a:cubicBezTo>
                    <a:pt x="177" y="603"/>
                    <a:pt x="177" y="604"/>
                    <a:pt x="178" y="603"/>
                  </a:cubicBezTo>
                  <a:cubicBezTo>
                    <a:pt x="176" y="601"/>
                    <a:pt x="174" y="601"/>
                    <a:pt x="174" y="600"/>
                  </a:cubicBezTo>
                  <a:cubicBezTo>
                    <a:pt x="174" y="599"/>
                    <a:pt x="176" y="601"/>
                    <a:pt x="177" y="602"/>
                  </a:cubicBezTo>
                  <a:cubicBezTo>
                    <a:pt x="178" y="601"/>
                    <a:pt x="181" y="603"/>
                    <a:pt x="182" y="603"/>
                  </a:cubicBezTo>
                  <a:cubicBezTo>
                    <a:pt x="184" y="603"/>
                    <a:pt x="185" y="603"/>
                    <a:pt x="182" y="600"/>
                  </a:cubicBezTo>
                  <a:cubicBezTo>
                    <a:pt x="183" y="600"/>
                    <a:pt x="184" y="600"/>
                    <a:pt x="185" y="601"/>
                  </a:cubicBezTo>
                  <a:cubicBezTo>
                    <a:pt x="185" y="600"/>
                    <a:pt x="185" y="600"/>
                    <a:pt x="184" y="598"/>
                  </a:cubicBezTo>
                  <a:cubicBezTo>
                    <a:pt x="185" y="599"/>
                    <a:pt x="186" y="598"/>
                    <a:pt x="186" y="599"/>
                  </a:cubicBezTo>
                  <a:cubicBezTo>
                    <a:pt x="188" y="600"/>
                    <a:pt x="188" y="600"/>
                    <a:pt x="189" y="601"/>
                  </a:cubicBezTo>
                  <a:cubicBezTo>
                    <a:pt x="191" y="602"/>
                    <a:pt x="192" y="600"/>
                    <a:pt x="191" y="598"/>
                  </a:cubicBezTo>
                  <a:cubicBezTo>
                    <a:pt x="191" y="597"/>
                    <a:pt x="189" y="595"/>
                    <a:pt x="186" y="593"/>
                  </a:cubicBezTo>
                  <a:cubicBezTo>
                    <a:pt x="186" y="592"/>
                    <a:pt x="187" y="592"/>
                    <a:pt x="188" y="593"/>
                  </a:cubicBezTo>
                  <a:cubicBezTo>
                    <a:pt x="190" y="595"/>
                    <a:pt x="192" y="597"/>
                    <a:pt x="194" y="599"/>
                  </a:cubicBezTo>
                  <a:cubicBezTo>
                    <a:pt x="197" y="605"/>
                    <a:pt x="199" y="611"/>
                    <a:pt x="191" y="608"/>
                  </a:cubicBezTo>
                  <a:cubicBezTo>
                    <a:pt x="189" y="607"/>
                    <a:pt x="187" y="605"/>
                    <a:pt x="185" y="605"/>
                  </a:cubicBezTo>
                  <a:cubicBezTo>
                    <a:pt x="188" y="608"/>
                    <a:pt x="189" y="608"/>
                    <a:pt x="190" y="610"/>
                  </a:cubicBezTo>
                  <a:cubicBezTo>
                    <a:pt x="191" y="609"/>
                    <a:pt x="193" y="610"/>
                    <a:pt x="195" y="612"/>
                  </a:cubicBezTo>
                  <a:cubicBezTo>
                    <a:pt x="197" y="613"/>
                    <a:pt x="199" y="616"/>
                    <a:pt x="201" y="616"/>
                  </a:cubicBezTo>
                  <a:cubicBezTo>
                    <a:pt x="202" y="617"/>
                    <a:pt x="201" y="618"/>
                    <a:pt x="203" y="619"/>
                  </a:cubicBezTo>
                  <a:cubicBezTo>
                    <a:pt x="204" y="619"/>
                    <a:pt x="205" y="620"/>
                    <a:pt x="206" y="620"/>
                  </a:cubicBezTo>
                  <a:cubicBezTo>
                    <a:pt x="208" y="623"/>
                    <a:pt x="213" y="624"/>
                    <a:pt x="218" y="628"/>
                  </a:cubicBezTo>
                  <a:cubicBezTo>
                    <a:pt x="218" y="629"/>
                    <a:pt x="217" y="628"/>
                    <a:pt x="217" y="629"/>
                  </a:cubicBezTo>
                  <a:cubicBezTo>
                    <a:pt x="220" y="631"/>
                    <a:pt x="224" y="633"/>
                    <a:pt x="227" y="635"/>
                  </a:cubicBezTo>
                  <a:cubicBezTo>
                    <a:pt x="230" y="637"/>
                    <a:pt x="233" y="639"/>
                    <a:pt x="237" y="639"/>
                  </a:cubicBezTo>
                  <a:cubicBezTo>
                    <a:pt x="240" y="641"/>
                    <a:pt x="241" y="642"/>
                    <a:pt x="244" y="644"/>
                  </a:cubicBezTo>
                  <a:cubicBezTo>
                    <a:pt x="244" y="645"/>
                    <a:pt x="244" y="646"/>
                    <a:pt x="245" y="647"/>
                  </a:cubicBezTo>
                  <a:cubicBezTo>
                    <a:pt x="255" y="648"/>
                    <a:pt x="253" y="638"/>
                    <a:pt x="241" y="631"/>
                  </a:cubicBezTo>
                  <a:cubicBezTo>
                    <a:pt x="238" y="628"/>
                    <a:pt x="235" y="625"/>
                    <a:pt x="231" y="622"/>
                  </a:cubicBezTo>
                  <a:cubicBezTo>
                    <a:pt x="228" y="620"/>
                    <a:pt x="224" y="617"/>
                    <a:pt x="220" y="614"/>
                  </a:cubicBezTo>
                  <a:cubicBezTo>
                    <a:pt x="219" y="613"/>
                    <a:pt x="220" y="614"/>
                    <a:pt x="220" y="612"/>
                  </a:cubicBezTo>
                  <a:cubicBezTo>
                    <a:pt x="215" y="609"/>
                    <a:pt x="213" y="607"/>
                    <a:pt x="212" y="605"/>
                  </a:cubicBezTo>
                  <a:cubicBezTo>
                    <a:pt x="211" y="605"/>
                    <a:pt x="211" y="604"/>
                    <a:pt x="210" y="603"/>
                  </a:cubicBezTo>
                  <a:cubicBezTo>
                    <a:pt x="210" y="604"/>
                    <a:pt x="211" y="606"/>
                    <a:pt x="212" y="607"/>
                  </a:cubicBezTo>
                  <a:cubicBezTo>
                    <a:pt x="205" y="603"/>
                    <a:pt x="203" y="603"/>
                    <a:pt x="198" y="598"/>
                  </a:cubicBezTo>
                  <a:cubicBezTo>
                    <a:pt x="201" y="597"/>
                    <a:pt x="206" y="600"/>
                    <a:pt x="207" y="597"/>
                  </a:cubicBezTo>
                  <a:cubicBezTo>
                    <a:pt x="207" y="596"/>
                    <a:pt x="205" y="594"/>
                    <a:pt x="206" y="593"/>
                  </a:cubicBezTo>
                  <a:cubicBezTo>
                    <a:pt x="205" y="592"/>
                    <a:pt x="204" y="592"/>
                    <a:pt x="203" y="592"/>
                  </a:cubicBezTo>
                  <a:cubicBezTo>
                    <a:pt x="203" y="590"/>
                    <a:pt x="202" y="589"/>
                    <a:pt x="200" y="587"/>
                  </a:cubicBezTo>
                  <a:cubicBezTo>
                    <a:pt x="199" y="585"/>
                    <a:pt x="197" y="584"/>
                    <a:pt x="194" y="582"/>
                  </a:cubicBezTo>
                  <a:cubicBezTo>
                    <a:pt x="194" y="581"/>
                    <a:pt x="195" y="581"/>
                    <a:pt x="193" y="580"/>
                  </a:cubicBezTo>
                  <a:cubicBezTo>
                    <a:pt x="193" y="578"/>
                    <a:pt x="195" y="581"/>
                    <a:pt x="195" y="580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94" y="578"/>
                    <a:pt x="193" y="577"/>
                    <a:pt x="193" y="577"/>
                  </a:cubicBezTo>
                  <a:cubicBezTo>
                    <a:pt x="192" y="573"/>
                    <a:pt x="181" y="562"/>
                    <a:pt x="189" y="565"/>
                  </a:cubicBezTo>
                  <a:cubicBezTo>
                    <a:pt x="190" y="566"/>
                    <a:pt x="192" y="568"/>
                    <a:pt x="193" y="569"/>
                  </a:cubicBezTo>
                  <a:cubicBezTo>
                    <a:pt x="195" y="569"/>
                    <a:pt x="197" y="573"/>
                    <a:pt x="200" y="574"/>
                  </a:cubicBezTo>
                  <a:cubicBezTo>
                    <a:pt x="196" y="570"/>
                    <a:pt x="196" y="569"/>
                    <a:pt x="192" y="568"/>
                  </a:cubicBezTo>
                  <a:cubicBezTo>
                    <a:pt x="194" y="567"/>
                    <a:pt x="192" y="564"/>
                    <a:pt x="195" y="566"/>
                  </a:cubicBezTo>
                  <a:cubicBezTo>
                    <a:pt x="192" y="563"/>
                    <a:pt x="192" y="562"/>
                    <a:pt x="191" y="560"/>
                  </a:cubicBezTo>
                  <a:cubicBezTo>
                    <a:pt x="193" y="562"/>
                    <a:pt x="191" y="559"/>
                    <a:pt x="192" y="559"/>
                  </a:cubicBezTo>
                  <a:cubicBezTo>
                    <a:pt x="194" y="562"/>
                    <a:pt x="195" y="562"/>
                    <a:pt x="197" y="562"/>
                  </a:cubicBezTo>
                  <a:cubicBezTo>
                    <a:pt x="197" y="564"/>
                    <a:pt x="199" y="566"/>
                    <a:pt x="201" y="569"/>
                  </a:cubicBezTo>
                  <a:cubicBezTo>
                    <a:pt x="202" y="569"/>
                    <a:pt x="202" y="568"/>
                    <a:pt x="202" y="568"/>
                  </a:cubicBezTo>
                  <a:cubicBezTo>
                    <a:pt x="203" y="570"/>
                    <a:pt x="204" y="572"/>
                    <a:pt x="207" y="574"/>
                  </a:cubicBezTo>
                  <a:cubicBezTo>
                    <a:pt x="207" y="572"/>
                    <a:pt x="209" y="573"/>
                    <a:pt x="209" y="571"/>
                  </a:cubicBezTo>
                  <a:cubicBezTo>
                    <a:pt x="214" y="574"/>
                    <a:pt x="210" y="567"/>
                    <a:pt x="215" y="570"/>
                  </a:cubicBezTo>
                  <a:cubicBezTo>
                    <a:pt x="212" y="570"/>
                    <a:pt x="210" y="565"/>
                    <a:pt x="207" y="565"/>
                  </a:cubicBezTo>
                  <a:cubicBezTo>
                    <a:pt x="207" y="563"/>
                    <a:pt x="207" y="562"/>
                    <a:pt x="205" y="560"/>
                  </a:cubicBezTo>
                  <a:cubicBezTo>
                    <a:pt x="203" y="562"/>
                    <a:pt x="199" y="555"/>
                    <a:pt x="199" y="554"/>
                  </a:cubicBezTo>
                  <a:cubicBezTo>
                    <a:pt x="198" y="552"/>
                    <a:pt x="196" y="552"/>
                    <a:pt x="194" y="551"/>
                  </a:cubicBezTo>
                  <a:cubicBezTo>
                    <a:pt x="195" y="550"/>
                    <a:pt x="194" y="550"/>
                    <a:pt x="194" y="550"/>
                  </a:cubicBezTo>
                  <a:cubicBezTo>
                    <a:pt x="196" y="549"/>
                    <a:pt x="197" y="550"/>
                    <a:pt x="199" y="552"/>
                  </a:cubicBezTo>
                  <a:cubicBezTo>
                    <a:pt x="198" y="551"/>
                    <a:pt x="198" y="550"/>
                    <a:pt x="198" y="550"/>
                  </a:cubicBezTo>
                  <a:cubicBezTo>
                    <a:pt x="197" y="549"/>
                    <a:pt x="195" y="548"/>
                    <a:pt x="195" y="547"/>
                  </a:cubicBezTo>
                  <a:cubicBezTo>
                    <a:pt x="196" y="547"/>
                    <a:pt x="198" y="550"/>
                    <a:pt x="198" y="549"/>
                  </a:cubicBezTo>
                  <a:cubicBezTo>
                    <a:pt x="195" y="547"/>
                    <a:pt x="199" y="548"/>
                    <a:pt x="198" y="546"/>
                  </a:cubicBezTo>
                  <a:cubicBezTo>
                    <a:pt x="200" y="547"/>
                    <a:pt x="201" y="549"/>
                    <a:pt x="202" y="550"/>
                  </a:cubicBezTo>
                  <a:cubicBezTo>
                    <a:pt x="203" y="550"/>
                    <a:pt x="202" y="549"/>
                    <a:pt x="203" y="549"/>
                  </a:cubicBezTo>
                  <a:cubicBezTo>
                    <a:pt x="208" y="554"/>
                    <a:pt x="211" y="556"/>
                    <a:pt x="214" y="559"/>
                  </a:cubicBezTo>
                  <a:cubicBezTo>
                    <a:pt x="212" y="557"/>
                    <a:pt x="215" y="558"/>
                    <a:pt x="216" y="559"/>
                  </a:cubicBezTo>
                  <a:cubicBezTo>
                    <a:pt x="216" y="561"/>
                    <a:pt x="219" y="561"/>
                    <a:pt x="219" y="562"/>
                  </a:cubicBezTo>
                  <a:cubicBezTo>
                    <a:pt x="218" y="562"/>
                    <a:pt x="218" y="562"/>
                    <a:pt x="216" y="560"/>
                  </a:cubicBezTo>
                  <a:cubicBezTo>
                    <a:pt x="215" y="560"/>
                    <a:pt x="216" y="561"/>
                    <a:pt x="214" y="561"/>
                  </a:cubicBezTo>
                  <a:cubicBezTo>
                    <a:pt x="216" y="563"/>
                    <a:pt x="215" y="560"/>
                    <a:pt x="216" y="561"/>
                  </a:cubicBezTo>
                  <a:cubicBezTo>
                    <a:pt x="217" y="562"/>
                    <a:pt x="218" y="563"/>
                    <a:pt x="218" y="563"/>
                  </a:cubicBezTo>
                  <a:cubicBezTo>
                    <a:pt x="218" y="563"/>
                    <a:pt x="217" y="562"/>
                    <a:pt x="217" y="563"/>
                  </a:cubicBezTo>
                  <a:cubicBezTo>
                    <a:pt x="219" y="565"/>
                    <a:pt x="219" y="566"/>
                    <a:pt x="218" y="566"/>
                  </a:cubicBezTo>
                  <a:cubicBezTo>
                    <a:pt x="219" y="567"/>
                    <a:pt x="219" y="567"/>
                    <a:pt x="220" y="569"/>
                  </a:cubicBezTo>
                  <a:cubicBezTo>
                    <a:pt x="220" y="568"/>
                    <a:pt x="220" y="568"/>
                    <a:pt x="220" y="567"/>
                  </a:cubicBezTo>
                  <a:cubicBezTo>
                    <a:pt x="221" y="568"/>
                    <a:pt x="222" y="569"/>
                    <a:pt x="223" y="569"/>
                  </a:cubicBezTo>
                  <a:cubicBezTo>
                    <a:pt x="221" y="568"/>
                    <a:pt x="223" y="572"/>
                    <a:pt x="225" y="572"/>
                  </a:cubicBezTo>
                  <a:cubicBezTo>
                    <a:pt x="224" y="571"/>
                    <a:pt x="224" y="570"/>
                    <a:pt x="224" y="570"/>
                  </a:cubicBezTo>
                  <a:cubicBezTo>
                    <a:pt x="227" y="572"/>
                    <a:pt x="226" y="574"/>
                    <a:pt x="229" y="574"/>
                  </a:cubicBezTo>
                  <a:cubicBezTo>
                    <a:pt x="228" y="573"/>
                    <a:pt x="228" y="573"/>
                    <a:pt x="228" y="572"/>
                  </a:cubicBezTo>
                  <a:cubicBezTo>
                    <a:pt x="229" y="574"/>
                    <a:pt x="231" y="575"/>
                    <a:pt x="232" y="575"/>
                  </a:cubicBezTo>
                  <a:cubicBezTo>
                    <a:pt x="231" y="574"/>
                    <a:pt x="229" y="574"/>
                    <a:pt x="229" y="572"/>
                  </a:cubicBezTo>
                  <a:cubicBezTo>
                    <a:pt x="232" y="574"/>
                    <a:pt x="230" y="569"/>
                    <a:pt x="228" y="569"/>
                  </a:cubicBezTo>
                  <a:cubicBezTo>
                    <a:pt x="233" y="572"/>
                    <a:pt x="227" y="571"/>
                    <a:pt x="229" y="570"/>
                  </a:cubicBezTo>
                  <a:cubicBezTo>
                    <a:pt x="228" y="569"/>
                    <a:pt x="228" y="571"/>
                    <a:pt x="227" y="570"/>
                  </a:cubicBezTo>
                  <a:cubicBezTo>
                    <a:pt x="227" y="568"/>
                    <a:pt x="228" y="568"/>
                    <a:pt x="229" y="569"/>
                  </a:cubicBezTo>
                  <a:cubicBezTo>
                    <a:pt x="230" y="569"/>
                    <a:pt x="232" y="570"/>
                    <a:pt x="233" y="570"/>
                  </a:cubicBezTo>
                  <a:cubicBezTo>
                    <a:pt x="232" y="569"/>
                    <a:pt x="230" y="569"/>
                    <a:pt x="229" y="567"/>
                  </a:cubicBezTo>
                  <a:cubicBezTo>
                    <a:pt x="230" y="564"/>
                    <a:pt x="227" y="559"/>
                    <a:pt x="223" y="556"/>
                  </a:cubicBezTo>
                  <a:cubicBezTo>
                    <a:pt x="225" y="558"/>
                    <a:pt x="226" y="557"/>
                    <a:pt x="227" y="557"/>
                  </a:cubicBezTo>
                  <a:cubicBezTo>
                    <a:pt x="225" y="555"/>
                    <a:pt x="225" y="555"/>
                    <a:pt x="225" y="553"/>
                  </a:cubicBezTo>
                  <a:cubicBezTo>
                    <a:pt x="224" y="552"/>
                    <a:pt x="223" y="552"/>
                    <a:pt x="222" y="550"/>
                  </a:cubicBezTo>
                  <a:cubicBezTo>
                    <a:pt x="221" y="550"/>
                    <a:pt x="221" y="551"/>
                    <a:pt x="220" y="550"/>
                  </a:cubicBezTo>
                  <a:cubicBezTo>
                    <a:pt x="219" y="549"/>
                    <a:pt x="217" y="547"/>
                    <a:pt x="219" y="547"/>
                  </a:cubicBezTo>
                  <a:cubicBezTo>
                    <a:pt x="216" y="546"/>
                    <a:pt x="215" y="543"/>
                    <a:pt x="213" y="544"/>
                  </a:cubicBezTo>
                  <a:cubicBezTo>
                    <a:pt x="213" y="544"/>
                    <a:pt x="214" y="545"/>
                    <a:pt x="214" y="545"/>
                  </a:cubicBezTo>
                  <a:cubicBezTo>
                    <a:pt x="213" y="545"/>
                    <a:pt x="213" y="545"/>
                    <a:pt x="213" y="544"/>
                  </a:cubicBezTo>
                  <a:cubicBezTo>
                    <a:pt x="214" y="549"/>
                    <a:pt x="206" y="544"/>
                    <a:pt x="206" y="541"/>
                  </a:cubicBezTo>
                  <a:cubicBezTo>
                    <a:pt x="207" y="541"/>
                    <a:pt x="209" y="544"/>
                    <a:pt x="208" y="542"/>
                  </a:cubicBezTo>
                  <a:cubicBezTo>
                    <a:pt x="207" y="541"/>
                    <a:pt x="206" y="541"/>
                    <a:pt x="207" y="540"/>
                  </a:cubicBezTo>
                  <a:cubicBezTo>
                    <a:pt x="208" y="541"/>
                    <a:pt x="209" y="542"/>
                    <a:pt x="210" y="542"/>
                  </a:cubicBezTo>
                  <a:cubicBezTo>
                    <a:pt x="208" y="540"/>
                    <a:pt x="208" y="539"/>
                    <a:pt x="208" y="538"/>
                  </a:cubicBezTo>
                  <a:cubicBezTo>
                    <a:pt x="205" y="538"/>
                    <a:pt x="201" y="533"/>
                    <a:pt x="198" y="531"/>
                  </a:cubicBezTo>
                  <a:cubicBezTo>
                    <a:pt x="198" y="530"/>
                    <a:pt x="197" y="530"/>
                    <a:pt x="197" y="529"/>
                  </a:cubicBezTo>
                  <a:cubicBezTo>
                    <a:pt x="198" y="530"/>
                    <a:pt x="199" y="531"/>
                    <a:pt x="199" y="530"/>
                  </a:cubicBezTo>
                  <a:cubicBezTo>
                    <a:pt x="197" y="527"/>
                    <a:pt x="196" y="528"/>
                    <a:pt x="194" y="526"/>
                  </a:cubicBezTo>
                  <a:cubicBezTo>
                    <a:pt x="194" y="525"/>
                    <a:pt x="193" y="523"/>
                    <a:pt x="193" y="525"/>
                  </a:cubicBezTo>
                  <a:cubicBezTo>
                    <a:pt x="191" y="523"/>
                    <a:pt x="191" y="521"/>
                    <a:pt x="192" y="521"/>
                  </a:cubicBezTo>
                  <a:cubicBezTo>
                    <a:pt x="195" y="523"/>
                    <a:pt x="193" y="522"/>
                    <a:pt x="195" y="523"/>
                  </a:cubicBezTo>
                  <a:cubicBezTo>
                    <a:pt x="194" y="522"/>
                    <a:pt x="195" y="521"/>
                    <a:pt x="194" y="520"/>
                  </a:cubicBezTo>
                  <a:cubicBezTo>
                    <a:pt x="194" y="519"/>
                    <a:pt x="195" y="521"/>
                    <a:pt x="195" y="521"/>
                  </a:cubicBezTo>
                  <a:cubicBezTo>
                    <a:pt x="194" y="518"/>
                    <a:pt x="193" y="520"/>
                    <a:pt x="192" y="518"/>
                  </a:cubicBezTo>
                  <a:cubicBezTo>
                    <a:pt x="191" y="518"/>
                    <a:pt x="190" y="517"/>
                    <a:pt x="190" y="516"/>
                  </a:cubicBezTo>
                  <a:cubicBezTo>
                    <a:pt x="190" y="516"/>
                    <a:pt x="191" y="515"/>
                    <a:pt x="190" y="515"/>
                  </a:cubicBezTo>
                  <a:cubicBezTo>
                    <a:pt x="189" y="515"/>
                    <a:pt x="189" y="516"/>
                    <a:pt x="188" y="515"/>
                  </a:cubicBezTo>
                  <a:cubicBezTo>
                    <a:pt x="187" y="514"/>
                    <a:pt x="188" y="514"/>
                    <a:pt x="188" y="513"/>
                  </a:cubicBezTo>
                  <a:cubicBezTo>
                    <a:pt x="187" y="513"/>
                    <a:pt x="187" y="513"/>
                    <a:pt x="186" y="512"/>
                  </a:cubicBezTo>
                  <a:cubicBezTo>
                    <a:pt x="185" y="512"/>
                    <a:pt x="183" y="512"/>
                    <a:pt x="185" y="514"/>
                  </a:cubicBezTo>
                  <a:cubicBezTo>
                    <a:pt x="186" y="514"/>
                    <a:pt x="185" y="512"/>
                    <a:pt x="186" y="513"/>
                  </a:cubicBezTo>
                  <a:cubicBezTo>
                    <a:pt x="187" y="514"/>
                    <a:pt x="187" y="515"/>
                    <a:pt x="187" y="516"/>
                  </a:cubicBezTo>
                  <a:cubicBezTo>
                    <a:pt x="185" y="515"/>
                    <a:pt x="183" y="511"/>
                    <a:pt x="182" y="510"/>
                  </a:cubicBezTo>
                  <a:cubicBezTo>
                    <a:pt x="183" y="511"/>
                    <a:pt x="182" y="511"/>
                    <a:pt x="181" y="510"/>
                  </a:cubicBezTo>
                  <a:cubicBezTo>
                    <a:pt x="182" y="509"/>
                    <a:pt x="183" y="510"/>
                    <a:pt x="183" y="509"/>
                  </a:cubicBezTo>
                  <a:cubicBezTo>
                    <a:pt x="182" y="507"/>
                    <a:pt x="181" y="507"/>
                    <a:pt x="180" y="505"/>
                  </a:cubicBezTo>
                  <a:cubicBezTo>
                    <a:pt x="180" y="505"/>
                    <a:pt x="179" y="504"/>
                    <a:pt x="180" y="504"/>
                  </a:cubicBezTo>
                  <a:cubicBezTo>
                    <a:pt x="181" y="505"/>
                    <a:pt x="175" y="499"/>
                    <a:pt x="174" y="498"/>
                  </a:cubicBezTo>
                  <a:cubicBezTo>
                    <a:pt x="174" y="498"/>
                    <a:pt x="174" y="497"/>
                    <a:pt x="174" y="497"/>
                  </a:cubicBezTo>
                  <a:cubicBezTo>
                    <a:pt x="175" y="498"/>
                    <a:pt x="176" y="497"/>
                    <a:pt x="177" y="498"/>
                  </a:cubicBezTo>
                  <a:cubicBezTo>
                    <a:pt x="178" y="499"/>
                    <a:pt x="178" y="501"/>
                    <a:pt x="179" y="501"/>
                  </a:cubicBezTo>
                  <a:cubicBezTo>
                    <a:pt x="178" y="499"/>
                    <a:pt x="177" y="498"/>
                    <a:pt x="177" y="497"/>
                  </a:cubicBezTo>
                  <a:cubicBezTo>
                    <a:pt x="179" y="499"/>
                    <a:pt x="179" y="497"/>
                    <a:pt x="181" y="498"/>
                  </a:cubicBezTo>
                  <a:cubicBezTo>
                    <a:pt x="181" y="499"/>
                    <a:pt x="182" y="504"/>
                    <a:pt x="182" y="503"/>
                  </a:cubicBezTo>
                  <a:cubicBezTo>
                    <a:pt x="182" y="502"/>
                    <a:pt x="182" y="502"/>
                    <a:pt x="182" y="502"/>
                  </a:cubicBezTo>
                  <a:cubicBezTo>
                    <a:pt x="184" y="504"/>
                    <a:pt x="185" y="507"/>
                    <a:pt x="187" y="508"/>
                  </a:cubicBezTo>
                  <a:cubicBezTo>
                    <a:pt x="186" y="506"/>
                    <a:pt x="184" y="504"/>
                    <a:pt x="183" y="502"/>
                  </a:cubicBezTo>
                  <a:cubicBezTo>
                    <a:pt x="184" y="502"/>
                    <a:pt x="185" y="503"/>
                    <a:pt x="186" y="505"/>
                  </a:cubicBezTo>
                  <a:cubicBezTo>
                    <a:pt x="187" y="506"/>
                    <a:pt x="187" y="507"/>
                    <a:pt x="188" y="508"/>
                  </a:cubicBezTo>
                  <a:cubicBezTo>
                    <a:pt x="189" y="509"/>
                    <a:pt x="189" y="506"/>
                    <a:pt x="191" y="507"/>
                  </a:cubicBezTo>
                  <a:cubicBezTo>
                    <a:pt x="190" y="506"/>
                    <a:pt x="190" y="505"/>
                    <a:pt x="189" y="504"/>
                  </a:cubicBezTo>
                  <a:cubicBezTo>
                    <a:pt x="189" y="503"/>
                    <a:pt x="188" y="502"/>
                    <a:pt x="188" y="502"/>
                  </a:cubicBezTo>
                  <a:cubicBezTo>
                    <a:pt x="188" y="503"/>
                    <a:pt x="188" y="504"/>
                    <a:pt x="189" y="505"/>
                  </a:cubicBezTo>
                  <a:cubicBezTo>
                    <a:pt x="184" y="501"/>
                    <a:pt x="186" y="498"/>
                    <a:pt x="188" y="497"/>
                  </a:cubicBezTo>
                  <a:cubicBezTo>
                    <a:pt x="187" y="496"/>
                    <a:pt x="186" y="495"/>
                    <a:pt x="186" y="494"/>
                  </a:cubicBezTo>
                  <a:cubicBezTo>
                    <a:pt x="187" y="493"/>
                    <a:pt x="189" y="497"/>
                    <a:pt x="190" y="496"/>
                  </a:cubicBezTo>
                  <a:cubicBezTo>
                    <a:pt x="190" y="494"/>
                    <a:pt x="188" y="495"/>
                    <a:pt x="189" y="494"/>
                  </a:cubicBezTo>
                  <a:cubicBezTo>
                    <a:pt x="190" y="496"/>
                    <a:pt x="190" y="492"/>
                    <a:pt x="191" y="494"/>
                  </a:cubicBezTo>
                  <a:cubicBezTo>
                    <a:pt x="191" y="495"/>
                    <a:pt x="191" y="495"/>
                    <a:pt x="191" y="495"/>
                  </a:cubicBezTo>
                  <a:cubicBezTo>
                    <a:pt x="192" y="498"/>
                    <a:pt x="193" y="494"/>
                    <a:pt x="194" y="496"/>
                  </a:cubicBezTo>
                  <a:cubicBezTo>
                    <a:pt x="194" y="496"/>
                    <a:pt x="195" y="499"/>
                    <a:pt x="196" y="498"/>
                  </a:cubicBezTo>
                  <a:cubicBezTo>
                    <a:pt x="197" y="498"/>
                    <a:pt x="194" y="496"/>
                    <a:pt x="195" y="495"/>
                  </a:cubicBezTo>
                  <a:cubicBezTo>
                    <a:pt x="196" y="495"/>
                    <a:pt x="197" y="497"/>
                    <a:pt x="197" y="496"/>
                  </a:cubicBezTo>
                  <a:cubicBezTo>
                    <a:pt x="196" y="495"/>
                    <a:pt x="198" y="497"/>
                    <a:pt x="198" y="495"/>
                  </a:cubicBezTo>
                  <a:cubicBezTo>
                    <a:pt x="197" y="494"/>
                    <a:pt x="196" y="493"/>
                    <a:pt x="197" y="491"/>
                  </a:cubicBezTo>
                  <a:cubicBezTo>
                    <a:pt x="195" y="493"/>
                    <a:pt x="195" y="491"/>
                    <a:pt x="195" y="493"/>
                  </a:cubicBezTo>
                  <a:cubicBezTo>
                    <a:pt x="195" y="492"/>
                    <a:pt x="194" y="490"/>
                    <a:pt x="195" y="490"/>
                  </a:cubicBezTo>
                  <a:cubicBezTo>
                    <a:pt x="194" y="489"/>
                    <a:pt x="194" y="488"/>
                    <a:pt x="193" y="487"/>
                  </a:cubicBezTo>
                  <a:cubicBezTo>
                    <a:pt x="192" y="486"/>
                    <a:pt x="192" y="485"/>
                    <a:pt x="191" y="484"/>
                  </a:cubicBezTo>
                  <a:cubicBezTo>
                    <a:pt x="190" y="482"/>
                    <a:pt x="189" y="480"/>
                    <a:pt x="188" y="479"/>
                  </a:cubicBezTo>
                  <a:cubicBezTo>
                    <a:pt x="188" y="478"/>
                    <a:pt x="188" y="476"/>
                    <a:pt x="188" y="475"/>
                  </a:cubicBezTo>
                  <a:cubicBezTo>
                    <a:pt x="189" y="474"/>
                    <a:pt x="189" y="476"/>
                    <a:pt x="190" y="476"/>
                  </a:cubicBezTo>
                  <a:cubicBezTo>
                    <a:pt x="190" y="476"/>
                    <a:pt x="190" y="476"/>
                    <a:pt x="191" y="476"/>
                  </a:cubicBezTo>
                  <a:cubicBezTo>
                    <a:pt x="190" y="474"/>
                    <a:pt x="190" y="473"/>
                    <a:pt x="190" y="471"/>
                  </a:cubicBezTo>
                  <a:cubicBezTo>
                    <a:pt x="191" y="474"/>
                    <a:pt x="192" y="472"/>
                    <a:pt x="193" y="475"/>
                  </a:cubicBezTo>
                  <a:cubicBezTo>
                    <a:pt x="192" y="475"/>
                    <a:pt x="194" y="479"/>
                    <a:pt x="195" y="479"/>
                  </a:cubicBezTo>
                  <a:cubicBezTo>
                    <a:pt x="195" y="477"/>
                    <a:pt x="193" y="475"/>
                    <a:pt x="194" y="474"/>
                  </a:cubicBezTo>
                  <a:cubicBezTo>
                    <a:pt x="195" y="475"/>
                    <a:pt x="196" y="477"/>
                    <a:pt x="197" y="477"/>
                  </a:cubicBezTo>
                  <a:cubicBezTo>
                    <a:pt x="195" y="475"/>
                    <a:pt x="196" y="473"/>
                    <a:pt x="196" y="471"/>
                  </a:cubicBezTo>
                  <a:cubicBezTo>
                    <a:pt x="196" y="472"/>
                    <a:pt x="199" y="479"/>
                    <a:pt x="200" y="479"/>
                  </a:cubicBezTo>
                  <a:cubicBezTo>
                    <a:pt x="199" y="476"/>
                    <a:pt x="199" y="474"/>
                    <a:pt x="200" y="472"/>
                  </a:cubicBezTo>
                  <a:cubicBezTo>
                    <a:pt x="199" y="471"/>
                    <a:pt x="198" y="471"/>
                    <a:pt x="198" y="470"/>
                  </a:cubicBezTo>
                  <a:cubicBezTo>
                    <a:pt x="199" y="472"/>
                    <a:pt x="198" y="467"/>
                    <a:pt x="197" y="467"/>
                  </a:cubicBezTo>
                  <a:cubicBezTo>
                    <a:pt x="198" y="469"/>
                    <a:pt x="197" y="469"/>
                    <a:pt x="196" y="468"/>
                  </a:cubicBezTo>
                  <a:cubicBezTo>
                    <a:pt x="197" y="468"/>
                    <a:pt x="197" y="467"/>
                    <a:pt x="197" y="466"/>
                  </a:cubicBezTo>
                  <a:cubicBezTo>
                    <a:pt x="196" y="463"/>
                    <a:pt x="194" y="460"/>
                    <a:pt x="192" y="459"/>
                  </a:cubicBezTo>
                  <a:cubicBezTo>
                    <a:pt x="193" y="460"/>
                    <a:pt x="193" y="461"/>
                    <a:pt x="194" y="462"/>
                  </a:cubicBezTo>
                  <a:cubicBezTo>
                    <a:pt x="193" y="464"/>
                    <a:pt x="192" y="464"/>
                    <a:pt x="193" y="466"/>
                  </a:cubicBezTo>
                  <a:cubicBezTo>
                    <a:pt x="192" y="464"/>
                    <a:pt x="192" y="464"/>
                    <a:pt x="190" y="463"/>
                  </a:cubicBezTo>
                  <a:cubicBezTo>
                    <a:pt x="191" y="463"/>
                    <a:pt x="192" y="464"/>
                    <a:pt x="191" y="462"/>
                  </a:cubicBezTo>
                  <a:cubicBezTo>
                    <a:pt x="189" y="462"/>
                    <a:pt x="188" y="458"/>
                    <a:pt x="188" y="456"/>
                  </a:cubicBezTo>
                  <a:cubicBezTo>
                    <a:pt x="186" y="454"/>
                    <a:pt x="181" y="447"/>
                    <a:pt x="183" y="445"/>
                  </a:cubicBezTo>
                  <a:cubicBezTo>
                    <a:pt x="183" y="445"/>
                    <a:pt x="182" y="444"/>
                    <a:pt x="182" y="444"/>
                  </a:cubicBezTo>
                  <a:cubicBezTo>
                    <a:pt x="181" y="443"/>
                    <a:pt x="183" y="445"/>
                    <a:pt x="181" y="445"/>
                  </a:cubicBezTo>
                  <a:cubicBezTo>
                    <a:pt x="181" y="444"/>
                    <a:pt x="181" y="444"/>
                    <a:pt x="181" y="444"/>
                  </a:cubicBezTo>
                  <a:cubicBezTo>
                    <a:pt x="181" y="443"/>
                    <a:pt x="182" y="441"/>
                    <a:pt x="181" y="441"/>
                  </a:cubicBezTo>
                  <a:cubicBezTo>
                    <a:pt x="179" y="441"/>
                    <a:pt x="176" y="433"/>
                    <a:pt x="174" y="430"/>
                  </a:cubicBezTo>
                  <a:cubicBezTo>
                    <a:pt x="175" y="429"/>
                    <a:pt x="174" y="426"/>
                    <a:pt x="173" y="426"/>
                  </a:cubicBezTo>
                  <a:cubicBezTo>
                    <a:pt x="174" y="426"/>
                    <a:pt x="173" y="427"/>
                    <a:pt x="173" y="426"/>
                  </a:cubicBezTo>
                  <a:cubicBezTo>
                    <a:pt x="172" y="425"/>
                    <a:pt x="173" y="424"/>
                    <a:pt x="172" y="424"/>
                  </a:cubicBezTo>
                  <a:cubicBezTo>
                    <a:pt x="172" y="424"/>
                    <a:pt x="172" y="425"/>
                    <a:pt x="172" y="424"/>
                  </a:cubicBezTo>
                  <a:cubicBezTo>
                    <a:pt x="171" y="422"/>
                    <a:pt x="172" y="421"/>
                    <a:pt x="173" y="420"/>
                  </a:cubicBezTo>
                  <a:cubicBezTo>
                    <a:pt x="174" y="419"/>
                    <a:pt x="175" y="422"/>
                    <a:pt x="175" y="420"/>
                  </a:cubicBezTo>
                  <a:cubicBezTo>
                    <a:pt x="174" y="419"/>
                    <a:pt x="174" y="414"/>
                    <a:pt x="175" y="412"/>
                  </a:cubicBezTo>
                  <a:cubicBezTo>
                    <a:pt x="176" y="414"/>
                    <a:pt x="178" y="415"/>
                    <a:pt x="178" y="418"/>
                  </a:cubicBezTo>
                  <a:cubicBezTo>
                    <a:pt x="179" y="418"/>
                    <a:pt x="179" y="419"/>
                    <a:pt x="180" y="421"/>
                  </a:cubicBezTo>
                  <a:cubicBezTo>
                    <a:pt x="179" y="420"/>
                    <a:pt x="179" y="421"/>
                    <a:pt x="179" y="422"/>
                  </a:cubicBezTo>
                  <a:cubicBezTo>
                    <a:pt x="180" y="421"/>
                    <a:pt x="181" y="422"/>
                    <a:pt x="180" y="423"/>
                  </a:cubicBezTo>
                  <a:cubicBezTo>
                    <a:pt x="182" y="422"/>
                    <a:pt x="181" y="425"/>
                    <a:pt x="182" y="424"/>
                  </a:cubicBezTo>
                  <a:cubicBezTo>
                    <a:pt x="182" y="421"/>
                    <a:pt x="180" y="421"/>
                    <a:pt x="180" y="419"/>
                  </a:cubicBezTo>
                  <a:cubicBezTo>
                    <a:pt x="182" y="421"/>
                    <a:pt x="183" y="425"/>
                    <a:pt x="185" y="425"/>
                  </a:cubicBezTo>
                  <a:cubicBezTo>
                    <a:pt x="186" y="428"/>
                    <a:pt x="186" y="429"/>
                    <a:pt x="187" y="431"/>
                  </a:cubicBezTo>
                  <a:cubicBezTo>
                    <a:pt x="187" y="429"/>
                    <a:pt x="188" y="433"/>
                    <a:pt x="189" y="433"/>
                  </a:cubicBezTo>
                  <a:cubicBezTo>
                    <a:pt x="190" y="433"/>
                    <a:pt x="189" y="432"/>
                    <a:pt x="190" y="432"/>
                  </a:cubicBezTo>
                  <a:cubicBezTo>
                    <a:pt x="190" y="431"/>
                    <a:pt x="189" y="429"/>
                    <a:pt x="189" y="429"/>
                  </a:cubicBezTo>
                  <a:cubicBezTo>
                    <a:pt x="191" y="431"/>
                    <a:pt x="191" y="433"/>
                    <a:pt x="192" y="435"/>
                  </a:cubicBezTo>
                  <a:cubicBezTo>
                    <a:pt x="192" y="434"/>
                    <a:pt x="194" y="436"/>
                    <a:pt x="195" y="437"/>
                  </a:cubicBezTo>
                  <a:cubicBezTo>
                    <a:pt x="194" y="436"/>
                    <a:pt x="195" y="436"/>
                    <a:pt x="195" y="436"/>
                  </a:cubicBezTo>
                  <a:cubicBezTo>
                    <a:pt x="195" y="435"/>
                    <a:pt x="195" y="435"/>
                    <a:pt x="195" y="434"/>
                  </a:cubicBezTo>
                  <a:cubicBezTo>
                    <a:pt x="196" y="436"/>
                    <a:pt x="195" y="433"/>
                    <a:pt x="196" y="433"/>
                  </a:cubicBezTo>
                  <a:cubicBezTo>
                    <a:pt x="197" y="433"/>
                    <a:pt x="197" y="435"/>
                    <a:pt x="198" y="434"/>
                  </a:cubicBezTo>
                  <a:cubicBezTo>
                    <a:pt x="198" y="433"/>
                    <a:pt x="197" y="430"/>
                    <a:pt x="196" y="430"/>
                  </a:cubicBezTo>
                  <a:cubicBezTo>
                    <a:pt x="197" y="433"/>
                    <a:pt x="194" y="432"/>
                    <a:pt x="193" y="431"/>
                  </a:cubicBezTo>
                  <a:cubicBezTo>
                    <a:pt x="194" y="430"/>
                    <a:pt x="193" y="428"/>
                    <a:pt x="193" y="427"/>
                  </a:cubicBezTo>
                  <a:cubicBezTo>
                    <a:pt x="193" y="426"/>
                    <a:pt x="192" y="424"/>
                    <a:pt x="193" y="424"/>
                  </a:cubicBezTo>
                  <a:cubicBezTo>
                    <a:pt x="193" y="423"/>
                    <a:pt x="192" y="423"/>
                    <a:pt x="192" y="423"/>
                  </a:cubicBezTo>
                  <a:cubicBezTo>
                    <a:pt x="191" y="420"/>
                    <a:pt x="191" y="419"/>
                    <a:pt x="193" y="419"/>
                  </a:cubicBezTo>
                  <a:cubicBezTo>
                    <a:pt x="193" y="418"/>
                    <a:pt x="193" y="418"/>
                    <a:pt x="193" y="417"/>
                  </a:cubicBezTo>
                  <a:cubicBezTo>
                    <a:pt x="194" y="418"/>
                    <a:pt x="195" y="421"/>
                    <a:pt x="194" y="421"/>
                  </a:cubicBezTo>
                  <a:cubicBezTo>
                    <a:pt x="194" y="422"/>
                    <a:pt x="195" y="422"/>
                    <a:pt x="195" y="423"/>
                  </a:cubicBezTo>
                  <a:cubicBezTo>
                    <a:pt x="196" y="424"/>
                    <a:pt x="196" y="424"/>
                    <a:pt x="197" y="425"/>
                  </a:cubicBezTo>
                  <a:cubicBezTo>
                    <a:pt x="197" y="427"/>
                    <a:pt x="198" y="427"/>
                    <a:pt x="199" y="429"/>
                  </a:cubicBezTo>
                  <a:cubicBezTo>
                    <a:pt x="201" y="428"/>
                    <a:pt x="201" y="428"/>
                    <a:pt x="201" y="428"/>
                  </a:cubicBezTo>
                  <a:cubicBezTo>
                    <a:pt x="201" y="426"/>
                    <a:pt x="199" y="426"/>
                    <a:pt x="200" y="426"/>
                  </a:cubicBezTo>
                  <a:cubicBezTo>
                    <a:pt x="201" y="427"/>
                    <a:pt x="202" y="427"/>
                    <a:pt x="202" y="426"/>
                  </a:cubicBezTo>
                  <a:cubicBezTo>
                    <a:pt x="203" y="426"/>
                    <a:pt x="203" y="427"/>
                    <a:pt x="203" y="428"/>
                  </a:cubicBezTo>
                  <a:cubicBezTo>
                    <a:pt x="203" y="426"/>
                    <a:pt x="204" y="426"/>
                    <a:pt x="205" y="427"/>
                  </a:cubicBezTo>
                  <a:cubicBezTo>
                    <a:pt x="205" y="425"/>
                    <a:pt x="205" y="425"/>
                    <a:pt x="205" y="424"/>
                  </a:cubicBezTo>
                  <a:cubicBezTo>
                    <a:pt x="205" y="424"/>
                    <a:pt x="205" y="424"/>
                    <a:pt x="204" y="423"/>
                  </a:cubicBezTo>
                  <a:cubicBezTo>
                    <a:pt x="205" y="423"/>
                    <a:pt x="205" y="422"/>
                    <a:pt x="205" y="422"/>
                  </a:cubicBezTo>
                  <a:cubicBezTo>
                    <a:pt x="206" y="423"/>
                    <a:pt x="207" y="423"/>
                    <a:pt x="209" y="423"/>
                  </a:cubicBezTo>
                  <a:cubicBezTo>
                    <a:pt x="209" y="423"/>
                    <a:pt x="209" y="423"/>
                    <a:pt x="209" y="423"/>
                  </a:cubicBezTo>
                  <a:cubicBezTo>
                    <a:pt x="208" y="421"/>
                    <a:pt x="209" y="420"/>
                    <a:pt x="208" y="420"/>
                  </a:cubicBezTo>
                  <a:cubicBezTo>
                    <a:pt x="209" y="419"/>
                    <a:pt x="209" y="419"/>
                    <a:pt x="210" y="419"/>
                  </a:cubicBezTo>
                  <a:cubicBezTo>
                    <a:pt x="210" y="420"/>
                    <a:pt x="210" y="421"/>
                    <a:pt x="211" y="420"/>
                  </a:cubicBezTo>
                  <a:cubicBezTo>
                    <a:pt x="210" y="419"/>
                    <a:pt x="210" y="417"/>
                    <a:pt x="208" y="417"/>
                  </a:cubicBezTo>
                  <a:cubicBezTo>
                    <a:pt x="208" y="416"/>
                    <a:pt x="208" y="414"/>
                    <a:pt x="209" y="415"/>
                  </a:cubicBezTo>
                  <a:cubicBezTo>
                    <a:pt x="209" y="415"/>
                    <a:pt x="209" y="415"/>
                    <a:pt x="209" y="415"/>
                  </a:cubicBezTo>
                  <a:cubicBezTo>
                    <a:pt x="210" y="414"/>
                    <a:pt x="209" y="413"/>
                    <a:pt x="209" y="412"/>
                  </a:cubicBezTo>
                  <a:cubicBezTo>
                    <a:pt x="210" y="412"/>
                    <a:pt x="209" y="409"/>
                    <a:pt x="210" y="410"/>
                  </a:cubicBezTo>
                  <a:cubicBezTo>
                    <a:pt x="210" y="408"/>
                    <a:pt x="208" y="410"/>
                    <a:pt x="208" y="408"/>
                  </a:cubicBezTo>
                  <a:cubicBezTo>
                    <a:pt x="209" y="407"/>
                    <a:pt x="208" y="405"/>
                    <a:pt x="207" y="402"/>
                  </a:cubicBezTo>
                  <a:cubicBezTo>
                    <a:pt x="207" y="400"/>
                    <a:pt x="206" y="398"/>
                    <a:pt x="204" y="395"/>
                  </a:cubicBezTo>
                  <a:cubicBezTo>
                    <a:pt x="205" y="396"/>
                    <a:pt x="205" y="396"/>
                    <a:pt x="204" y="396"/>
                  </a:cubicBezTo>
                  <a:cubicBezTo>
                    <a:pt x="204" y="394"/>
                    <a:pt x="204" y="392"/>
                    <a:pt x="204" y="390"/>
                  </a:cubicBezTo>
                  <a:cubicBezTo>
                    <a:pt x="204" y="388"/>
                    <a:pt x="204" y="386"/>
                    <a:pt x="202" y="385"/>
                  </a:cubicBezTo>
                  <a:cubicBezTo>
                    <a:pt x="202" y="384"/>
                    <a:pt x="203" y="385"/>
                    <a:pt x="203" y="384"/>
                  </a:cubicBezTo>
                  <a:cubicBezTo>
                    <a:pt x="203" y="384"/>
                    <a:pt x="203" y="383"/>
                    <a:pt x="203" y="383"/>
                  </a:cubicBezTo>
                  <a:cubicBezTo>
                    <a:pt x="203" y="384"/>
                    <a:pt x="203" y="384"/>
                    <a:pt x="204" y="384"/>
                  </a:cubicBezTo>
                  <a:cubicBezTo>
                    <a:pt x="204" y="385"/>
                    <a:pt x="203" y="385"/>
                    <a:pt x="205" y="385"/>
                  </a:cubicBezTo>
                  <a:cubicBezTo>
                    <a:pt x="204" y="382"/>
                    <a:pt x="204" y="379"/>
                    <a:pt x="204" y="375"/>
                  </a:cubicBezTo>
                  <a:cubicBezTo>
                    <a:pt x="203" y="372"/>
                    <a:pt x="203" y="369"/>
                    <a:pt x="203" y="366"/>
                  </a:cubicBezTo>
                  <a:cubicBezTo>
                    <a:pt x="203" y="365"/>
                    <a:pt x="202" y="364"/>
                    <a:pt x="203" y="363"/>
                  </a:cubicBezTo>
                  <a:cubicBezTo>
                    <a:pt x="203" y="363"/>
                    <a:pt x="203" y="364"/>
                    <a:pt x="203" y="364"/>
                  </a:cubicBezTo>
                  <a:cubicBezTo>
                    <a:pt x="202" y="363"/>
                    <a:pt x="202" y="363"/>
                    <a:pt x="202" y="362"/>
                  </a:cubicBezTo>
                  <a:cubicBezTo>
                    <a:pt x="203" y="361"/>
                    <a:pt x="202" y="358"/>
                    <a:pt x="201" y="355"/>
                  </a:cubicBezTo>
                  <a:cubicBezTo>
                    <a:pt x="203" y="350"/>
                    <a:pt x="200" y="346"/>
                    <a:pt x="202" y="342"/>
                  </a:cubicBezTo>
                  <a:cubicBezTo>
                    <a:pt x="202" y="340"/>
                    <a:pt x="202" y="337"/>
                    <a:pt x="203" y="334"/>
                  </a:cubicBezTo>
                  <a:cubicBezTo>
                    <a:pt x="204" y="332"/>
                    <a:pt x="204" y="328"/>
                    <a:pt x="203" y="326"/>
                  </a:cubicBezTo>
                  <a:cubicBezTo>
                    <a:pt x="203" y="326"/>
                    <a:pt x="203" y="325"/>
                    <a:pt x="204" y="326"/>
                  </a:cubicBezTo>
                  <a:cubicBezTo>
                    <a:pt x="204" y="324"/>
                    <a:pt x="203" y="325"/>
                    <a:pt x="203" y="323"/>
                  </a:cubicBezTo>
                  <a:cubicBezTo>
                    <a:pt x="203" y="322"/>
                    <a:pt x="204" y="322"/>
                    <a:pt x="204" y="321"/>
                  </a:cubicBezTo>
                  <a:cubicBezTo>
                    <a:pt x="204" y="320"/>
                    <a:pt x="204" y="319"/>
                    <a:pt x="203" y="319"/>
                  </a:cubicBezTo>
                  <a:cubicBezTo>
                    <a:pt x="204" y="318"/>
                    <a:pt x="205" y="318"/>
                    <a:pt x="205" y="317"/>
                  </a:cubicBezTo>
                  <a:cubicBezTo>
                    <a:pt x="204" y="316"/>
                    <a:pt x="206" y="314"/>
                    <a:pt x="206" y="313"/>
                  </a:cubicBezTo>
                  <a:cubicBezTo>
                    <a:pt x="207" y="307"/>
                    <a:pt x="209" y="300"/>
                    <a:pt x="210" y="292"/>
                  </a:cubicBezTo>
                  <a:cubicBezTo>
                    <a:pt x="209" y="293"/>
                    <a:pt x="209" y="296"/>
                    <a:pt x="208" y="294"/>
                  </a:cubicBezTo>
                  <a:cubicBezTo>
                    <a:pt x="209" y="296"/>
                    <a:pt x="207" y="298"/>
                    <a:pt x="208" y="300"/>
                  </a:cubicBezTo>
                  <a:cubicBezTo>
                    <a:pt x="207" y="301"/>
                    <a:pt x="207" y="304"/>
                    <a:pt x="207" y="306"/>
                  </a:cubicBezTo>
                  <a:cubicBezTo>
                    <a:pt x="206" y="307"/>
                    <a:pt x="206" y="307"/>
                    <a:pt x="206" y="309"/>
                  </a:cubicBezTo>
                  <a:cubicBezTo>
                    <a:pt x="206" y="309"/>
                    <a:pt x="205" y="310"/>
                    <a:pt x="205" y="310"/>
                  </a:cubicBezTo>
                  <a:cubicBezTo>
                    <a:pt x="204" y="308"/>
                    <a:pt x="205" y="307"/>
                    <a:pt x="205" y="305"/>
                  </a:cubicBezTo>
                  <a:cubicBezTo>
                    <a:pt x="206" y="303"/>
                    <a:pt x="206" y="301"/>
                    <a:pt x="206" y="299"/>
                  </a:cubicBezTo>
                  <a:cubicBezTo>
                    <a:pt x="205" y="302"/>
                    <a:pt x="204" y="303"/>
                    <a:pt x="204" y="305"/>
                  </a:cubicBezTo>
                  <a:cubicBezTo>
                    <a:pt x="204" y="307"/>
                    <a:pt x="203" y="309"/>
                    <a:pt x="203" y="312"/>
                  </a:cubicBezTo>
                  <a:cubicBezTo>
                    <a:pt x="202" y="312"/>
                    <a:pt x="202" y="312"/>
                    <a:pt x="201" y="313"/>
                  </a:cubicBezTo>
                  <a:cubicBezTo>
                    <a:pt x="202" y="314"/>
                    <a:pt x="202" y="316"/>
                    <a:pt x="201" y="319"/>
                  </a:cubicBezTo>
                  <a:cubicBezTo>
                    <a:pt x="201" y="322"/>
                    <a:pt x="200" y="324"/>
                    <a:pt x="199" y="325"/>
                  </a:cubicBezTo>
                  <a:cubicBezTo>
                    <a:pt x="199" y="329"/>
                    <a:pt x="200" y="332"/>
                    <a:pt x="198" y="334"/>
                  </a:cubicBezTo>
                  <a:cubicBezTo>
                    <a:pt x="199" y="334"/>
                    <a:pt x="200" y="340"/>
                    <a:pt x="198" y="340"/>
                  </a:cubicBezTo>
                  <a:cubicBezTo>
                    <a:pt x="197" y="340"/>
                    <a:pt x="198" y="339"/>
                    <a:pt x="197" y="339"/>
                  </a:cubicBezTo>
                  <a:cubicBezTo>
                    <a:pt x="197" y="340"/>
                    <a:pt x="198" y="343"/>
                    <a:pt x="197" y="344"/>
                  </a:cubicBezTo>
                  <a:cubicBezTo>
                    <a:pt x="197" y="344"/>
                    <a:pt x="197" y="345"/>
                    <a:pt x="197" y="346"/>
                  </a:cubicBezTo>
                  <a:cubicBezTo>
                    <a:pt x="197" y="346"/>
                    <a:pt x="197" y="347"/>
                    <a:pt x="197" y="349"/>
                  </a:cubicBezTo>
                  <a:cubicBezTo>
                    <a:pt x="197" y="351"/>
                    <a:pt x="197" y="353"/>
                    <a:pt x="198" y="354"/>
                  </a:cubicBezTo>
                  <a:cubicBezTo>
                    <a:pt x="198" y="356"/>
                    <a:pt x="197" y="356"/>
                    <a:pt x="196" y="355"/>
                  </a:cubicBezTo>
                  <a:cubicBezTo>
                    <a:pt x="197" y="357"/>
                    <a:pt x="197" y="358"/>
                    <a:pt x="198" y="361"/>
                  </a:cubicBezTo>
                  <a:cubicBezTo>
                    <a:pt x="197" y="361"/>
                    <a:pt x="197" y="362"/>
                    <a:pt x="196" y="364"/>
                  </a:cubicBezTo>
                  <a:cubicBezTo>
                    <a:pt x="196" y="365"/>
                    <a:pt x="196" y="366"/>
                    <a:pt x="197" y="368"/>
                  </a:cubicBezTo>
                  <a:cubicBezTo>
                    <a:pt x="197" y="371"/>
                    <a:pt x="197" y="373"/>
                    <a:pt x="196" y="375"/>
                  </a:cubicBezTo>
                  <a:cubicBezTo>
                    <a:pt x="196" y="373"/>
                    <a:pt x="196" y="372"/>
                    <a:pt x="195" y="370"/>
                  </a:cubicBezTo>
                  <a:cubicBezTo>
                    <a:pt x="195" y="368"/>
                    <a:pt x="195" y="366"/>
                    <a:pt x="195" y="364"/>
                  </a:cubicBezTo>
                  <a:cubicBezTo>
                    <a:pt x="194" y="359"/>
                    <a:pt x="194" y="355"/>
                    <a:pt x="193" y="351"/>
                  </a:cubicBezTo>
                  <a:cubicBezTo>
                    <a:pt x="193" y="353"/>
                    <a:pt x="193" y="354"/>
                    <a:pt x="193" y="356"/>
                  </a:cubicBezTo>
                  <a:cubicBezTo>
                    <a:pt x="193" y="357"/>
                    <a:pt x="193" y="358"/>
                    <a:pt x="194" y="359"/>
                  </a:cubicBezTo>
                  <a:cubicBezTo>
                    <a:pt x="192" y="359"/>
                    <a:pt x="193" y="363"/>
                    <a:pt x="192" y="363"/>
                  </a:cubicBezTo>
                  <a:cubicBezTo>
                    <a:pt x="192" y="361"/>
                    <a:pt x="192" y="358"/>
                    <a:pt x="191" y="356"/>
                  </a:cubicBezTo>
                  <a:cubicBezTo>
                    <a:pt x="191" y="353"/>
                    <a:pt x="192" y="351"/>
                    <a:pt x="193" y="350"/>
                  </a:cubicBezTo>
                  <a:cubicBezTo>
                    <a:pt x="192" y="350"/>
                    <a:pt x="192" y="352"/>
                    <a:pt x="191" y="352"/>
                  </a:cubicBezTo>
                  <a:cubicBezTo>
                    <a:pt x="191" y="351"/>
                    <a:pt x="191" y="349"/>
                    <a:pt x="192" y="348"/>
                  </a:cubicBezTo>
                  <a:cubicBezTo>
                    <a:pt x="192" y="346"/>
                    <a:pt x="192" y="345"/>
                    <a:pt x="191" y="343"/>
                  </a:cubicBezTo>
                  <a:cubicBezTo>
                    <a:pt x="192" y="343"/>
                    <a:pt x="192" y="343"/>
                    <a:pt x="193" y="342"/>
                  </a:cubicBezTo>
                  <a:cubicBezTo>
                    <a:pt x="193" y="338"/>
                    <a:pt x="193" y="333"/>
                    <a:pt x="194" y="331"/>
                  </a:cubicBezTo>
                  <a:cubicBezTo>
                    <a:pt x="194" y="330"/>
                    <a:pt x="196" y="328"/>
                    <a:pt x="196" y="326"/>
                  </a:cubicBezTo>
                  <a:cubicBezTo>
                    <a:pt x="196" y="325"/>
                    <a:pt x="195" y="324"/>
                    <a:pt x="196" y="323"/>
                  </a:cubicBezTo>
                  <a:cubicBezTo>
                    <a:pt x="196" y="321"/>
                    <a:pt x="198" y="318"/>
                    <a:pt x="197" y="319"/>
                  </a:cubicBezTo>
                  <a:cubicBezTo>
                    <a:pt x="198" y="317"/>
                    <a:pt x="199" y="315"/>
                    <a:pt x="198" y="313"/>
                  </a:cubicBezTo>
                  <a:cubicBezTo>
                    <a:pt x="199" y="313"/>
                    <a:pt x="199" y="309"/>
                    <a:pt x="200" y="309"/>
                  </a:cubicBezTo>
                  <a:cubicBezTo>
                    <a:pt x="200" y="307"/>
                    <a:pt x="199" y="307"/>
                    <a:pt x="200" y="305"/>
                  </a:cubicBezTo>
                  <a:cubicBezTo>
                    <a:pt x="201" y="304"/>
                    <a:pt x="202" y="304"/>
                    <a:pt x="202" y="302"/>
                  </a:cubicBezTo>
                  <a:cubicBezTo>
                    <a:pt x="203" y="298"/>
                    <a:pt x="202" y="295"/>
                    <a:pt x="205" y="290"/>
                  </a:cubicBezTo>
                  <a:cubicBezTo>
                    <a:pt x="205" y="289"/>
                    <a:pt x="204" y="290"/>
                    <a:pt x="205" y="289"/>
                  </a:cubicBezTo>
                  <a:cubicBezTo>
                    <a:pt x="205" y="287"/>
                    <a:pt x="205" y="285"/>
                    <a:pt x="206" y="284"/>
                  </a:cubicBezTo>
                  <a:cubicBezTo>
                    <a:pt x="206" y="282"/>
                    <a:pt x="207" y="281"/>
                    <a:pt x="208" y="280"/>
                  </a:cubicBezTo>
                  <a:cubicBezTo>
                    <a:pt x="207" y="278"/>
                    <a:pt x="209" y="276"/>
                    <a:pt x="210" y="275"/>
                  </a:cubicBezTo>
                  <a:cubicBezTo>
                    <a:pt x="211" y="272"/>
                    <a:pt x="212" y="267"/>
                    <a:pt x="214" y="268"/>
                  </a:cubicBezTo>
                  <a:cubicBezTo>
                    <a:pt x="214" y="267"/>
                    <a:pt x="213" y="267"/>
                    <a:pt x="213" y="265"/>
                  </a:cubicBezTo>
                  <a:cubicBezTo>
                    <a:pt x="214" y="266"/>
                    <a:pt x="215" y="265"/>
                    <a:pt x="215" y="264"/>
                  </a:cubicBezTo>
                  <a:cubicBezTo>
                    <a:pt x="214" y="262"/>
                    <a:pt x="218" y="258"/>
                    <a:pt x="218" y="256"/>
                  </a:cubicBezTo>
                  <a:cubicBezTo>
                    <a:pt x="220" y="255"/>
                    <a:pt x="221" y="253"/>
                    <a:pt x="222" y="250"/>
                  </a:cubicBezTo>
                  <a:cubicBezTo>
                    <a:pt x="222" y="249"/>
                    <a:pt x="223" y="248"/>
                    <a:pt x="223" y="247"/>
                  </a:cubicBezTo>
                  <a:cubicBezTo>
                    <a:pt x="224" y="246"/>
                    <a:pt x="224" y="245"/>
                    <a:pt x="225" y="244"/>
                  </a:cubicBezTo>
                  <a:cubicBezTo>
                    <a:pt x="226" y="244"/>
                    <a:pt x="226" y="245"/>
                    <a:pt x="227" y="244"/>
                  </a:cubicBezTo>
                  <a:cubicBezTo>
                    <a:pt x="226" y="243"/>
                    <a:pt x="225" y="244"/>
                    <a:pt x="226" y="243"/>
                  </a:cubicBezTo>
                  <a:cubicBezTo>
                    <a:pt x="227" y="241"/>
                    <a:pt x="228" y="240"/>
                    <a:pt x="229" y="239"/>
                  </a:cubicBezTo>
                  <a:cubicBezTo>
                    <a:pt x="228" y="239"/>
                    <a:pt x="227" y="240"/>
                    <a:pt x="228" y="238"/>
                  </a:cubicBezTo>
                  <a:cubicBezTo>
                    <a:pt x="229" y="237"/>
                    <a:pt x="233" y="234"/>
                    <a:pt x="232" y="233"/>
                  </a:cubicBezTo>
                  <a:cubicBezTo>
                    <a:pt x="233" y="231"/>
                    <a:pt x="234" y="230"/>
                    <a:pt x="235" y="229"/>
                  </a:cubicBezTo>
                  <a:cubicBezTo>
                    <a:pt x="236" y="228"/>
                    <a:pt x="237" y="227"/>
                    <a:pt x="237" y="226"/>
                  </a:cubicBezTo>
                  <a:cubicBezTo>
                    <a:pt x="239" y="224"/>
                    <a:pt x="240" y="222"/>
                    <a:pt x="242" y="220"/>
                  </a:cubicBezTo>
                  <a:cubicBezTo>
                    <a:pt x="243" y="220"/>
                    <a:pt x="246" y="216"/>
                    <a:pt x="247" y="214"/>
                  </a:cubicBezTo>
                  <a:cubicBezTo>
                    <a:pt x="249" y="214"/>
                    <a:pt x="250" y="214"/>
                    <a:pt x="251" y="213"/>
                  </a:cubicBezTo>
                  <a:cubicBezTo>
                    <a:pt x="252" y="212"/>
                    <a:pt x="254" y="209"/>
                    <a:pt x="256" y="208"/>
                  </a:cubicBezTo>
                  <a:cubicBezTo>
                    <a:pt x="260" y="205"/>
                    <a:pt x="260" y="203"/>
                    <a:pt x="265" y="200"/>
                  </a:cubicBezTo>
                  <a:cubicBezTo>
                    <a:pt x="265" y="200"/>
                    <a:pt x="263" y="201"/>
                    <a:pt x="264" y="201"/>
                  </a:cubicBezTo>
                  <a:cubicBezTo>
                    <a:pt x="265" y="200"/>
                    <a:pt x="265" y="199"/>
                    <a:pt x="266" y="198"/>
                  </a:cubicBezTo>
                  <a:cubicBezTo>
                    <a:pt x="267" y="198"/>
                    <a:pt x="270" y="194"/>
                    <a:pt x="270" y="196"/>
                  </a:cubicBezTo>
                  <a:cubicBezTo>
                    <a:pt x="272" y="195"/>
                    <a:pt x="271" y="194"/>
                    <a:pt x="273" y="192"/>
                  </a:cubicBezTo>
                  <a:cubicBezTo>
                    <a:pt x="274" y="192"/>
                    <a:pt x="274" y="192"/>
                    <a:pt x="276" y="191"/>
                  </a:cubicBezTo>
                  <a:cubicBezTo>
                    <a:pt x="275" y="191"/>
                    <a:pt x="276" y="190"/>
                    <a:pt x="277" y="189"/>
                  </a:cubicBezTo>
                  <a:cubicBezTo>
                    <a:pt x="278" y="189"/>
                    <a:pt x="278" y="189"/>
                    <a:pt x="278" y="189"/>
                  </a:cubicBezTo>
                  <a:cubicBezTo>
                    <a:pt x="280" y="187"/>
                    <a:pt x="282" y="186"/>
                    <a:pt x="283" y="185"/>
                  </a:cubicBezTo>
                  <a:cubicBezTo>
                    <a:pt x="285" y="184"/>
                    <a:pt x="287" y="184"/>
                    <a:pt x="289" y="182"/>
                  </a:cubicBezTo>
                  <a:cubicBezTo>
                    <a:pt x="289" y="182"/>
                    <a:pt x="288" y="181"/>
                    <a:pt x="290" y="181"/>
                  </a:cubicBezTo>
                  <a:cubicBezTo>
                    <a:pt x="290" y="182"/>
                    <a:pt x="294" y="180"/>
                    <a:pt x="296" y="179"/>
                  </a:cubicBezTo>
                  <a:cubicBezTo>
                    <a:pt x="295" y="178"/>
                    <a:pt x="293" y="180"/>
                    <a:pt x="293" y="179"/>
                  </a:cubicBezTo>
                  <a:cubicBezTo>
                    <a:pt x="295" y="178"/>
                    <a:pt x="295" y="179"/>
                    <a:pt x="295" y="177"/>
                  </a:cubicBezTo>
                  <a:cubicBezTo>
                    <a:pt x="296" y="177"/>
                    <a:pt x="296" y="178"/>
                    <a:pt x="297" y="178"/>
                  </a:cubicBezTo>
                  <a:cubicBezTo>
                    <a:pt x="297" y="177"/>
                    <a:pt x="296" y="176"/>
                    <a:pt x="298" y="176"/>
                  </a:cubicBezTo>
                  <a:cubicBezTo>
                    <a:pt x="298" y="177"/>
                    <a:pt x="299" y="176"/>
                    <a:pt x="299" y="177"/>
                  </a:cubicBezTo>
                  <a:cubicBezTo>
                    <a:pt x="302" y="174"/>
                    <a:pt x="306" y="172"/>
                    <a:pt x="310" y="170"/>
                  </a:cubicBezTo>
                  <a:cubicBezTo>
                    <a:pt x="314" y="168"/>
                    <a:pt x="319" y="166"/>
                    <a:pt x="323" y="163"/>
                  </a:cubicBezTo>
                  <a:cubicBezTo>
                    <a:pt x="328" y="162"/>
                    <a:pt x="335" y="161"/>
                    <a:pt x="338" y="158"/>
                  </a:cubicBezTo>
                  <a:cubicBezTo>
                    <a:pt x="341" y="157"/>
                    <a:pt x="343" y="156"/>
                    <a:pt x="345" y="156"/>
                  </a:cubicBezTo>
                  <a:cubicBezTo>
                    <a:pt x="348" y="155"/>
                    <a:pt x="350" y="154"/>
                    <a:pt x="353" y="153"/>
                  </a:cubicBezTo>
                  <a:cubicBezTo>
                    <a:pt x="354" y="153"/>
                    <a:pt x="355" y="154"/>
                    <a:pt x="357" y="153"/>
                  </a:cubicBezTo>
                  <a:cubicBezTo>
                    <a:pt x="356" y="153"/>
                    <a:pt x="356" y="152"/>
                    <a:pt x="357" y="152"/>
                  </a:cubicBezTo>
                  <a:cubicBezTo>
                    <a:pt x="358" y="152"/>
                    <a:pt x="359" y="152"/>
                    <a:pt x="360" y="153"/>
                  </a:cubicBezTo>
                  <a:cubicBezTo>
                    <a:pt x="360" y="152"/>
                    <a:pt x="361" y="152"/>
                    <a:pt x="361" y="152"/>
                  </a:cubicBezTo>
                  <a:cubicBezTo>
                    <a:pt x="364" y="153"/>
                    <a:pt x="366" y="149"/>
                    <a:pt x="370" y="150"/>
                  </a:cubicBezTo>
                  <a:cubicBezTo>
                    <a:pt x="371" y="150"/>
                    <a:pt x="373" y="149"/>
                    <a:pt x="374" y="149"/>
                  </a:cubicBezTo>
                  <a:cubicBezTo>
                    <a:pt x="376" y="148"/>
                    <a:pt x="378" y="148"/>
                    <a:pt x="380" y="148"/>
                  </a:cubicBezTo>
                  <a:cubicBezTo>
                    <a:pt x="382" y="148"/>
                    <a:pt x="384" y="147"/>
                    <a:pt x="386" y="147"/>
                  </a:cubicBezTo>
                  <a:cubicBezTo>
                    <a:pt x="387" y="147"/>
                    <a:pt x="389" y="146"/>
                    <a:pt x="390" y="145"/>
                  </a:cubicBezTo>
                  <a:cubicBezTo>
                    <a:pt x="388" y="145"/>
                    <a:pt x="388" y="147"/>
                    <a:pt x="386" y="146"/>
                  </a:cubicBezTo>
                  <a:cubicBezTo>
                    <a:pt x="387" y="145"/>
                    <a:pt x="389" y="144"/>
                    <a:pt x="392" y="144"/>
                  </a:cubicBezTo>
                  <a:cubicBezTo>
                    <a:pt x="393" y="144"/>
                    <a:pt x="394" y="144"/>
                    <a:pt x="395" y="144"/>
                  </a:cubicBezTo>
                  <a:cubicBezTo>
                    <a:pt x="397" y="143"/>
                    <a:pt x="398" y="143"/>
                    <a:pt x="400" y="143"/>
                  </a:cubicBezTo>
                  <a:cubicBezTo>
                    <a:pt x="399" y="142"/>
                    <a:pt x="399" y="142"/>
                    <a:pt x="399" y="142"/>
                  </a:cubicBezTo>
                  <a:cubicBezTo>
                    <a:pt x="401" y="141"/>
                    <a:pt x="406" y="141"/>
                    <a:pt x="407" y="142"/>
                  </a:cubicBezTo>
                  <a:cubicBezTo>
                    <a:pt x="409" y="141"/>
                    <a:pt x="411" y="141"/>
                    <a:pt x="414" y="142"/>
                  </a:cubicBezTo>
                  <a:cubicBezTo>
                    <a:pt x="415" y="142"/>
                    <a:pt x="417" y="142"/>
                    <a:pt x="418" y="142"/>
                  </a:cubicBezTo>
                  <a:cubicBezTo>
                    <a:pt x="420" y="142"/>
                    <a:pt x="421" y="142"/>
                    <a:pt x="422" y="142"/>
                  </a:cubicBezTo>
                  <a:cubicBezTo>
                    <a:pt x="422" y="143"/>
                    <a:pt x="423" y="143"/>
                    <a:pt x="424" y="142"/>
                  </a:cubicBezTo>
                  <a:cubicBezTo>
                    <a:pt x="424" y="143"/>
                    <a:pt x="424" y="144"/>
                    <a:pt x="425" y="144"/>
                  </a:cubicBezTo>
                  <a:cubicBezTo>
                    <a:pt x="425" y="143"/>
                    <a:pt x="427" y="144"/>
                    <a:pt x="429" y="144"/>
                  </a:cubicBezTo>
                  <a:cubicBezTo>
                    <a:pt x="431" y="144"/>
                    <a:pt x="432" y="145"/>
                    <a:pt x="433" y="144"/>
                  </a:cubicBezTo>
                  <a:cubicBezTo>
                    <a:pt x="434" y="145"/>
                    <a:pt x="436" y="145"/>
                    <a:pt x="438" y="145"/>
                  </a:cubicBezTo>
                  <a:cubicBezTo>
                    <a:pt x="439" y="146"/>
                    <a:pt x="441" y="146"/>
                    <a:pt x="442" y="146"/>
                  </a:cubicBezTo>
                  <a:cubicBezTo>
                    <a:pt x="443" y="145"/>
                    <a:pt x="448" y="146"/>
                    <a:pt x="450" y="147"/>
                  </a:cubicBezTo>
                  <a:cubicBezTo>
                    <a:pt x="450" y="146"/>
                    <a:pt x="450" y="146"/>
                    <a:pt x="450" y="145"/>
                  </a:cubicBezTo>
                  <a:cubicBezTo>
                    <a:pt x="451" y="146"/>
                    <a:pt x="451" y="145"/>
                    <a:pt x="452" y="145"/>
                  </a:cubicBezTo>
                  <a:cubicBezTo>
                    <a:pt x="455" y="145"/>
                    <a:pt x="455" y="146"/>
                    <a:pt x="457" y="146"/>
                  </a:cubicBezTo>
                  <a:cubicBezTo>
                    <a:pt x="456" y="146"/>
                    <a:pt x="456" y="148"/>
                    <a:pt x="457" y="147"/>
                  </a:cubicBezTo>
                  <a:cubicBezTo>
                    <a:pt x="457" y="145"/>
                    <a:pt x="462" y="146"/>
                    <a:pt x="464" y="147"/>
                  </a:cubicBezTo>
                  <a:cubicBezTo>
                    <a:pt x="464" y="146"/>
                    <a:pt x="466" y="148"/>
                    <a:pt x="467" y="147"/>
                  </a:cubicBezTo>
                  <a:cubicBezTo>
                    <a:pt x="467" y="146"/>
                    <a:pt x="466" y="146"/>
                    <a:pt x="465" y="145"/>
                  </a:cubicBezTo>
                  <a:cubicBezTo>
                    <a:pt x="465" y="145"/>
                    <a:pt x="465" y="146"/>
                    <a:pt x="464" y="146"/>
                  </a:cubicBezTo>
                  <a:cubicBezTo>
                    <a:pt x="462" y="145"/>
                    <a:pt x="461" y="143"/>
                    <a:pt x="459" y="142"/>
                  </a:cubicBezTo>
                  <a:cubicBezTo>
                    <a:pt x="461" y="143"/>
                    <a:pt x="462" y="143"/>
                    <a:pt x="462" y="143"/>
                  </a:cubicBezTo>
                  <a:cubicBezTo>
                    <a:pt x="458" y="142"/>
                    <a:pt x="457" y="142"/>
                    <a:pt x="452" y="141"/>
                  </a:cubicBezTo>
                  <a:cubicBezTo>
                    <a:pt x="452" y="140"/>
                    <a:pt x="451" y="140"/>
                    <a:pt x="451" y="139"/>
                  </a:cubicBezTo>
                  <a:cubicBezTo>
                    <a:pt x="449" y="139"/>
                    <a:pt x="448" y="139"/>
                    <a:pt x="446" y="139"/>
                  </a:cubicBezTo>
                  <a:cubicBezTo>
                    <a:pt x="446" y="139"/>
                    <a:pt x="444" y="138"/>
                    <a:pt x="442" y="138"/>
                  </a:cubicBezTo>
                  <a:cubicBezTo>
                    <a:pt x="440" y="137"/>
                    <a:pt x="438" y="137"/>
                    <a:pt x="436" y="136"/>
                  </a:cubicBezTo>
                  <a:cubicBezTo>
                    <a:pt x="434" y="136"/>
                    <a:pt x="431" y="137"/>
                    <a:pt x="430" y="135"/>
                  </a:cubicBezTo>
                  <a:cubicBezTo>
                    <a:pt x="429" y="135"/>
                    <a:pt x="429" y="136"/>
                    <a:pt x="428" y="136"/>
                  </a:cubicBezTo>
                  <a:cubicBezTo>
                    <a:pt x="427" y="136"/>
                    <a:pt x="428" y="134"/>
                    <a:pt x="426" y="134"/>
                  </a:cubicBezTo>
                  <a:cubicBezTo>
                    <a:pt x="426" y="135"/>
                    <a:pt x="425" y="134"/>
                    <a:pt x="424" y="135"/>
                  </a:cubicBezTo>
                  <a:cubicBezTo>
                    <a:pt x="423" y="134"/>
                    <a:pt x="420" y="134"/>
                    <a:pt x="419" y="133"/>
                  </a:cubicBezTo>
                  <a:cubicBezTo>
                    <a:pt x="421" y="132"/>
                    <a:pt x="425" y="132"/>
                    <a:pt x="423" y="131"/>
                  </a:cubicBezTo>
                  <a:cubicBezTo>
                    <a:pt x="420" y="134"/>
                    <a:pt x="412" y="133"/>
                    <a:pt x="410" y="130"/>
                  </a:cubicBezTo>
                  <a:cubicBezTo>
                    <a:pt x="408" y="130"/>
                    <a:pt x="411" y="131"/>
                    <a:pt x="410" y="131"/>
                  </a:cubicBezTo>
                  <a:cubicBezTo>
                    <a:pt x="408" y="130"/>
                    <a:pt x="407" y="130"/>
                    <a:pt x="407" y="128"/>
                  </a:cubicBezTo>
                  <a:cubicBezTo>
                    <a:pt x="407" y="128"/>
                    <a:pt x="408" y="128"/>
                    <a:pt x="409" y="128"/>
                  </a:cubicBezTo>
                  <a:cubicBezTo>
                    <a:pt x="409" y="127"/>
                    <a:pt x="408" y="126"/>
                    <a:pt x="407" y="126"/>
                  </a:cubicBezTo>
                  <a:cubicBezTo>
                    <a:pt x="406" y="126"/>
                    <a:pt x="404" y="126"/>
                    <a:pt x="402" y="126"/>
                  </a:cubicBezTo>
                  <a:cubicBezTo>
                    <a:pt x="403" y="124"/>
                    <a:pt x="405" y="124"/>
                    <a:pt x="407" y="124"/>
                  </a:cubicBezTo>
                  <a:cubicBezTo>
                    <a:pt x="409" y="124"/>
                    <a:pt x="411" y="125"/>
                    <a:pt x="414" y="125"/>
                  </a:cubicBezTo>
                  <a:cubicBezTo>
                    <a:pt x="414" y="124"/>
                    <a:pt x="413" y="124"/>
                    <a:pt x="412" y="123"/>
                  </a:cubicBezTo>
                  <a:cubicBezTo>
                    <a:pt x="414" y="123"/>
                    <a:pt x="417" y="123"/>
                    <a:pt x="419" y="124"/>
                  </a:cubicBezTo>
                  <a:cubicBezTo>
                    <a:pt x="421" y="124"/>
                    <a:pt x="423" y="124"/>
                    <a:pt x="425" y="123"/>
                  </a:cubicBezTo>
                  <a:cubicBezTo>
                    <a:pt x="424" y="123"/>
                    <a:pt x="422" y="123"/>
                    <a:pt x="420" y="122"/>
                  </a:cubicBezTo>
                  <a:cubicBezTo>
                    <a:pt x="425" y="123"/>
                    <a:pt x="429" y="123"/>
                    <a:pt x="432" y="123"/>
                  </a:cubicBezTo>
                  <a:cubicBezTo>
                    <a:pt x="436" y="124"/>
                    <a:pt x="440" y="125"/>
                    <a:pt x="445" y="125"/>
                  </a:cubicBezTo>
                  <a:cubicBezTo>
                    <a:pt x="444" y="126"/>
                    <a:pt x="444" y="126"/>
                    <a:pt x="443" y="126"/>
                  </a:cubicBezTo>
                  <a:cubicBezTo>
                    <a:pt x="446" y="126"/>
                    <a:pt x="447" y="125"/>
                    <a:pt x="449" y="126"/>
                  </a:cubicBezTo>
                  <a:cubicBezTo>
                    <a:pt x="449" y="126"/>
                    <a:pt x="449" y="126"/>
                    <a:pt x="450" y="127"/>
                  </a:cubicBezTo>
                  <a:cubicBezTo>
                    <a:pt x="450" y="126"/>
                    <a:pt x="451" y="127"/>
                    <a:pt x="451" y="127"/>
                  </a:cubicBezTo>
                  <a:cubicBezTo>
                    <a:pt x="452" y="126"/>
                    <a:pt x="449" y="126"/>
                    <a:pt x="450" y="125"/>
                  </a:cubicBezTo>
                  <a:cubicBezTo>
                    <a:pt x="451" y="125"/>
                    <a:pt x="453" y="125"/>
                    <a:pt x="455" y="126"/>
                  </a:cubicBezTo>
                  <a:cubicBezTo>
                    <a:pt x="457" y="126"/>
                    <a:pt x="459" y="127"/>
                    <a:pt x="462" y="127"/>
                  </a:cubicBezTo>
                  <a:cubicBezTo>
                    <a:pt x="463" y="128"/>
                    <a:pt x="465" y="128"/>
                    <a:pt x="467" y="129"/>
                  </a:cubicBezTo>
                  <a:cubicBezTo>
                    <a:pt x="467" y="128"/>
                    <a:pt x="466" y="127"/>
                    <a:pt x="469" y="127"/>
                  </a:cubicBezTo>
                  <a:cubicBezTo>
                    <a:pt x="469" y="129"/>
                    <a:pt x="472" y="131"/>
                    <a:pt x="468" y="131"/>
                  </a:cubicBezTo>
                  <a:cubicBezTo>
                    <a:pt x="469" y="131"/>
                    <a:pt x="468" y="132"/>
                    <a:pt x="469" y="132"/>
                  </a:cubicBezTo>
                  <a:cubicBezTo>
                    <a:pt x="469" y="130"/>
                    <a:pt x="472" y="132"/>
                    <a:pt x="475" y="133"/>
                  </a:cubicBezTo>
                  <a:cubicBezTo>
                    <a:pt x="475" y="131"/>
                    <a:pt x="479" y="132"/>
                    <a:pt x="479" y="133"/>
                  </a:cubicBezTo>
                  <a:cubicBezTo>
                    <a:pt x="480" y="132"/>
                    <a:pt x="480" y="132"/>
                    <a:pt x="482" y="133"/>
                  </a:cubicBezTo>
                  <a:cubicBezTo>
                    <a:pt x="484" y="135"/>
                    <a:pt x="481" y="134"/>
                    <a:pt x="480" y="135"/>
                  </a:cubicBezTo>
                  <a:cubicBezTo>
                    <a:pt x="482" y="135"/>
                    <a:pt x="484" y="136"/>
                    <a:pt x="485" y="136"/>
                  </a:cubicBezTo>
                  <a:cubicBezTo>
                    <a:pt x="482" y="134"/>
                    <a:pt x="488" y="136"/>
                    <a:pt x="485" y="134"/>
                  </a:cubicBezTo>
                  <a:cubicBezTo>
                    <a:pt x="484" y="134"/>
                    <a:pt x="485" y="135"/>
                    <a:pt x="483" y="134"/>
                  </a:cubicBezTo>
                  <a:cubicBezTo>
                    <a:pt x="483" y="133"/>
                    <a:pt x="484" y="133"/>
                    <a:pt x="486" y="133"/>
                  </a:cubicBezTo>
                  <a:cubicBezTo>
                    <a:pt x="487" y="134"/>
                    <a:pt x="487" y="136"/>
                    <a:pt x="487" y="137"/>
                  </a:cubicBezTo>
                  <a:cubicBezTo>
                    <a:pt x="489" y="137"/>
                    <a:pt x="491" y="138"/>
                    <a:pt x="493" y="138"/>
                  </a:cubicBezTo>
                  <a:cubicBezTo>
                    <a:pt x="490" y="138"/>
                    <a:pt x="486" y="135"/>
                    <a:pt x="488" y="134"/>
                  </a:cubicBezTo>
                  <a:cubicBezTo>
                    <a:pt x="491" y="135"/>
                    <a:pt x="489" y="136"/>
                    <a:pt x="490" y="136"/>
                  </a:cubicBezTo>
                  <a:cubicBezTo>
                    <a:pt x="491" y="136"/>
                    <a:pt x="495" y="137"/>
                    <a:pt x="493" y="138"/>
                  </a:cubicBezTo>
                  <a:cubicBezTo>
                    <a:pt x="495" y="139"/>
                    <a:pt x="495" y="138"/>
                    <a:pt x="495" y="137"/>
                  </a:cubicBezTo>
                  <a:cubicBezTo>
                    <a:pt x="497" y="137"/>
                    <a:pt x="497" y="138"/>
                    <a:pt x="495" y="139"/>
                  </a:cubicBezTo>
                  <a:cubicBezTo>
                    <a:pt x="497" y="139"/>
                    <a:pt x="496" y="139"/>
                    <a:pt x="497" y="140"/>
                  </a:cubicBezTo>
                  <a:cubicBezTo>
                    <a:pt x="499" y="140"/>
                    <a:pt x="497" y="138"/>
                    <a:pt x="498" y="138"/>
                  </a:cubicBezTo>
                  <a:cubicBezTo>
                    <a:pt x="499" y="138"/>
                    <a:pt x="499" y="139"/>
                    <a:pt x="499" y="139"/>
                  </a:cubicBezTo>
                  <a:cubicBezTo>
                    <a:pt x="501" y="140"/>
                    <a:pt x="502" y="139"/>
                    <a:pt x="505" y="141"/>
                  </a:cubicBezTo>
                  <a:cubicBezTo>
                    <a:pt x="505" y="143"/>
                    <a:pt x="508" y="142"/>
                    <a:pt x="509" y="145"/>
                  </a:cubicBezTo>
                  <a:cubicBezTo>
                    <a:pt x="509" y="144"/>
                    <a:pt x="509" y="143"/>
                    <a:pt x="510" y="144"/>
                  </a:cubicBezTo>
                  <a:cubicBezTo>
                    <a:pt x="511" y="144"/>
                    <a:pt x="510" y="145"/>
                    <a:pt x="511" y="145"/>
                  </a:cubicBezTo>
                  <a:cubicBezTo>
                    <a:pt x="511" y="145"/>
                    <a:pt x="512" y="144"/>
                    <a:pt x="513" y="144"/>
                  </a:cubicBezTo>
                  <a:cubicBezTo>
                    <a:pt x="513" y="145"/>
                    <a:pt x="513" y="145"/>
                    <a:pt x="513" y="145"/>
                  </a:cubicBezTo>
                  <a:cubicBezTo>
                    <a:pt x="513" y="145"/>
                    <a:pt x="512" y="145"/>
                    <a:pt x="512" y="145"/>
                  </a:cubicBezTo>
                  <a:cubicBezTo>
                    <a:pt x="518" y="148"/>
                    <a:pt x="520" y="148"/>
                    <a:pt x="523" y="152"/>
                  </a:cubicBezTo>
                  <a:cubicBezTo>
                    <a:pt x="524" y="152"/>
                    <a:pt x="527" y="154"/>
                    <a:pt x="528" y="155"/>
                  </a:cubicBezTo>
                  <a:cubicBezTo>
                    <a:pt x="528" y="154"/>
                    <a:pt x="529" y="154"/>
                    <a:pt x="530" y="154"/>
                  </a:cubicBezTo>
                  <a:cubicBezTo>
                    <a:pt x="527" y="153"/>
                    <a:pt x="529" y="152"/>
                    <a:pt x="529" y="152"/>
                  </a:cubicBezTo>
                  <a:cubicBezTo>
                    <a:pt x="528" y="151"/>
                    <a:pt x="527" y="151"/>
                    <a:pt x="525" y="149"/>
                  </a:cubicBezTo>
                  <a:cubicBezTo>
                    <a:pt x="525" y="150"/>
                    <a:pt x="523" y="149"/>
                    <a:pt x="522" y="149"/>
                  </a:cubicBezTo>
                  <a:cubicBezTo>
                    <a:pt x="522" y="148"/>
                    <a:pt x="521" y="147"/>
                    <a:pt x="520" y="146"/>
                  </a:cubicBezTo>
                  <a:cubicBezTo>
                    <a:pt x="520" y="147"/>
                    <a:pt x="516" y="145"/>
                    <a:pt x="516" y="145"/>
                  </a:cubicBezTo>
                  <a:cubicBezTo>
                    <a:pt x="517" y="144"/>
                    <a:pt x="520" y="147"/>
                    <a:pt x="520" y="145"/>
                  </a:cubicBezTo>
                  <a:cubicBezTo>
                    <a:pt x="517" y="145"/>
                    <a:pt x="518" y="144"/>
                    <a:pt x="520" y="144"/>
                  </a:cubicBezTo>
                  <a:cubicBezTo>
                    <a:pt x="513" y="141"/>
                    <a:pt x="513" y="141"/>
                    <a:pt x="508" y="139"/>
                  </a:cubicBezTo>
                  <a:cubicBezTo>
                    <a:pt x="508" y="138"/>
                    <a:pt x="509" y="138"/>
                    <a:pt x="509" y="137"/>
                  </a:cubicBezTo>
                  <a:cubicBezTo>
                    <a:pt x="507" y="138"/>
                    <a:pt x="504" y="135"/>
                    <a:pt x="502" y="134"/>
                  </a:cubicBezTo>
                  <a:cubicBezTo>
                    <a:pt x="503" y="134"/>
                    <a:pt x="504" y="135"/>
                    <a:pt x="504" y="134"/>
                  </a:cubicBezTo>
                  <a:cubicBezTo>
                    <a:pt x="504" y="133"/>
                    <a:pt x="503" y="134"/>
                    <a:pt x="502" y="133"/>
                  </a:cubicBezTo>
                  <a:cubicBezTo>
                    <a:pt x="503" y="133"/>
                    <a:pt x="502" y="132"/>
                    <a:pt x="502" y="132"/>
                  </a:cubicBezTo>
                  <a:cubicBezTo>
                    <a:pt x="501" y="132"/>
                    <a:pt x="501" y="133"/>
                    <a:pt x="500" y="133"/>
                  </a:cubicBezTo>
                  <a:cubicBezTo>
                    <a:pt x="498" y="132"/>
                    <a:pt x="495" y="131"/>
                    <a:pt x="493" y="129"/>
                  </a:cubicBezTo>
                  <a:cubicBezTo>
                    <a:pt x="490" y="128"/>
                    <a:pt x="488" y="126"/>
                    <a:pt x="488" y="124"/>
                  </a:cubicBezTo>
                  <a:cubicBezTo>
                    <a:pt x="490" y="126"/>
                    <a:pt x="492" y="125"/>
                    <a:pt x="495" y="127"/>
                  </a:cubicBezTo>
                  <a:cubicBezTo>
                    <a:pt x="495" y="127"/>
                    <a:pt x="496" y="127"/>
                    <a:pt x="496" y="126"/>
                  </a:cubicBezTo>
                  <a:cubicBezTo>
                    <a:pt x="492" y="124"/>
                    <a:pt x="490" y="124"/>
                    <a:pt x="486" y="122"/>
                  </a:cubicBezTo>
                  <a:cubicBezTo>
                    <a:pt x="487" y="122"/>
                    <a:pt x="487" y="121"/>
                    <a:pt x="486" y="121"/>
                  </a:cubicBezTo>
                  <a:cubicBezTo>
                    <a:pt x="486" y="121"/>
                    <a:pt x="486" y="121"/>
                    <a:pt x="485" y="121"/>
                  </a:cubicBezTo>
                  <a:cubicBezTo>
                    <a:pt x="485" y="121"/>
                    <a:pt x="485" y="120"/>
                    <a:pt x="484" y="120"/>
                  </a:cubicBezTo>
                  <a:cubicBezTo>
                    <a:pt x="485" y="121"/>
                    <a:pt x="482" y="120"/>
                    <a:pt x="481" y="119"/>
                  </a:cubicBezTo>
                  <a:cubicBezTo>
                    <a:pt x="485" y="120"/>
                    <a:pt x="482" y="118"/>
                    <a:pt x="485" y="118"/>
                  </a:cubicBezTo>
                  <a:cubicBezTo>
                    <a:pt x="487" y="119"/>
                    <a:pt x="486" y="120"/>
                    <a:pt x="487" y="120"/>
                  </a:cubicBezTo>
                  <a:cubicBezTo>
                    <a:pt x="487" y="119"/>
                    <a:pt x="488" y="119"/>
                    <a:pt x="486" y="118"/>
                  </a:cubicBezTo>
                  <a:cubicBezTo>
                    <a:pt x="487" y="119"/>
                    <a:pt x="490" y="118"/>
                    <a:pt x="490" y="119"/>
                  </a:cubicBezTo>
                  <a:cubicBezTo>
                    <a:pt x="489" y="120"/>
                    <a:pt x="490" y="121"/>
                    <a:pt x="491" y="122"/>
                  </a:cubicBezTo>
                  <a:cubicBezTo>
                    <a:pt x="490" y="120"/>
                    <a:pt x="491" y="120"/>
                    <a:pt x="492" y="119"/>
                  </a:cubicBezTo>
                  <a:cubicBezTo>
                    <a:pt x="494" y="120"/>
                    <a:pt x="498" y="121"/>
                    <a:pt x="498" y="122"/>
                  </a:cubicBezTo>
                  <a:cubicBezTo>
                    <a:pt x="497" y="122"/>
                    <a:pt x="497" y="122"/>
                    <a:pt x="496" y="123"/>
                  </a:cubicBezTo>
                  <a:cubicBezTo>
                    <a:pt x="498" y="124"/>
                    <a:pt x="497" y="122"/>
                    <a:pt x="498" y="123"/>
                  </a:cubicBezTo>
                  <a:cubicBezTo>
                    <a:pt x="499" y="123"/>
                    <a:pt x="500" y="124"/>
                    <a:pt x="501" y="123"/>
                  </a:cubicBezTo>
                  <a:cubicBezTo>
                    <a:pt x="500" y="122"/>
                    <a:pt x="498" y="123"/>
                    <a:pt x="498" y="122"/>
                  </a:cubicBezTo>
                  <a:cubicBezTo>
                    <a:pt x="500" y="123"/>
                    <a:pt x="500" y="122"/>
                    <a:pt x="502" y="123"/>
                  </a:cubicBezTo>
                  <a:cubicBezTo>
                    <a:pt x="502" y="124"/>
                    <a:pt x="503" y="124"/>
                    <a:pt x="503" y="125"/>
                  </a:cubicBezTo>
                  <a:cubicBezTo>
                    <a:pt x="501" y="124"/>
                    <a:pt x="502" y="126"/>
                    <a:pt x="502" y="126"/>
                  </a:cubicBezTo>
                  <a:cubicBezTo>
                    <a:pt x="502" y="125"/>
                    <a:pt x="506" y="127"/>
                    <a:pt x="504" y="126"/>
                  </a:cubicBezTo>
                  <a:cubicBezTo>
                    <a:pt x="503" y="126"/>
                    <a:pt x="503" y="126"/>
                    <a:pt x="502" y="125"/>
                  </a:cubicBezTo>
                  <a:cubicBezTo>
                    <a:pt x="503" y="126"/>
                    <a:pt x="503" y="125"/>
                    <a:pt x="504" y="125"/>
                  </a:cubicBezTo>
                  <a:cubicBezTo>
                    <a:pt x="505" y="125"/>
                    <a:pt x="506" y="126"/>
                    <a:pt x="506" y="127"/>
                  </a:cubicBezTo>
                  <a:cubicBezTo>
                    <a:pt x="506" y="127"/>
                    <a:pt x="505" y="126"/>
                    <a:pt x="505" y="127"/>
                  </a:cubicBezTo>
                  <a:cubicBezTo>
                    <a:pt x="505" y="127"/>
                    <a:pt x="506" y="127"/>
                    <a:pt x="508" y="127"/>
                  </a:cubicBezTo>
                  <a:cubicBezTo>
                    <a:pt x="509" y="128"/>
                    <a:pt x="510" y="128"/>
                    <a:pt x="510" y="129"/>
                  </a:cubicBezTo>
                  <a:cubicBezTo>
                    <a:pt x="509" y="129"/>
                    <a:pt x="507" y="128"/>
                    <a:pt x="507" y="128"/>
                  </a:cubicBezTo>
                  <a:cubicBezTo>
                    <a:pt x="509" y="130"/>
                    <a:pt x="511" y="130"/>
                    <a:pt x="513" y="132"/>
                  </a:cubicBezTo>
                  <a:cubicBezTo>
                    <a:pt x="513" y="131"/>
                    <a:pt x="513" y="131"/>
                    <a:pt x="514" y="131"/>
                  </a:cubicBezTo>
                  <a:cubicBezTo>
                    <a:pt x="514" y="132"/>
                    <a:pt x="516" y="133"/>
                    <a:pt x="517" y="133"/>
                  </a:cubicBezTo>
                  <a:cubicBezTo>
                    <a:pt x="518" y="134"/>
                    <a:pt x="517" y="134"/>
                    <a:pt x="517" y="135"/>
                  </a:cubicBezTo>
                  <a:cubicBezTo>
                    <a:pt x="518" y="134"/>
                    <a:pt x="521" y="136"/>
                    <a:pt x="521" y="135"/>
                  </a:cubicBezTo>
                  <a:cubicBezTo>
                    <a:pt x="520" y="135"/>
                    <a:pt x="520" y="135"/>
                    <a:pt x="520" y="134"/>
                  </a:cubicBezTo>
                  <a:cubicBezTo>
                    <a:pt x="521" y="134"/>
                    <a:pt x="521" y="135"/>
                    <a:pt x="523" y="136"/>
                  </a:cubicBezTo>
                  <a:cubicBezTo>
                    <a:pt x="524" y="135"/>
                    <a:pt x="521" y="134"/>
                    <a:pt x="521" y="134"/>
                  </a:cubicBezTo>
                  <a:cubicBezTo>
                    <a:pt x="524" y="135"/>
                    <a:pt x="522" y="133"/>
                    <a:pt x="522" y="133"/>
                  </a:cubicBezTo>
                  <a:cubicBezTo>
                    <a:pt x="523" y="133"/>
                    <a:pt x="525" y="135"/>
                    <a:pt x="525" y="136"/>
                  </a:cubicBezTo>
                  <a:cubicBezTo>
                    <a:pt x="524" y="134"/>
                    <a:pt x="527" y="135"/>
                    <a:pt x="525" y="133"/>
                  </a:cubicBezTo>
                  <a:cubicBezTo>
                    <a:pt x="524" y="134"/>
                    <a:pt x="523" y="132"/>
                    <a:pt x="521" y="132"/>
                  </a:cubicBezTo>
                  <a:cubicBezTo>
                    <a:pt x="521" y="131"/>
                    <a:pt x="521" y="131"/>
                    <a:pt x="520" y="130"/>
                  </a:cubicBezTo>
                  <a:cubicBezTo>
                    <a:pt x="519" y="130"/>
                    <a:pt x="521" y="132"/>
                    <a:pt x="519" y="131"/>
                  </a:cubicBezTo>
                  <a:cubicBezTo>
                    <a:pt x="514" y="129"/>
                    <a:pt x="518" y="128"/>
                    <a:pt x="522" y="130"/>
                  </a:cubicBezTo>
                  <a:cubicBezTo>
                    <a:pt x="521" y="128"/>
                    <a:pt x="521" y="129"/>
                    <a:pt x="519" y="128"/>
                  </a:cubicBezTo>
                  <a:cubicBezTo>
                    <a:pt x="521" y="128"/>
                    <a:pt x="518" y="127"/>
                    <a:pt x="517" y="126"/>
                  </a:cubicBezTo>
                  <a:cubicBezTo>
                    <a:pt x="519" y="126"/>
                    <a:pt x="523" y="129"/>
                    <a:pt x="524" y="128"/>
                  </a:cubicBezTo>
                  <a:cubicBezTo>
                    <a:pt x="520" y="126"/>
                    <a:pt x="517" y="125"/>
                    <a:pt x="515" y="124"/>
                  </a:cubicBezTo>
                  <a:cubicBezTo>
                    <a:pt x="518" y="123"/>
                    <a:pt x="522" y="126"/>
                    <a:pt x="526" y="127"/>
                  </a:cubicBezTo>
                  <a:cubicBezTo>
                    <a:pt x="526" y="128"/>
                    <a:pt x="526" y="128"/>
                    <a:pt x="527" y="129"/>
                  </a:cubicBezTo>
                  <a:cubicBezTo>
                    <a:pt x="529" y="129"/>
                    <a:pt x="531" y="131"/>
                    <a:pt x="533" y="131"/>
                  </a:cubicBezTo>
                  <a:cubicBezTo>
                    <a:pt x="533" y="132"/>
                    <a:pt x="536" y="133"/>
                    <a:pt x="537" y="134"/>
                  </a:cubicBezTo>
                  <a:cubicBezTo>
                    <a:pt x="537" y="133"/>
                    <a:pt x="538" y="132"/>
                    <a:pt x="536" y="131"/>
                  </a:cubicBezTo>
                  <a:cubicBezTo>
                    <a:pt x="537" y="132"/>
                    <a:pt x="536" y="132"/>
                    <a:pt x="535" y="132"/>
                  </a:cubicBezTo>
                  <a:cubicBezTo>
                    <a:pt x="534" y="132"/>
                    <a:pt x="534" y="131"/>
                    <a:pt x="533" y="131"/>
                  </a:cubicBezTo>
                  <a:cubicBezTo>
                    <a:pt x="533" y="130"/>
                    <a:pt x="531" y="130"/>
                    <a:pt x="530" y="128"/>
                  </a:cubicBezTo>
                  <a:cubicBezTo>
                    <a:pt x="530" y="129"/>
                    <a:pt x="530" y="129"/>
                    <a:pt x="530" y="129"/>
                  </a:cubicBezTo>
                  <a:cubicBezTo>
                    <a:pt x="525" y="126"/>
                    <a:pt x="523" y="125"/>
                    <a:pt x="519" y="123"/>
                  </a:cubicBezTo>
                  <a:cubicBezTo>
                    <a:pt x="516" y="123"/>
                    <a:pt x="510" y="120"/>
                    <a:pt x="508" y="118"/>
                  </a:cubicBezTo>
                  <a:cubicBezTo>
                    <a:pt x="507" y="118"/>
                    <a:pt x="508" y="119"/>
                    <a:pt x="507" y="119"/>
                  </a:cubicBezTo>
                  <a:cubicBezTo>
                    <a:pt x="506" y="117"/>
                    <a:pt x="505" y="117"/>
                    <a:pt x="502" y="116"/>
                  </a:cubicBezTo>
                  <a:cubicBezTo>
                    <a:pt x="502" y="116"/>
                    <a:pt x="502" y="115"/>
                    <a:pt x="501" y="115"/>
                  </a:cubicBezTo>
                  <a:cubicBezTo>
                    <a:pt x="501" y="116"/>
                    <a:pt x="498" y="115"/>
                    <a:pt x="498" y="114"/>
                  </a:cubicBezTo>
                  <a:cubicBezTo>
                    <a:pt x="498" y="114"/>
                    <a:pt x="498" y="114"/>
                    <a:pt x="497" y="114"/>
                  </a:cubicBezTo>
                  <a:cubicBezTo>
                    <a:pt x="497" y="113"/>
                    <a:pt x="500" y="114"/>
                    <a:pt x="499" y="113"/>
                  </a:cubicBezTo>
                  <a:cubicBezTo>
                    <a:pt x="498" y="114"/>
                    <a:pt x="496" y="112"/>
                    <a:pt x="496" y="113"/>
                  </a:cubicBezTo>
                  <a:cubicBezTo>
                    <a:pt x="497" y="114"/>
                    <a:pt x="497" y="114"/>
                    <a:pt x="497" y="115"/>
                  </a:cubicBezTo>
                  <a:cubicBezTo>
                    <a:pt x="495" y="114"/>
                    <a:pt x="494" y="114"/>
                    <a:pt x="492" y="113"/>
                  </a:cubicBezTo>
                  <a:cubicBezTo>
                    <a:pt x="493" y="115"/>
                    <a:pt x="491" y="115"/>
                    <a:pt x="494" y="116"/>
                  </a:cubicBezTo>
                  <a:cubicBezTo>
                    <a:pt x="494" y="115"/>
                    <a:pt x="493" y="115"/>
                    <a:pt x="493" y="114"/>
                  </a:cubicBezTo>
                  <a:cubicBezTo>
                    <a:pt x="495" y="115"/>
                    <a:pt x="499" y="116"/>
                    <a:pt x="498" y="117"/>
                  </a:cubicBezTo>
                  <a:cubicBezTo>
                    <a:pt x="498" y="116"/>
                    <a:pt x="504" y="120"/>
                    <a:pt x="502" y="118"/>
                  </a:cubicBezTo>
                  <a:cubicBezTo>
                    <a:pt x="503" y="118"/>
                    <a:pt x="504" y="119"/>
                    <a:pt x="504" y="119"/>
                  </a:cubicBezTo>
                  <a:cubicBezTo>
                    <a:pt x="504" y="120"/>
                    <a:pt x="503" y="120"/>
                    <a:pt x="503" y="121"/>
                  </a:cubicBezTo>
                  <a:cubicBezTo>
                    <a:pt x="504" y="122"/>
                    <a:pt x="505" y="122"/>
                    <a:pt x="506" y="123"/>
                  </a:cubicBezTo>
                  <a:cubicBezTo>
                    <a:pt x="505" y="123"/>
                    <a:pt x="506" y="124"/>
                    <a:pt x="505" y="124"/>
                  </a:cubicBezTo>
                  <a:cubicBezTo>
                    <a:pt x="503" y="123"/>
                    <a:pt x="502" y="124"/>
                    <a:pt x="502" y="122"/>
                  </a:cubicBezTo>
                  <a:cubicBezTo>
                    <a:pt x="502" y="122"/>
                    <a:pt x="504" y="123"/>
                    <a:pt x="504" y="122"/>
                  </a:cubicBezTo>
                  <a:cubicBezTo>
                    <a:pt x="502" y="122"/>
                    <a:pt x="503" y="121"/>
                    <a:pt x="500" y="120"/>
                  </a:cubicBezTo>
                  <a:cubicBezTo>
                    <a:pt x="499" y="121"/>
                    <a:pt x="490" y="119"/>
                    <a:pt x="492" y="117"/>
                  </a:cubicBezTo>
                  <a:cubicBezTo>
                    <a:pt x="489" y="117"/>
                    <a:pt x="488" y="117"/>
                    <a:pt x="490" y="118"/>
                  </a:cubicBezTo>
                  <a:cubicBezTo>
                    <a:pt x="488" y="117"/>
                    <a:pt x="484" y="116"/>
                    <a:pt x="485" y="117"/>
                  </a:cubicBezTo>
                  <a:cubicBezTo>
                    <a:pt x="485" y="117"/>
                    <a:pt x="483" y="116"/>
                    <a:pt x="483" y="116"/>
                  </a:cubicBezTo>
                  <a:cubicBezTo>
                    <a:pt x="484" y="115"/>
                    <a:pt x="487" y="117"/>
                    <a:pt x="486" y="116"/>
                  </a:cubicBezTo>
                  <a:cubicBezTo>
                    <a:pt x="486" y="115"/>
                    <a:pt x="482" y="115"/>
                    <a:pt x="482" y="114"/>
                  </a:cubicBezTo>
                  <a:cubicBezTo>
                    <a:pt x="484" y="115"/>
                    <a:pt x="483" y="113"/>
                    <a:pt x="485" y="114"/>
                  </a:cubicBezTo>
                  <a:cubicBezTo>
                    <a:pt x="483" y="114"/>
                    <a:pt x="486" y="115"/>
                    <a:pt x="487" y="115"/>
                  </a:cubicBezTo>
                  <a:cubicBezTo>
                    <a:pt x="486" y="115"/>
                    <a:pt x="487" y="116"/>
                    <a:pt x="489" y="117"/>
                  </a:cubicBezTo>
                  <a:cubicBezTo>
                    <a:pt x="487" y="115"/>
                    <a:pt x="488" y="115"/>
                    <a:pt x="490" y="115"/>
                  </a:cubicBezTo>
                  <a:cubicBezTo>
                    <a:pt x="488" y="115"/>
                    <a:pt x="487" y="114"/>
                    <a:pt x="485" y="113"/>
                  </a:cubicBezTo>
                  <a:cubicBezTo>
                    <a:pt x="483" y="113"/>
                    <a:pt x="482" y="112"/>
                    <a:pt x="480" y="112"/>
                  </a:cubicBezTo>
                  <a:cubicBezTo>
                    <a:pt x="481" y="112"/>
                    <a:pt x="478" y="112"/>
                    <a:pt x="478" y="112"/>
                  </a:cubicBezTo>
                  <a:cubicBezTo>
                    <a:pt x="476" y="112"/>
                    <a:pt x="475" y="111"/>
                    <a:pt x="473" y="111"/>
                  </a:cubicBezTo>
                  <a:cubicBezTo>
                    <a:pt x="472" y="110"/>
                    <a:pt x="471" y="110"/>
                    <a:pt x="468" y="109"/>
                  </a:cubicBezTo>
                  <a:cubicBezTo>
                    <a:pt x="470" y="109"/>
                    <a:pt x="468" y="108"/>
                    <a:pt x="469" y="108"/>
                  </a:cubicBezTo>
                  <a:cubicBezTo>
                    <a:pt x="469" y="109"/>
                    <a:pt x="474" y="110"/>
                    <a:pt x="474" y="110"/>
                  </a:cubicBezTo>
                  <a:cubicBezTo>
                    <a:pt x="473" y="109"/>
                    <a:pt x="474" y="109"/>
                    <a:pt x="474" y="109"/>
                  </a:cubicBezTo>
                  <a:cubicBezTo>
                    <a:pt x="468" y="109"/>
                    <a:pt x="468" y="105"/>
                    <a:pt x="473" y="107"/>
                  </a:cubicBezTo>
                  <a:cubicBezTo>
                    <a:pt x="473" y="107"/>
                    <a:pt x="473" y="108"/>
                    <a:pt x="474" y="108"/>
                  </a:cubicBezTo>
                  <a:cubicBezTo>
                    <a:pt x="475" y="108"/>
                    <a:pt x="478" y="110"/>
                    <a:pt x="477" y="108"/>
                  </a:cubicBezTo>
                  <a:cubicBezTo>
                    <a:pt x="473" y="108"/>
                    <a:pt x="476" y="106"/>
                    <a:pt x="473" y="105"/>
                  </a:cubicBezTo>
                  <a:cubicBezTo>
                    <a:pt x="472" y="105"/>
                    <a:pt x="473" y="106"/>
                    <a:pt x="471" y="106"/>
                  </a:cubicBezTo>
                  <a:cubicBezTo>
                    <a:pt x="470" y="105"/>
                    <a:pt x="471" y="104"/>
                    <a:pt x="470" y="104"/>
                  </a:cubicBezTo>
                  <a:cubicBezTo>
                    <a:pt x="468" y="103"/>
                    <a:pt x="469" y="105"/>
                    <a:pt x="468" y="105"/>
                  </a:cubicBezTo>
                  <a:cubicBezTo>
                    <a:pt x="466" y="104"/>
                    <a:pt x="464" y="103"/>
                    <a:pt x="467" y="103"/>
                  </a:cubicBezTo>
                  <a:cubicBezTo>
                    <a:pt x="466" y="103"/>
                    <a:pt x="465" y="103"/>
                    <a:pt x="464" y="102"/>
                  </a:cubicBezTo>
                  <a:cubicBezTo>
                    <a:pt x="465" y="102"/>
                    <a:pt x="465" y="102"/>
                    <a:pt x="466" y="102"/>
                  </a:cubicBezTo>
                  <a:cubicBezTo>
                    <a:pt x="469" y="102"/>
                    <a:pt x="471" y="103"/>
                    <a:pt x="474" y="104"/>
                  </a:cubicBezTo>
                  <a:cubicBezTo>
                    <a:pt x="476" y="104"/>
                    <a:pt x="478" y="105"/>
                    <a:pt x="480" y="106"/>
                  </a:cubicBezTo>
                  <a:cubicBezTo>
                    <a:pt x="479" y="106"/>
                    <a:pt x="477" y="105"/>
                    <a:pt x="479" y="105"/>
                  </a:cubicBezTo>
                  <a:cubicBezTo>
                    <a:pt x="480" y="106"/>
                    <a:pt x="482" y="106"/>
                    <a:pt x="482" y="107"/>
                  </a:cubicBezTo>
                  <a:cubicBezTo>
                    <a:pt x="482" y="106"/>
                    <a:pt x="483" y="106"/>
                    <a:pt x="484" y="107"/>
                  </a:cubicBezTo>
                  <a:cubicBezTo>
                    <a:pt x="484" y="106"/>
                    <a:pt x="484" y="106"/>
                    <a:pt x="484" y="105"/>
                  </a:cubicBezTo>
                  <a:cubicBezTo>
                    <a:pt x="488" y="106"/>
                    <a:pt x="491" y="107"/>
                    <a:pt x="492" y="108"/>
                  </a:cubicBezTo>
                  <a:cubicBezTo>
                    <a:pt x="490" y="108"/>
                    <a:pt x="492" y="110"/>
                    <a:pt x="493" y="111"/>
                  </a:cubicBezTo>
                  <a:cubicBezTo>
                    <a:pt x="491" y="111"/>
                    <a:pt x="488" y="110"/>
                    <a:pt x="486" y="109"/>
                  </a:cubicBezTo>
                  <a:cubicBezTo>
                    <a:pt x="484" y="108"/>
                    <a:pt x="482" y="107"/>
                    <a:pt x="480" y="107"/>
                  </a:cubicBezTo>
                  <a:cubicBezTo>
                    <a:pt x="481" y="108"/>
                    <a:pt x="484" y="109"/>
                    <a:pt x="485" y="110"/>
                  </a:cubicBezTo>
                  <a:cubicBezTo>
                    <a:pt x="481" y="109"/>
                    <a:pt x="480" y="107"/>
                    <a:pt x="477" y="106"/>
                  </a:cubicBezTo>
                  <a:cubicBezTo>
                    <a:pt x="477" y="107"/>
                    <a:pt x="479" y="108"/>
                    <a:pt x="481" y="110"/>
                  </a:cubicBezTo>
                  <a:cubicBezTo>
                    <a:pt x="482" y="112"/>
                    <a:pt x="476" y="109"/>
                    <a:pt x="474" y="110"/>
                  </a:cubicBezTo>
                  <a:cubicBezTo>
                    <a:pt x="478" y="111"/>
                    <a:pt x="481" y="111"/>
                    <a:pt x="484" y="111"/>
                  </a:cubicBezTo>
                  <a:cubicBezTo>
                    <a:pt x="485" y="113"/>
                    <a:pt x="488" y="113"/>
                    <a:pt x="491" y="115"/>
                  </a:cubicBezTo>
                  <a:cubicBezTo>
                    <a:pt x="490" y="113"/>
                    <a:pt x="489" y="114"/>
                    <a:pt x="491" y="113"/>
                  </a:cubicBezTo>
                  <a:cubicBezTo>
                    <a:pt x="489" y="112"/>
                    <a:pt x="488" y="113"/>
                    <a:pt x="488" y="112"/>
                  </a:cubicBezTo>
                  <a:cubicBezTo>
                    <a:pt x="489" y="112"/>
                    <a:pt x="491" y="113"/>
                    <a:pt x="492" y="112"/>
                  </a:cubicBezTo>
                  <a:cubicBezTo>
                    <a:pt x="493" y="113"/>
                    <a:pt x="494" y="113"/>
                    <a:pt x="495" y="113"/>
                  </a:cubicBezTo>
                  <a:cubicBezTo>
                    <a:pt x="496" y="113"/>
                    <a:pt x="492" y="111"/>
                    <a:pt x="495" y="111"/>
                  </a:cubicBezTo>
                  <a:cubicBezTo>
                    <a:pt x="497" y="113"/>
                    <a:pt x="496" y="111"/>
                    <a:pt x="498" y="112"/>
                  </a:cubicBezTo>
                  <a:cubicBezTo>
                    <a:pt x="500" y="113"/>
                    <a:pt x="498" y="113"/>
                    <a:pt x="500" y="114"/>
                  </a:cubicBezTo>
                  <a:cubicBezTo>
                    <a:pt x="500" y="113"/>
                    <a:pt x="504" y="113"/>
                    <a:pt x="505" y="115"/>
                  </a:cubicBezTo>
                  <a:cubicBezTo>
                    <a:pt x="504" y="115"/>
                    <a:pt x="503" y="114"/>
                    <a:pt x="504" y="115"/>
                  </a:cubicBezTo>
                  <a:cubicBezTo>
                    <a:pt x="506" y="115"/>
                    <a:pt x="508" y="117"/>
                    <a:pt x="508" y="115"/>
                  </a:cubicBezTo>
                  <a:cubicBezTo>
                    <a:pt x="510" y="117"/>
                    <a:pt x="512" y="116"/>
                    <a:pt x="514" y="118"/>
                  </a:cubicBezTo>
                  <a:cubicBezTo>
                    <a:pt x="515" y="118"/>
                    <a:pt x="514" y="117"/>
                    <a:pt x="515" y="118"/>
                  </a:cubicBezTo>
                  <a:cubicBezTo>
                    <a:pt x="516" y="119"/>
                    <a:pt x="519" y="118"/>
                    <a:pt x="520" y="120"/>
                  </a:cubicBezTo>
                  <a:cubicBezTo>
                    <a:pt x="519" y="119"/>
                    <a:pt x="518" y="119"/>
                    <a:pt x="518" y="119"/>
                  </a:cubicBezTo>
                  <a:cubicBezTo>
                    <a:pt x="522" y="120"/>
                    <a:pt x="518" y="120"/>
                    <a:pt x="520" y="121"/>
                  </a:cubicBezTo>
                  <a:cubicBezTo>
                    <a:pt x="521" y="121"/>
                    <a:pt x="524" y="121"/>
                    <a:pt x="526" y="122"/>
                  </a:cubicBezTo>
                  <a:cubicBezTo>
                    <a:pt x="527" y="123"/>
                    <a:pt x="529" y="125"/>
                    <a:pt x="527" y="126"/>
                  </a:cubicBezTo>
                  <a:cubicBezTo>
                    <a:pt x="526" y="125"/>
                    <a:pt x="524" y="124"/>
                    <a:pt x="525" y="125"/>
                  </a:cubicBezTo>
                  <a:cubicBezTo>
                    <a:pt x="525" y="125"/>
                    <a:pt x="527" y="126"/>
                    <a:pt x="527" y="126"/>
                  </a:cubicBezTo>
                  <a:cubicBezTo>
                    <a:pt x="529" y="125"/>
                    <a:pt x="530" y="125"/>
                    <a:pt x="532" y="127"/>
                  </a:cubicBezTo>
                  <a:cubicBezTo>
                    <a:pt x="532" y="127"/>
                    <a:pt x="530" y="127"/>
                    <a:pt x="531" y="128"/>
                  </a:cubicBezTo>
                  <a:cubicBezTo>
                    <a:pt x="532" y="127"/>
                    <a:pt x="533" y="130"/>
                    <a:pt x="534" y="130"/>
                  </a:cubicBezTo>
                  <a:cubicBezTo>
                    <a:pt x="534" y="129"/>
                    <a:pt x="536" y="129"/>
                    <a:pt x="537" y="129"/>
                  </a:cubicBezTo>
                  <a:cubicBezTo>
                    <a:pt x="537" y="129"/>
                    <a:pt x="534" y="127"/>
                    <a:pt x="536" y="127"/>
                  </a:cubicBezTo>
                  <a:cubicBezTo>
                    <a:pt x="537" y="128"/>
                    <a:pt x="537" y="129"/>
                    <a:pt x="538" y="129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43" y="131"/>
                    <a:pt x="545" y="133"/>
                    <a:pt x="549" y="136"/>
                  </a:cubicBezTo>
                  <a:cubicBezTo>
                    <a:pt x="550" y="136"/>
                    <a:pt x="551" y="138"/>
                    <a:pt x="552" y="138"/>
                  </a:cubicBezTo>
                  <a:cubicBezTo>
                    <a:pt x="552" y="137"/>
                    <a:pt x="550" y="135"/>
                    <a:pt x="551" y="136"/>
                  </a:cubicBezTo>
                  <a:cubicBezTo>
                    <a:pt x="554" y="137"/>
                    <a:pt x="554" y="139"/>
                    <a:pt x="556" y="140"/>
                  </a:cubicBezTo>
                  <a:cubicBezTo>
                    <a:pt x="556" y="140"/>
                    <a:pt x="556" y="141"/>
                    <a:pt x="556" y="141"/>
                  </a:cubicBezTo>
                  <a:cubicBezTo>
                    <a:pt x="557" y="140"/>
                    <a:pt x="559" y="143"/>
                    <a:pt x="558" y="141"/>
                  </a:cubicBezTo>
                  <a:cubicBezTo>
                    <a:pt x="559" y="142"/>
                    <a:pt x="560" y="142"/>
                    <a:pt x="561" y="143"/>
                  </a:cubicBezTo>
                  <a:cubicBezTo>
                    <a:pt x="563" y="144"/>
                    <a:pt x="560" y="143"/>
                    <a:pt x="561" y="145"/>
                  </a:cubicBezTo>
                  <a:cubicBezTo>
                    <a:pt x="563" y="144"/>
                    <a:pt x="567" y="149"/>
                    <a:pt x="569" y="148"/>
                  </a:cubicBezTo>
                  <a:cubicBezTo>
                    <a:pt x="569" y="149"/>
                    <a:pt x="567" y="148"/>
                    <a:pt x="568" y="150"/>
                  </a:cubicBezTo>
                  <a:cubicBezTo>
                    <a:pt x="571" y="150"/>
                    <a:pt x="574" y="153"/>
                    <a:pt x="577" y="155"/>
                  </a:cubicBezTo>
                  <a:cubicBezTo>
                    <a:pt x="575" y="153"/>
                    <a:pt x="573" y="151"/>
                    <a:pt x="571" y="149"/>
                  </a:cubicBezTo>
                  <a:cubicBezTo>
                    <a:pt x="569" y="147"/>
                    <a:pt x="566" y="145"/>
                    <a:pt x="564" y="145"/>
                  </a:cubicBezTo>
                  <a:cubicBezTo>
                    <a:pt x="562" y="143"/>
                    <a:pt x="560" y="141"/>
                    <a:pt x="558" y="140"/>
                  </a:cubicBezTo>
                  <a:cubicBezTo>
                    <a:pt x="556" y="138"/>
                    <a:pt x="554" y="137"/>
                    <a:pt x="552" y="135"/>
                  </a:cubicBezTo>
                  <a:cubicBezTo>
                    <a:pt x="550" y="135"/>
                    <a:pt x="549" y="134"/>
                    <a:pt x="548" y="133"/>
                  </a:cubicBezTo>
                  <a:cubicBezTo>
                    <a:pt x="547" y="132"/>
                    <a:pt x="546" y="132"/>
                    <a:pt x="545" y="131"/>
                  </a:cubicBezTo>
                  <a:cubicBezTo>
                    <a:pt x="543" y="130"/>
                    <a:pt x="540" y="128"/>
                    <a:pt x="538" y="126"/>
                  </a:cubicBezTo>
                  <a:cubicBezTo>
                    <a:pt x="538" y="126"/>
                    <a:pt x="539" y="127"/>
                    <a:pt x="538" y="127"/>
                  </a:cubicBezTo>
                  <a:cubicBezTo>
                    <a:pt x="535" y="126"/>
                    <a:pt x="534" y="124"/>
                    <a:pt x="532" y="123"/>
                  </a:cubicBezTo>
                  <a:cubicBezTo>
                    <a:pt x="531" y="124"/>
                    <a:pt x="534" y="124"/>
                    <a:pt x="533" y="125"/>
                  </a:cubicBezTo>
                  <a:cubicBezTo>
                    <a:pt x="531" y="125"/>
                    <a:pt x="529" y="123"/>
                    <a:pt x="526" y="122"/>
                  </a:cubicBezTo>
                  <a:cubicBezTo>
                    <a:pt x="527" y="121"/>
                    <a:pt x="526" y="120"/>
                    <a:pt x="526" y="120"/>
                  </a:cubicBezTo>
                  <a:cubicBezTo>
                    <a:pt x="525" y="119"/>
                    <a:pt x="524" y="119"/>
                    <a:pt x="523" y="119"/>
                  </a:cubicBezTo>
                  <a:cubicBezTo>
                    <a:pt x="525" y="119"/>
                    <a:pt x="523" y="120"/>
                    <a:pt x="523" y="119"/>
                  </a:cubicBezTo>
                  <a:cubicBezTo>
                    <a:pt x="521" y="118"/>
                    <a:pt x="519" y="118"/>
                    <a:pt x="519" y="117"/>
                  </a:cubicBezTo>
                  <a:cubicBezTo>
                    <a:pt x="521" y="118"/>
                    <a:pt x="523" y="119"/>
                    <a:pt x="523" y="118"/>
                  </a:cubicBezTo>
                  <a:cubicBezTo>
                    <a:pt x="519" y="116"/>
                    <a:pt x="518" y="116"/>
                    <a:pt x="516" y="114"/>
                  </a:cubicBezTo>
                  <a:cubicBezTo>
                    <a:pt x="516" y="115"/>
                    <a:pt x="516" y="115"/>
                    <a:pt x="514" y="114"/>
                  </a:cubicBezTo>
                  <a:cubicBezTo>
                    <a:pt x="513" y="112"/>
                    <a:pt x="508" y="112"/>
                    <a:pt x="506" y="112"/>
                  </a:cubicBezTo>
                  <a:cubicBezTo>
                    <a:pt x="505" y="111"/>
                    <a:pt x="504" y="110"/>
                    <a:pt x="503" y="109"/>
                  </a:cubicBezTo>
                  <a:cubicBezTo>
                    <a:pt x="503" y="109"/>
                    <a:pt x="504" y="110"/>
                    <a:pt x="503" y="110"/>
                  </a:cubicBezTo>
                  <a:cubicBezTo>
                    <a:pt x="501" y="109"/>
                    <a:pt x="500" y="108"/>
                    <a:pt x="499" y="107"/>
                  </a:cubicBezTo>
                  <a:cubicBezTo>
                    <a:pt x="499" y="109"/>
                    <a:pt x="497" y="107"/>
                    <a:pt x="494" y="107"/>
                  </a:cubicBezTo>
                  <a:cubicBezTo>
                    <a:pt x="495" y="106"/>
                    <a:pt x="495" y="107"/>
                    <a:pt x="496" y="106"/>
                  </a:cubicBezTo>
                  <a:cubicBezTo>
                    <a:pt x="494" y="105"/>
                    <a:pt x="490" y="105"/>
                    <a:pt x="489" y="104"/>
                  </a:cubicBezTo>
                  <a:cubicBezTo>
                    <a:pt x="489" y="103"/>
                    <a:pt x="490" y="104"/>
                    <a:pt x="491" y="103"/>
                  </a:cubicBezTo>
                  <a:cubicBezTo>
                    <a:pt x="490" y="103"/>
                    <a:pt x="488" y="103"/>
                    <a:pt x="489" y="102"/>
                  </a:cubicBezTo>
                  <a:cubicBezTo>
                    <a:pt x="488" y="102"/>
                    <a:pt x="486" y="101"/>
                    <a:pt x="485" y="101"/>
                  </a:cubicBezTo>
                  <a:cubicBezTo>
                    <a:pt x="486" y="102"/>
                    <a:pt x="488" y="103"/>
                    <a:pt x="488" y="104"/>
                  </a:cubicBezTo>
                  <a:cubicBezTo>
                    <a:pt x="486" y="103"/>
                    <a:pt x="488" y="103"/>
                    <a:pt x="486" y="104"/>
                  </a:cubicBezTo>
                  <a:cubicBezTo>
                    <a:pt x="486" y="103"/>
                    <a:pt x="483" y="102"/>
                    <a:pt x="486" y="102"/>
                  </a:cubicBezTo>
                  <a:cubicBezTo>
                    <a:pt x="484" y="101"/>
                    <a:pt x="482" y="101"/>
                    <a:pt x="482" y="100"/>
                  </a:cubicBezTo>
                  <a:cubicBezTo>
                    <a:pt x="483" y="100"/>
                    <a:pt x="485" y="100"/>
                    <a:pt x="486" y="101"/>
                  </a:cubicBezTo>
                  <a:cubicBezTo>
                    <a:pt x="485" y="99"/>
                    <a:pt x="487" y="100"/>
                    <a:pt x="489" y="100"/>
                  </a:cubicBezTo>
                  <a:cubicBezTo>
                    <a:pt x="487" y="99"/>
                    <a:pt x="485" y="99"/>
                    <a:pt x="484" y="99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483" y="100"/>
                    <a:pt x="482" y="100"/>
                    <a:pt x="482" y="99"/>
                  </a:cubicBezTo>
                  <a:cubicBezTo>
                    <a:pt x="481" y="99"/>
                    <a:pt x="482" y="100"/>
                    <a:pt x="481" y="100"/>
                  </a:cubicBezTo>
                  <a:cubicBezTo>
                    <a:pt x="480" y="100"/>
                    <a:pt x="480" y="99"/>
                    <a:pt x="479" y="99"/>
                  </a:cubicBezTo>
                  <a:cubicBezTo>
                    <a:pt x="481" y="98"/>
                    <a:pt x="484" y="98"/>
                    <a:pt x="488" y="99"/>
                  </a:cubicBezTo>
                  <a:cubicBezTo>
                    <a:pt x="489" y="99"/>
                    <a:pt x="488" y="97"/>
                    <a:pt x="489" y="98"/>
                  </a:cubicBezTo>
                  <a:cubicBezTo>
                    <a:pt x="489" y="98"/>
                    <a:pt x="490" y="98"/>
                    <a:pt x="490" y="99"/>
                  </a:cubicBezTo>
                  <a:cubicBezTo>
                    <a:pt x="490" y="100"/>
                    <a:pt x="488" y="100"/>
                    <a:pt x="490" y="100"/>
                  </a:cubicBezTo>
                  <a:cubicBezTo>
                    <a:pt x="492" y="98"/>
                    <a:pt x="500" y="102"/>
                    <a:pt x="502" y="103"/>
                  </a:cubicBezTo>
                  <a:cubicBezTo>
                    <a:pt x="504" y="104"/>
                    <a:pt x="501" y="102"/>
                    <a:pt x="503" y="102"/>
                  </a:cubicBezTo>
                  <a:cubicBezTo>
                    <a:pt x="506" y="104"/>
                    <a:pt x="508" y="105"/>
                    <a:pt x="510" y="106"/>
                  </a:cubicBezTo>
                  <a:cubicBezTo>
                    <a:pt x="510" y="106"/>
                    <a:pt x="510" y="107"/>
                    <a:pt x="510" y="107"/>
                  </a:cubicBezTo>
                  <a:cubicBezTo>
                    <a:pt x="512" y="106"/>
                    <a:pt x="514" y="107"/>
                    <a:pt x="517" y="109"/>
                  </a:cubicBezTo>
                  <a:cubicBezTo>
                    <a:pt x="519" y="110"/>
                    <a:pt x="522" y="112"/>
                    <a:pt x="523" y="112"/>
                  </a:cubicBezTo>
                  <a:cubicBezTo>
                    <a:pt x="522" y="112"/>
                    <a:pt x="522" y="111"/>
                    <a:pt x="523" y="111"/>
                  </a:cubicBezTo>
                  <a:cubicBezTo>
                    <a:pt x="525" y="112"/>
                    <a:pt x="523" y="113"/>
                    <a:pt x="525" y="114"/>
                  </a:cubicBezTo>
                  <a:cubicBezTo>
                    <a:pt x="526" y="114"/>
                    <a:pt x="523" y="112"/>
                    <a:pt x="525" y="112"/>
                  </a:cubicBezTo>
                  <a:cubicBezTo>
                    <a:pt x="526" y="114"/>
                    <a:pt x="526" y="113"/>
                    <a:pt x="527" y="113"/>
                  </a:cubicBezTo>
                  <a:cubicBezTo>
                    <a:pt x="528" y="114"/>
                    <a:pt x="530" y="115"/>
                    <a:pt x="530" y="116"/>
                  </a:cubicBezTo>
                  <a:cubicBezTo>
                    <a:pt x="535" y="116"/>
                    <a:pt x="539" y="121"/>
                    <a:pt x="542" y="122"/>
                  </a:cubicBezTo>
                  <a:cubicBezTo>
                    <a:pt x="542" y="123"/>
                    <a:pt x="544" y="125"/>
                    <a:pt x="546" y="126"/>
                  </a:cubicBezTo>
                  <a:cubicBezTo>
                    <a:pt x="546" y="125"/>
                    <a:pt x="543" y="124"/>
                    <a:pt x="543" y="123"/>
                  </a:cubicBezTo>
                  <a:cubicBezTo>
                    <a:pt x="546" y="125"/>
                    <a:pt x="549" y="126"/>
                    <a:pt x="552" y="128"/>
                  </a:cubicBezTo>
                  <a:cubicBezTo>
                    <a:pt x="555" y="129"/>
                    <a:pt x="559" y="131"/>
                    <a:pt x="561" y="132"/>
                  </a:cubicBezTo>
                  <a:cubicBezTo>
                    <a:pt x="561" y="133"/>
                    <a:pt x="560" y="132"/>
                    <a:pt x="560" y="132"/>
                  </a:cubicBezTo>
                  <a:cubicBezTo>
                    <a:pt x="562" y="134"/>
                    <a:pt x="561" y="132"/>
                    <a:pt x="563" y="133"/>
                  </a:cubicBezTo>
                  <a:cubicBezTo>
                    <a:pt x="565" y="136"/>
                    <a:pt x="567" y="140"/>
                    <a:pt x="571" y="140"/>
                  </a:cubicBezTo>
                  <a:cubicBezTo>
                    <a:pt x="570" y="139"/>
                    <a:pt x="569" y="139"/>
                    <a:pt x="569" y="138"/>
                  </a:cubicBezTo>
                  <a:cubicBezTo>
                    <a:pt x="570" y="139"/>
                    <a:pt x="575" y="141"/>
                    <a:pt x="576" y="144"/>
                  </a:cubicBezTo>
                  <a:cubicBezTo>
                    <a:pt x="575" y="144"/>
                    <a:pt x="575" y="144"/>
                    <a:pt x="574" y="143"/>
                  </a:cubicBezTo>
                  <a:cubicBezTo>
                    <a:pt x="574" y="143"/>
                    <a:pt x="573" y="142"/>
                    <a:pt x="572" y="141"/>
                  </a:cubicBezTo>
                  <a:cubicBezTo>
                    <a:pt x="572" y="142"/>
                    <a:pt x="570" y="141"/>
                    <a:pt x="570" y="142"/>
                  </a:cubicBezTo>
                  <a:cubicBezTo>
                    <a:pt x="572" y="143"/>
                    <a:pt x="571" y="142"/>
                    <a:pt x="573" y="143"/>
                  </a:cubicBezTo>
                  <a:cubicBezTo>
                    <a:pt x="572" y="144"/>
                    <a:pt x="572" y="143"/>
                    <a:pt x="572" y="144"/>
                  </a:cubicBezTo>
                  <a:cubicBezTo>
                    <a:pt x="573" y="144"/>
                    <a:pt x="577" y="146"/>
                    <a:pt x="576" y="145"/>
                  </a:cubicBezTo>
                  <a:cubicBezTo>
                    <a:pt x="577" y="147"/>
                    <a:pt x="582" y="149"/>
                    <a:pt x="583" y="151"/>
                  </a:cubicBezTo>
                  <a:cubicBezTo>
                    <a:pt x="582" y="152"/>
                    <a:pt x="580" y="149"/>
                    <a:pt x="580" y="150"/>
                  </a:cubicBezTo>
                  <a:cubicBezTo>
                    <a:pt x="581" y="151"/>
                    <a:pt x="583" y="152"/>
                    <a:pt x="584" y="153"/>
                  </a:cubicBezTo>
                  <a:cubicBezTo>
                    <a:pt x="585" y="152"/>
                    <a:pt x="583" y="152"/>
                    <a:pt x="583" y="152"/>
                  </a:cubicBezTo>
                  <a:cubicBezTo>
                    <a:pt x="584" y="150"/>
                    <a:pt x="588" y="155"/>
                    <a:pt x="588" y="153"/>
                  </a:cubicBezTo>
                  <a:cubicBezTo>
                    <a:pt x="584" y="152"/>
                    <a:pt x="581" y="147"/>
                    <a:pt x="580" y="148"/>
                  </a:cubicBezTo>
                  <a:cubicBezTo>
                    <a:pt x="579" y="146"/>
                    <a:pt x="577" y="144"/>
                    <a:pt x="577" y="143"/>
                  </a:cubicBezTo>
                  <a:cubicBezTo>
                    <a:pt x="578" y="144"/>
                    <a:pt x="578" y="144"/>
                    <a:pt x="581" y="146"/>
                  </a:cubicBezTo>
                  <a:cubicBezTo>
                    <a:pt x="581" y="147"/>
                    <a:pt x="584" y="152"/>
                    <a:pt x="585" y="150"/>
                  </a:cubicBezTo>
                  <a:cubicBezTo>
                    <a:pt x="583" y="149"/>
                    <a:pt x="583" y="148"/>
                    <a:pt x="583" y="147"/>
                  </a:cubicBezTo>
                  <a:cubicBezTo>
                    <a:pt x="584" y="149"/>
                    <a:pt x="586" y="148"/>
                    <a:pt x="587" y="150"/>
                  </a:cubicBezTo>
                  <a:cubicBezTo>
                    <a:pt x="588" y="149"/>
                    <a:pt x="583" y="147"/>
                    <a:pt x="582" y="146"/>
                  </a:cubicBezTo>
                  <a:cubicBezTo>
                    <a:pt x="582" y="146"/>
                    <a:pt x="583" y="146"/>
                    <a:pt x="583" y="146"/>
                  </a:cubicBezTo>
                  <a:cubicBezTo>
                    <a:pt x="580" y="144"/>
                    <a:pt x="577" y="141"/>
                    <a:pt x="575" y="139"/>
                  </a:cubicBezTo>
                  <a:cubicBezTo>
                    <a:pt x="572" y="137"/>
                    <a:pt x="570" y="135"/>
                    <a:pt x="568" y="132"/>
                  </a:cubicBezTo>
                  <a:cubicBezTo>
                    <a:pt x="567" y="134"/>
                    <a:pt x="571" y="136"/>
                    <a:pt x="570" y="137"/>
                  </a:cubicBezTo>
                  <a:cubicBezTo>
                    <a:pt x="570" y="137"/>
                    <a:pt x="569" y="137"/>
                    <a:pt x="569" y="137"/>
                  </a:cubicBezTo>
                  <a:cubicBezTo>
                    <a:pt x="569" y="136"/>
                    <a:pt x="568" y="134"/>
                    <a:pt x="566" y="133"/>
                  </a:cubicBezTo>
                  <a:cubicBezTo>
                    <a:pt x="566" y="132"/>
                    <a:pt x="565" y="131"/>
                    <a:pt x="565" y="130"/>
                  </a:cubicBezTo>
                  <a:cubicBezTo>
                    <a:pt x="561" y="131"/>
                    <a:pt x="557" y="126"/>
                    <a:pt x="554" y="124"/>
                  </a:cubicBezTo>
                  <a:cubicBezTo>
                    <a:pt x="555" y="123"/>
                    <a:pt x="555" y="124"/>
                    <a:pt x="556" y="124"/>
                  </a:cubicBezTo>
                  <a:cubicBezTo>
                    <a:pt x="552" y="121"/>
                    <a:pt x="550" y="120"/>
                    <a:pt x="549" y="121"/>
                  </a:cubicBezTo>
                  <a:cubicBezTo>
                    <a:pt x="550" y="120"/>
                    <a:pt x="545" y="119"/>
                    <a:pt x="545" y="118"/>
                  </a:cubicBezTo>
                  <a:cubicBezTo>
                    <a:pt x="546" y="118"/>
                    <a:pt x="548" y="119"/>
                    <a:pt x="546" y="117"/>
                  </a:cubicBezTo>
                  <a:cubicBezTo>
                    <a:pt x="545" y="118"/>
                    <a:pt x="542" y="116"/>
                    <a:pt x="540" y="115"/>
                  </a:cubicBezTo>
                  <a:cubicBezTo>
                    <a:pt x="540" y="114"/>
                    <a:pt x="540" y="113"/>
                    <a:pt x="538" y="113"/>
                  </a:cubicBezTo>
                  <a:cubicBezTo>
                    <a:pt x="537" y="112"/>
                    <a:pt x="539" y="114"/>
                    <a:pt x="537" y="114"/>
                  </a:cubicBezTo>
                  <a:cubicBezTo>
                    <a:pt x="536" y="112"/>
                    <a:pt x="532" y="111"/>
                    <a:pt x="531" y="109"/>
                  </a:cubicBezTo>
                  <a:cubicBezTo>
                    <a:pt x="531" y="110"/>
                    <a:pt x="530" y="110"/>
                    <a:pt x="529" y="109"/>
                  </a:cubicBezTo>
                  <a:cubicBezTo>
                    <a:pt x="529" y="108"/>
                    <a:pt x="531" y="107"/>
                    <a:pt x="529" y="108"/>
                  </a:cubicBezTo>
                  <a:cubicBezTo>
                    <a:pt x="529" y="109"/>
                    <a:pt x="524" y="106"/>
                    <a:pt x="525" y="106"/>
                  </a:cubicBezTo>
                  <a:cubicBezTo>
                    <a:pt x="530" y="108"/>
                    <a:pt x="527" y="105"/>
                    <a:pt x="532" y="106"/>
                  </a:cubicBezTo>
                  <a:cubicBezTo>
                    <a:pt x="531" y="107"/>
                    <a:pt x="532" y="107"/>
                    <a:pt x="532" y="107"/>
                  </a:cubicBezTo>
                  <a:cubicBezTo>
                    <a:pt x="532" y="108"/>
                    <a:pt x="530" y="107"/>
                    <a:pt x="530" y="108"/>
                  </a:cubicBezTo>
                  <a:cubicBezTo>
                    <a:pt x="533" y="109"/>
                    <a:pt x="533" y="110"/>
                    <a:pt x="535" y="110"/>
                  </a:cubicBezTo>
                  <a:cubicBezTo>
                    <a:pt x="536" y="111"/>
                    <a:pt x="537" y="112"/>
                    <a:pt x="536" y="112"/>
                  </a:cubicBezTo>
                  <a:cubicBezTo>
                    <a:pt x="538" y="113"/>
                    <a:pt x="537" y="111"/>
                    <a:pt x="539" y="112"/>
                  </a:cubicBezTo>
                  <a:cubicBezTo>
                    <a:pt x="541" y="113"/>
                    <a:pt x="541" y="114"/>
                    <a:pt x="543" y="114"/>
                  </a:cubicBezTo>
                  <a:cubicBezTo>
                    <a:pt x="542" y="115"/>
                    <a:pt x="542" y="115"/>
                    <a:pt x="542" y="115"/>
                  </a:cubicBezTo>
                  <a:cubicBezTo>
                    <a:pt x="546" y="116"/>
                    <a:pt x="544" y="116"/>
                    <a:pt x="547" y="117"/>
                  </a:cubicBezTo>
                  <a:cubicBezTo>
                    <a:pt x="549" y="118"/>
                    <a:pt x="549" y="119"/>
                    <a:pt x="549" y="120"/>
                  </a:cubicBezTo>
                  <a:cubicBezTo>
                    <a:pt x="550" y="121"/>
                    <a:pt x="549" y="119"/>
                    <a:pt x="551" y="119"/>
                  </a:cubicBezTo>
                  <a:cubicBezTo>
                    <a:pt x="554" y="121"/>
                    <a:pt x="555" y="121"/>
                    <a:pt x="557" y="123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8" y="124"/>
                    <a:pt x="558" y="124"/>
                    <a:pt x="558" y="124"/>
                  </a:cubicBezTo>
                  <a:cubicBezTo>
                    <a:pt x="558" y="124"/>
                    <a:pt x="557" y="123"/>
                    <a:pt x="558" y="123"/>
                  </a:cubicBezTo>
                  <a:cubicBezTo>
                    <a:pt x="555" y="121"/>
                    <a:pt x="552" y="120"/>
                    <a:pt x="550" y="118"/>
                  </a:cubicBezTo>
                  <a:cubicBezTo>
                    <a:pt x="547" y="116"/>
                    <a:pt x="545" y="114"/>
                    <a:pt x="542" y="113"/>
                  </a:cubicBezTo>
                  <a:cubicBezTo>
                    <a:pt x="541" y="113"/>
                    <a:pt x="541" y="112"/>
                    <a:pt x="542" y="112"/>
                  </a:cubicBezTo>
                  <a:cubicBezTo>
                    <a:pt x="539" y="111"/>
                    <a:pt x="536" y="109"/>
                    <a:pt x="539" y="112"/>
                  </a:cubicBezTo>
                  <a:cubicBezTo>
                    <a:pt x="539" y="111"/>
                    <a:pt x="538" y="111"/>
                    <a:pt x="537" y="111"/>
                  </a:cubicBezTo>
                  <a:cubicBezTo>
                    <a:pt x="537" y="110"/>
                    <a:pt x="534" y="108"/>
                    <a:pt x="534" y="109"/>
                  </a:cubicBezTo>
                  <a:cubicBezTo>
                    <a:pt x="534" y="108"/>
                    <a:pt x="532" y="109"/>
                    <a:pt x="532" y="108"/>
                  </a:cubicBezTo>
                  <a:cubicBezTo>
                    <a:pt x="532" y="106"/>
                    <a:pt x="536" y="109"/>
                    <a:pt x="538" y="109"/>
                  </a:cubicBezTo>
                  <a:cubicBezTo>
                    <a:pt x="536" y="107"/>
                    <a:pt x="531" y="106"/>
                    <a:pt x="529" y="105"/>
                  </a:cubicBezTo>
                  <a:cubicBezTo>
                    <a:pt x="531" y="105"/>
                    <a:pt x="524" y="103"/>
                    <a:pt x="524" y="102"/>
                  </a:cubicBezTo>
                  <a:cubicBezTo>
                    <a:pt x="524" y="102"/>
                    <a:pt x="528" y="103"/>
                    <a:pt x="526" y="102"/>
                  </a:cubicBezTo>
                  <a:cubicBezTo>
                    <a:pt x="523" y="102"/>
                    <a:pt x="521" y="100"/>
                    <a:pt x="518" y="100"/>
                  </a:cubicBezTo>
                  <a:cubicBezTo>
                    <a:pt x="517" y="99"/>
                    <a:pt x="514" y="98"/>
                    <a:pt x="511" y="97"/>
                  </a:cubicBezTo>
                  <a:cubicBezTo>
                    <a:pt x="510" y="97"/>
                    <a:pt x="508" y="96"/>
                    <a:pt x="507" y="96"/>
                  </a:cubicBezTo>
                  <a:cubicBezTo>
                    <a:pt x="505" y="95"/>
                    <a:pt x="504" y="95"/>
                    <a:pt x="503" y="94"/>
                  </a:cubicBezTo>
                  <a:cubicBezTo>
                    <a:pt x="502" y="94"/>
                    <a:pt x="499" y="93"/>
                    <a:pt x="497" y="92"/>
                  </a:cubicBezTo>
                  <a:cubicBezTo>
                    <a:pt x="498" y="91"/>
                    <a:pt x="501" y="93"/>
                    <a:pt x="500" y="91"/>
                  </a:cubicBezTo>
                  <a:cubicBezTo>
                    <a:pt x="498" y="91"/>
                    <a:pt x="496" y="91"/>
                    <a:pt x="495" y="91"/>
                  </a:cubicBezTo>
                  <a:cubicBezTo>
                    <a:pt x="494" y="91"/>
                    <a:pt x="494" y="90"/>
                    <a:pt x="493" y="89"/>
                  </a:cubicBezTo>
                  <a:cubicBezTo>
                    <a:pt x="493" y="90"/>
                    <a:pt x="490" y="90"/>
                    <a:pt x="490" y="89"/>
                  </a:cubicBezTo>
                  <a:cubicBezTo>
                    <a:pt x="490" y="89"/>
                    <a:pt x="491" y="89"/>
                    <a:pt x="492" y="89"/>
                  </a:cubicBezTo>
                  <a:cubicBezTo>
                    <a:pt x="492" y="89"/>
                    <a:pt x="491" y="88"/>
                    <a:pt x="490" y="88"/>
                  </a:cubicBezTo>
                  <a:cubicBezTo>
                    <a:pt x="490" y="88"/>
                    <a:pt x="490" y="89"/>
                    <a:pt x="489" y="89"/>
                  </a:cubicBezTo>
                  <a:cubicBezTo>
                    <a:pt x="488" y="87"/>
                    <a:pt x="485" y="85"/>
                    <a:pt x="481" y="83"/>
                  </a:cubicBezTo>
                  <a:cubicBezTo>
                    <a:pt x="481" y="85"/>
                    <a:pt x="477" y="82"/>
                    <a:pt x="478" y="84"/>
                  </a:cubicBezTo>
                  <a:cubicBezTo>
                    <a:pt x="480" y="84"/>
                    <a:pt x="484" y="84"/>
                    <a:pt x="481" y="85"/>
                  </a:cubicBezTo>
                  <a:cubicBezTo>
                    <a:pt x="483" y="86"/>
                    <a:pt x="485" y="85"/>
                    <a:pt x="486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3" y="86"/>
                    <a:pt x="480" y="84"/>
                    <a:pt x="477" y="84"/>
                  </a:cubicBezTo>
                  <a:cubicBezTo>
                    <a:pt x="478" y="84"/>
                    <a:pt x="479" y="85"/>
                    <a:pt x="479" y="85"/>
                  </a:cubicBezTo>
                  <a:cubicBezTo>
                    <a:pt x="478" y="85"/>
                    <a:pt x="478" y="85"/>
                    <a:pt x="478" y="85"/>
                  </a:cubicBezTo>
                  <a:cubicBezTo>
                    <a:pt x="476" y="85"/>
                    <a:pt x="477" y="84"/>
                    <a:pt x="475" y="83"/>
                  </a:cubicBezTo>
                  <a:cubicBezTo>
                    <a:pt x="477" y="86"/>
                    <a:pt x="468" y="82"/>
                    <a:pt x="468" y="84"/>
                  </a:cubicBezTo>
                  <a:cubicBezTo>
                    <a:pt x="467" y="83"/>
                    <a:pt x="467" y="84"/>
                    <a:pt x="464" y="83"/>
                  </a:cubicBezTo>
                  <a:cubicBezTo>
                    <a:pt x="465" y="83"/>
                    <a:pt x="464" y="83"/>
                    <a:pt x="464" y="83"/>
                  </a:cubicBezTo>
                  <a:cubicBezTo>
                    <a:pt x="464" y="82"/>
                    <a:pt x="467" y="82"/>
                    <a:pt x="465" y="81"/>
                  </a:cubicBezTo>
                  <a:cubicBezTo>
                    <a:pt x="465" y="82"/>
                    <a:pt x="461" y="81"/>
                    <a:pt x="461" y="82"/>
                  </a:cubicBezTo>
                  <a:cubicBezTo>
                    <a:pt x="462" y="82"/>
                    <a:pt x="464" y="83"/>
                    <a:pt x="463" y="82"/>
                  </a:cubicBezTo>
                  <a:cubicBezTo>
                    <a:pt x="460" y="82"/>
                    <a:pt x="460" y="80"/>
                    <a:pt x="457" y="81"/>
                  </a:cubicBezTo>
                  <a:cubicBezTo>
                    <a:pt x="458" y="81"/>
                    <a:pt x="459" y="82"/>
                    <a:pt x="458" y="82"/>
                  </a:cubicBezTo>
                  <a:cubicBezTo>
                    <a:pt x="455" y="80"/>
                    <a:pt x="453" y="80"/>
                    <a:pt x="449" y="80"/>
                  </a:cubicBezTo>
                  <a:cubicBezTo>
                    <a:pt x="451" y="79"/>
                    <a:pt x="454" y="80"/>
                    <a:pt x="455" y="79"/>
                  </a:cubicBezTo>
                  <a:cubicBezTo>
                    <a:pt x="452" y="79"/>
                    <a:pt x="450" y="78"/>
                    <a:pt x="449" y="78"/>
                  </a:cubicBezTo>
                  <a:cubicBezTo>
                    <a:pt x="449" y="79"/>
                    <a:pt x="451" y="79"/>
                    <a:pt x="449" y="79"/>
                  </a:cubicBezTo>
                  <a:cubicBezTo>
                    <a:pt x="449" y="78"/>
                    <a:pt x="445" y="79"/>
                    <a:pt x="445" y="78"/>
                  </a:cubicBezTo>
                  <a:cubicBezTo>
                    <a:pt x="446" y="79"/>
                    <a:pt x="443" y="79"/>
                    <a:pt x="444" y="79"/>
                  </a:cubicBezTo>
                  <a:cubicBezTo>
                    <a:pt x="446" y="79"/>
                    <a:pt x="445" y="80"/>
                    <a:pt x="446" y="80"/>
                  </a:cubicBezTo>
                  <a:cubicBezTo>
                    <a:pt x="445" y="80"/>
                    <a:pt x="449" y="80"/>
                    <a:pt x="449" y="81"/>
                  </a:cubicBezTo>
                  <a:cubicBezTo>
                    <a:pt x="447" y="80"/>
                    <a:pt x="444" y="81"/>
                    <a:pt x="446" y="81"/>
                  </a:cubicBezTo>
                  <a:cubicBezTo>
                    <a:pt x="446" y="80"/>
                    <a:pt x="448" y="81"/>
                    <a:pt x="447" y="82"/>
                  </a:cubicBezTo>
                  <a:cubicBezTo>
                    <a:pt x="446" y="82"/>
                    <a:pt x="446" y="81"/>
                    <a:pt x="444" y="81"/>
                  </a:cubicBezTo>
                  <a:cubicBezTo>
                    <a:pt x="443" y="82"/>
                    <a:pt x="446" y="82"/>
                    <a:pt x="444" y="82"/>
                  </a:cubicBezTo>
                  <a:cubicBezTo>
                    <a:pt x="440" y="82"/>
                    <a:pt x="437" y="80"/>
                    <a:pt x="432" y="81"/>
                  </a:cubicBezTo>
                  <a:cubicBezTo>
                    <a:pt x="434" y="80"/>
                    <a:pt x="428" y="79"/>
                    <a:pt x="430" y="79"/>
                  </a:cubicBezTo>
                  <a:cubicBezTo>
                    <a:pt x="432" y="79"/>
                    <a:pt x="436" y="80"/>
                    <a:pt x="437" y="79"/>
                  </a:cubicBezTo>
                  <a:cubicBezTo>
                    <a:pt x="434" y="79"/>
                    <a:pt x="428" y="79"/>
                    <a:pt x="426" y="77"/>
                  </a:cubicBezTo>
                  <a:cubicBezTo>
                    <a:pt x="430" y="77"/>
                    <a:pt x="431" y="78"/>
                    <a:pt x="434" y="79"/>
                  </a:cubicBezTo>
                  <a:cubicBezTo>
                    <a:pt x="433" y="77"/>
                    <a:pt x="435" y="77"/>
                    <a:pt x="435" y="75"/>
                  </a:cubicBezTo>
                  <a:cubicBezTo>
                    <a:pt x="433" y="75"/>
                    <a:pt x="431" y="76"/>
                    <a:pt x="432" y="76"/>
                  </a:cubicBezTo>
                  <a:cubicBezTo>
                    <a:pt x="433" y="76"/>
                    <a:pt x="434" y="75"/>
                    <a:pt x="434" y="76"/>
                  </a:cubicBezTo>
                  <a:cubicBezTo>
                    <a:pt x="434" y="77"/>
                    <a:pt x="433" y="77"/>
                    <a:pt x="431" y="77"/>
                  </a:cubicBezTo>
                  <a:cubicBezTo>
                    <a:pt x="429" y="76"/>
                    <a:pt x="428" y="77"/>
                    <a:pt x="426" y="76"/>
                  </a:cubicBezTo>
                  <a:cubicBezTo>
                    <a:pt x="427" y="75"/>
                    <a:pt x="424" y="75"/>
                    <a:pt x="423" y="75"/>
                  </a:cubicBezTo>
                  <a:cubicBezTo>
                    <a:pt x="425" y="74"/>
                    <a:pt x="425" y="75"/>
                    <a:pt x="427" y="75"/>
                  </a:cubicBezTo>
                  <a:cubicBezTo>
                    <a:pt x="426" y="73"/>
                    <a:pt x="424" y="75"/>
                    <a:pt x="422" y="75"/>
                  </a:cubicBezTo>
                  <a:cubicBezTo>
                    <a:pt x="422" y="74"/>
                    <a:pt x="422" y="74"/>
                    <a:pt x="423" y="73"/>
                  </a:cubicBezTo>
                  <a:cubicBezTo>
                    <a:pt x="421" y="73"/>
                    <a:pt x="420" y="74"/>
                    <a:pt x="420" y="74"/>
                  </a:cubicBezTo>
                  <a:cubicBezTo>
                    <a:pt x="423" y="74"/>
                    <a:pt x="420" y="77"/>
                    <a:pt x="416" y="76"/>
                  </a:cubicBezTo>
                  <a:cubicBezTo>
                    <a:pt x="415" y="75"/>
                    <a:pt x="415" y="75"/>
                    <a:pt x="415" y="74"/>
                  </a:cubicBezTo>
                  <a:cubicBezTo>
                    <a:pt x="414" y="74"/>
                    <a:pt x="414" y="75"/>
                    <a:pt x="413" y="75"/>
                  </a:cubicBezTo>
                  <a:cubicBezTo>
                    <a:pt x="413" y="74"/>
                    <a:pt x="410" y="74"/>
                    <a:pt x="410" y="73"/>
                  </a:cubicBezTo>
                  <a:cubicBezTo>
                    <a:pt x="407" y="73"/>
                    <a:pt x="407" y="73"/>
                    <a:pt x="406" y="74"/>
                  </a:cubicBezTo>
                  <a:cubicBezTo>
                    <a:pt x="407" y="75"/>
                    <a:pt x="408" y="74"/>
                    <a:pt x="409" y="74"/>
                  </a:cubicBezTo>
                  <a:cubicBezTo>
                    <a:pt x="409" y="75"/>
                    <a:pt x="406" y="76"/>
                    <a:pt x="405" y="75"/>
                  </a:cubicBezTo>
                  <a:cubicBezTo>
                    <a:pt x="405" y="74"/>
                    <a:pt x="406" y="73"/>
                    <a:pt x="403" y="73"/>
                  </a:cubicBezTo>
                  <a:cubicBezTo>
                    <a:pt x="405" y="75"/>
                    <a:pt x="402" y="73"/>
                    <a:pt x="401" y="74"/>
                  </a:cubicBezTo>
                  <a:cubicBezTo>
                    <a:pt x="402" y="74"/>
                    <a:pt x="404" y="75"/>
                    <a:pt x="404" y="76"/>
                  </a:cubicBezTo>
                  <a:cubicBezTo>
                    <a:pt x="400" y="76"/>
                    <a:pt x="398" y="76"/>
                    <a:pt x="396" y="76"/>
                  </a:cubicBezTo>
                  <a:cubicBezTo>
                    <a:pt x="398" y="75"/>
                    <a:pt x="401" y="75"/>
                    <a:pt x="401" y="75"/>
                  </a:cubicBezTo>
                  <a:cubicBezTo>
                    <a:pt x="398" y="74"/>
                    <a:pt x="394" y="75"/>
                    <a:pt x="391" y="74"/>
                  </a:cubicBezTo>
                  <a:cubicBezTo>
                    <a:pt x="394" y="75"/>
                    <a:pt x="394" y="73"/>
                    <a:pt x="396" y="73"/>
                  </a:cubicBezTo>
                  <a:cubicBezTo>
                    <a:pt x="396" y="73"/>
                    <a:pt x="397" y="74"/>
                    <a:pt x="399" y="73"/>
                  </a:cubicBezTo>
                  <a:cubicBezTo>
                    <a:pt x="399" y="72"/>
                    <a:pt x="399" y="73"/>
                    <a:pt x="401" y="73"/>
                  </a:cubicBezTo>
                  <a:cubicBezTo>
                    <a:pt x="401" y="72"/>
                    <a:pt x="402" y="72"/>
                    <a:pt x="403" y="72"/>
                  </a:cubicBezTo>
                  <a:cubicBezTo>
                    <a:pt x="405" y="73"/>
                    <a:pt x="404" y="73"/>
                    <a:pt x="407" y="73"/>
                  </a:cubicBezTo>
                  <a:cubicBezTo>
                    <a:pt x="406" y="72"/>
                    <a:pt x="404" y="72"/>
                    <a:pt x="402" y="71"/>
                  </a:cubicBezTo>
                  <a:cubicBezTo>
                    <a:pt x="403" y="72"/>
                    <a:pt x="401" y="72"/>
                    <a:pt x="400" y="73"/>
                  </a:cubicBezTo>
                  <a:cubicBezTo>
                    <a:pt x="399" y="72"/>
                    <a:pt x="399" y="72"/>
                    <a:pt x="398" y="71"/>
                  </a:cubicBezTo>
                  <a:cubicBezTo>
                    <a:pt x="398" y="72"/>
                    <a:pt x="398" y="73"/>
                    <a:pt x="396" y="73"/>
                  </a:cubicBezTo>
                  <a:cubicBezTo>
                    <a:pt x="394" y="72"/>
                    <a:pt x="397" y="72"/>
                    <a:pt x="395" y="71"/>
                  </a:cubicBezTo>
                  <a:cubicBezTo>
                    <a:pt x="395" y="72"/>
                    <a:pt x="394" y="72"/>
                    <a:pt x="393" y="73"/>
                  </a:cubicBezTo>
                  <a:cubicBezTo>
                    <a:pt x="393" y="72"/>
                    <a:pt x="389" y="72"/>
                    <a:pt x="390" y="71"/>
                  </a:cubicBezTo>
                  <a:cubicBezTo>
                    <a:pt x="387" y="72"/>
                    <a:pt x="383" y="73"/>
                    <a:pt x="379" y="72"/>
                  </a:cubicBezTo>
                  <a:cubicBezTo>
                    <a:pt x="380" y="71"/>
                    <a:pt x="382" y="72"/>
                    <a:pt x="382" y="71"/>
                  </a:cubicBezTo>
                  <a:cubicBezTo>
                    <a:pt x="381" y="71"/>
                    <a:pt x="381" y="71"/>
                    <a:pt x="382" y="71"/>
                  </a:cubicBezTo>
                  <a:cubicBezTo>
                    <a:pt x="383" y="71"/>
                    <a:pt x="382" y="72"/>
                    <a:pt x="384" y="72"/>
                  </a:cubicBezTo>
                  <a:cubicBezTo>
                    <a:pt x="385" y="70"/>
                    <a:pt x="390" y="70"/>
                    <a:pt x="392" y="69"/>
                  </a:cubicBezTo>
                  <a:cubicBezTo>
                    <a:pt x="392" y="70"/>
                    <a:pt x="394" y="70"/>
                    <a:pt x="395" y="70"/>
                  </a:cubicBezTo>
                  <a:cubicBezTo>
                    <a:pt x="394" y="69"/>
                    <a:pt x="398" y="69"/>
                    <a:pt x="395" y="69"/>
                  </a:cubicBezTo>
                  <a:cubicBezTo>
                    <a:pt x="394" y="70"/>
                    <a:pt x="393" y="68"/>
                    <a:pt x="392" y="69"/>
                  </a:cubicBezTo>
                  <a:cubicBezTo>
                    <a:pt x="391" y="70"/>
                    <a:pt x="387" y="69"/>
                    <a:pt x="384" y="70"/>
                  </a:cubicBezTo>
                  <a:cubicBezTo>
                    <a:pt x="384" y="69"/>
                    <a:pt x="384" y="69"/>
                    <a:pt x="385" y="69"/>
                  </a:cubicBezTo>
                  <a:cubicBezTo>
                    <a:pt x="385" y="69"/>
                    <a:pt x="387" y="69"/>
                    <a:pt x="387" y="68"/>
                  </a:cubicBezTo>
                  <a:cubicBezTo>
                    <a:pt x="386" y="68"/>
                    <a:pt x="385" y="68"/>
                    <a:pt x="383" y="69"/>
                  </a:cubicBezTo>
                  <a:cubicBezTo>
                    <a:pt x="383" y="69"/>
                    <a:pt x="382" y="69"/>
                    <a:pt x="381" y="69"/>
                  </a:cubicBezTo>
                  <a:cubicBezTo>
                    <a:pt x="382" y="70"/>
                    <a:pt x="381" y="70"/>
                    <a:pt x="380" y="71"/>
                  </a:cubicBezTo>
                  <a:cubicBezTo>
                    <a:pt x="379" y="70"/>
                    <a:pt x="381" y="70"/>
                    <a:pt x="379" y="70"/>
                  </a:cubicBezTo>
                  <a:cubicBezTo>
                    <a:pt x="378" y="71"/>
                    <a:pt x="376" y="72"/>
                    <a:pt x="375" y="73"/>
                  </a:cubicBezTo>
                  <a:cubicBezTo>
                    <a:pt x="375" y="72"/>
                    <a:pt x="373" y="72"/>
                    <a:pt x="373" y="72"/>
                  </a:cubicBezTo>
                  <a:cubicBezTo>
                    <a:pt x="374" y="72"/>
                    <a:pt x="374" y="72"/>
                    <a:pt x="374" y="72"/>
                  </a:cubicBezTo>
                  <a:cubicBezTo>
                    <a:pt x="371" y="72"/>
                    <a:pt x="375" y="70"/>
                    <a:pt x="373" y="71"/>
                  </a:cubicBezTo>
                  <a:cubicBezTo>
                    <a:pt x="372" y="73"/>
                    <a:pt x="371" y="71"/>
                    <a:pt x="368" y="73"/>
                  </a:cubicBezTo>
                  <a:cubicBezTo>
                    <a:pt x="369" y="72"/>
                    <a:pt x="369" y="72"/>
                    <a:pt x="367" y="72"/>
                  </a:cubicBezTo>
                  <a:cubicBezTo>
                    <a:pt x="371" y="71"/>
                    <a:pt x="368" y="72"/>
                    <a:pt x="368" y="71"/>
                  </a:cubicBezTo>
                  <a:cubicBezTo>
                    <a:pt x="369" y="71"/>
                    <a:pt x="369" y="71"/>
                    <a:pt x="369" y="70"/>
                  </a:cubicBezTo>
                  <a:cubicBezTo>
                    <a:pt x="368" y="71"/>
                    <a:pt x="372" y="71"/>
                    <a:pt x="372" y="70"/>
                  </a:cubicBezTo>
                  <a:cubicBezTo>
                    <a:pt x="370" y="70"/>
                    <a:pt x="371" y="69"/>
                    <a:pt x="371" y="69"/>
                  </a:cubicBezTo>
                  <a:cubicBezTo>
                    <a:pt x="369" y="70"/>
                    <a:pt x="367" y="70"/>
                    <a:pt x="366" y="71"/>
                  </a:cubicBezTo>
                  <a:cubicBezTo>
                    <a:pt x="363" y="71"/>
                    <a:pt x="360" y="71"/>
                    <a:pt x="361" y="70"/>
                  </a:cubicBezTo>
                  <a:cubicBezTo>
                    <a:pt x="362" y="70"/>
                    <a:pt x="362" y="70"/>
                    <a:pt x="363" y="70"/>
                  </a:cubicBezTo>
                  <a:cubicBezTo>
                    <a:pt x="366" y="69"/>
                    <a:pt x="369" y="69"/>
                    <a:pt x="370" y="68"/>
                  </a:cubicBezTo>
                  <a:cubicBezTo>
                    <a:pt x="369" y="69"/>
                    <a:pt x="368" y="67"/>
                    <a:pt x="369" y="67"/>
                  </a:cubicBezTo>
                  <a:cubicBezTo>
                    <a:pt x="372" y="67"/>
                    <a:pt x="375" y="67"/>
                    <a:pt x="374" y="66"/>
                  </a:cubicBezTo>
                  <a:cubicBezTo>
                    <a:pt x="376" y="68"/>
                    <a:pt x="380" y="67"/>
                    <a:pt x="381" y="68"/>
                  </a:cubicBezTo>
                  <a:cubicBezTo>
                    <a:pt x="383" y="68"/>
                    <a:pt x="383" y="67"/>
                    <a:pt x="384" y="67"/>
                  </a:cubicBezTo>
                  <a:cubicBezTo>
                    <a:pt x="384" y="67"/>
                    <a:pt x="387" y="67"/>
                    <a:pt x="388" y="67"/>
                  </a:cubicBezTo>
                  <a:cubicBezTo>
                    <a:pt x="387" y="68"/>
                    <a:pt x="389" y="68"/>
                    <a:pt x="389" y="69"/>
                  </a:cubicBezTo>
                  <a:cubicBezTo>
                    <a:pt x="389" y="68"/>
                    <a:pt x="394" y="69"/>
                    <a:pt x="392" y="68"/>
                  </a:cubicBezTo>
                  <a:cubicBezTo>
                    <a:pt x="391" y="68"/>
                    <a:pt x="391" y="68"/>
                    <a:pt x="390" y="68"/>
                  </a:cubicBezTo>
                  <a:cubicBezTo>
                    <a:pt x="392" y="68"/>
                    <a:pt x="393" y="67"/>
                    <a:pt x="394" y="67"/>
                  </a:cubicBezTo>
                  <a:cubicBezTo>
                    <a:pt x="394" y="66"/>
                    <a:pt x="391" y="67"/>
                    <a:pt x="392" y="65"/>
                  </a:cubicBezTo>
                  <a:cubicBezTo>
                    <a:pt x="393" y="65"/>
                    <a:pt x="394" y="65"/>
                    <a:pt x="395" y="66"/>
                  </a:cubicBezTo>
                  <a:cubicBezTo>
                    <a:pt x="393" y="66"/>
                    <a:pt x="397" y="66"/>
                    <a:pt x="397" y="67"/>
                  </a:cubicBezTo>
                  <a:cubicBezTo>
                    <a:pt x="400" y="66"/>
                    <a:pt x="400" y="67"/>
                    <a:pt x="404" y="66"/>
                  </a:cubicBezTo>
                  <a:cubicBezTo>
                    <a:pt x="403" y="65"/>
                    <a:pt x="400" y="66"/>
                    <a:pt x="397" y="66"/>
                  </a:cubicBezTo>
                  <a:cubicBezTo>
                    <a:pt x="397" y="65"/>
                    <a:pt x="396" y="64"/>
                    <a:pt x="394" y="64"/>
                  </a:cubicBezTo>
                  <a:cubicBezTo>
                    <a:pt x="392" y="64"/>
                    <a:pt x="390" y="63"/>
                    <a:pt x="390" y="63"/>
                  </a:cubicBezTo>
                  <a:cubicBezTo>
                    <a:pt x="387" y="63"/>
                    <a:pt x="388" y="64"/>
                    <a:pt x="386" y="63"/>
                  </a:cubicBezTo>
                  <a:cubicBezTo>
                    <a:pt x="386" y="65"/>
                    <a:pt x="386" y="65"/>
                    <a:pt x="386" y="65"/>
                  </a:cubicBezTo>
                  <a:cubicBezTo>
                    <a:pt x="388" y="65"/>
                    <a:pt x="387" y="64"/>
                    <a:pt x="390" y="64"/>
                  </a:cubicBezTo>
                  <a:cubicBezTo>
                    <a:pt x="391" y="64"/>
                    <a:pt x="393" y="64"/>
                    <a:pt x="393" y="64"/>
                  </a:cubicBezTo>
                  <a:cubicBezTo>
                    <a:pt x="391" y="65"/>
                    <a:pt x="390" y="65"/>
                    <a:pt x="387" y="65"/>
                  </a:cubicBezTo>
                  <a:cubicBezTo>
                    <a:pt x="388" y="64"/>
                    <a:pt x="384" y="65"/>
                    <a:pt x="384" y="65"/>
                  </a:cubicBezTo>
                  <a:cubicBezTo>
                    <a:pt x="385" y="67"/>
                    <a:pt x="390" y="65"/>
                    <a:pt x="393" y="67"/>
                  </a:cubicBezTo>
                  <a:cubicBezTo>
                    <a:pt x="389" y="67"/>
                    <a:pt x="384" y="67"/>
                    <a:pt x="380" y="65"/>
                  </a:cubicBezTo>
                  <a:cubicBezTo>
                    <a:pt x="379" y="65"/>
                    <a:pt x="381" y="65"/>
                    <a:pt x="380" y="65"/>
                  </a:cubicBezTo>
                  <a:cubicBezTo>
                    <a:pt x="380" y="65"/>
                    <a:pt x="378" y="65"/>
                    <a:pt x="378" y="66"/>
                  </a:cubicBezTo>
                  <a:cubicBezTo>
                    <a:pt x="380" y="65"/>
                    <a:pt x="382" y="66"/>
                    <a:pt x="381" y="66"/>
                  </a:cubicBezTo>
                  <a:cubicBezTo>
                    <a:pt x="379" y="66"/>
                    <a:pt x="376" y="66"/>
                    <a:pt x="375" y="66"/>
                  </a:cubicBezTo>
                  <a:cubicBezTo>
                    <a:pt x="375" y="65"/>
                    <a:pt x="377" y="65"/>
                    <a:pt x="377" y="65"/>
                  </a:cubicBezTo>
                  <a:cubicBezTo>
                    <a:pt x="376" y="65"/>
                    <a:pt x="376" y="64"/>
                    <a:pt x="375" y="64"/>
                  </a:cubicBezTo>
                  <a:cubicBezTo>
                    <a:pt x="375" y="65"/>
                    <a:pt x="373" y="66"/>
                    <a:pt x="371" y="66"/>
                  </a:cubicBezTo>
                  <a:cubicBezTo>
                    <a:pt x="375" y="65"/>
                    <a:pt x="364" y="66"/>
                    <a:pt x="367" y="64"/>
                  </a:cubicBezTo>
                  <a:cubicBezTo>
                    <a:pt x="365" y="65"/>
                    <a:pt x="365" y="65"/>
                    <a:pt x="362" y="65"/>
                  </a:cubicBezTo>
                  <a:cubicBezTo>
                    <a:pt x="363" y="64"/>
                    <a:pt x="361" y="65"/>
                    <a:pt x="360" y="65"/>
                  </a:cubicBezTo>
                  <a:cubicBezTo>
                    <a:pt x="363" y="64"/>
                    <a:pt x="368" y="63"/>
                    <a:pt x="372" y="63"/>
                  </a:cubicBezTo>
                  <a:cubicBezTo>
                    <a:pt x="376" y="62"/>
                    <a:pt x="379" y="62"/>
                    <a:pt x="381" y="63"/>
                  </a:cubicBezTo>
                  <a:cubicBezTo>
                    <a:pt x="385" y="62"/>
                    <a:pt x="387" y="62"/>
                    <a:pt x="390" y="62"/>
                  </a:cubicBezTo>
                  <a:cubicBezTo>
                    <a:pt x="389" y="62"/>
                    <a:pt x="390" y="61"/>
                    <a:pt x="390" y="61"/>
                  </a:cubicBezTo>
                  <a:cubicBezTo>
                    <a:pt x="388" y="61"/>
                    <a:pt x="388" y="60"/>
                    <a:pt x="386" y="60"/>
                  </a:cubicBezTo>
                  <a:cubicBezTo>
                    <a:pt x="387" y="61"/>
                    <a:pt x="387" y="61"/>
                    <a:pt x="387" y="62"/>
                  </a:cubicBezTo>
                  <a:cubicBezTo>
                    <a:pt x="385" y="62"/>
                    <a:pt x="383" y="63"/>
                    <a:pt x="382" y="62"/>
                  </a:cubicBezTo>
                  <a:cubicBezTo>
                    <a:pt x="382" y="62"/>
                    <a:pt x="384" y="61"/>
                    <a:pt x="386" y="61"/>
                  </a:cubicBezTo>
                  <a:cubicBezTo>
                    <a:pt x="385" y="60"/>
                    <a:pt x="381" y="59"/>
                    <a:pt x="378" y="60"/>
                  </a:cubicBezTo>
                  <a:cubicBezTo>
                    <a:pt x="380" y="60"/>
                    <a:pt x="381" y="60"/>
                    <a:pt x="381" y="61"/>
                  </a:cubicBezTo>
                  <a:cubicBezTo>
                    <a:pt x="372" y="61"/>
                    <a:pt x="361" y="64"/>
                    <a:pt x="360" y="61"/>
                  </a:cubicBezTo>
                  <a:cubicBezTo>
                    <a:pt x="359" y="62"/>
                    <a:pt x="356" y="60"/>
                    <a:pt x="355" y="62"/>
                  </a:cubicBezTo>
                  <a:cubicBezTo>
                    <a:pt x="356" y="62"/>
                    <a:pt x="357" y="61"/>
                    <a:pt x="357" y="62"/>
                  </a:cubicBezTo>
                  <a:cubicBezTo>
                    <a:pt x="354" y="63"/>
                    <a:pt x="358" y="62"/>
                    <a:pt x="358" y="63"/>
                  </a:cubicBezTo>
                  <a:cubicBezTo>
                    <a:pt x="353" y="64"/>
                    <a:pt x="353" y="64"/>
                    <a:pt x="353" y="64"/>
                  </a:cubicBezTo>
                  <a:cubicBezTo>
                    <a:pt x="354" y="65"/>
                    <a:pt x="357" y="64"/>
                    <a:pt x="358" y="65"/>
                  </a:cubicBezTo>
                  <a:cubicBezTo>
                    <a:pt x="355" y="65"/>
                    <a:pt x="351" y="64"/>
                    <a:pt x="348" y="64"/>
                  </a:cubicBezTo>
                  <a:cubicBezTo>
                    <a:pt x="346" y="64"/>
                    <a:pt x="343" y="65"/>
                    <a:pt x="343" y="66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1" y="66"/>
                    <a:pt x="344" y="65"/>
                    <a:pt x="341" y="65"/>
                  </a:cubicBezTo>
                  <a:cubicBezTo>
                    <a:pt x="341" y="66"/>
                    <a:pt x="341" y="66"/>
                    <a:pt x="339" y="67"/>
                  </a:cubicBezTo>
                  <a:cubicBezTo>
                    <a:pt x="339" y="66"/>
                    <a:pt x="336" y="68"/>
                    <a:pt x="334" y="67"/>
                  </a:cubicBezTo>
                  <a:cubicBezTo>
                    <a:pt x="336" y="65"/>
                    <a:pt x="342" y="64"/>
                    <a:pt x="347" y="63"/>
                  </a:cubicBezTo>
                  <a:cubicBezTo>
                    <a:pt x="347" y="63"/>
                    <a:pt x="347" y="63"/>
                    <a:pt x="348" y="63"/>
                  </a:cubicBezTo>
                  <a:cubicBezTo>
                    <a:pt x="349" y="61"/>
                    <a:pt x="345" y="62"/>
                    <a:pt x="346" y="61"/>
                  </a:cubicBezTo>
                  <a:cubicBezTo>
                    <a:pt x="348" y="61"/>
                    <a:pt x="347" y="61"/>
                    <a:pt x="349" y="60"/>
                  </a:cubicBezTo>
                  <a:cubicBezTo>
                    <a:pt x="350" y="61"/>
                    <a:pt x="352" y="61"/>
                    <a:pt x="355" y="60"/>
                  </a:cubicBezTo>
                  <a:cubicBezTo>
                    <a:pt x="354" y="59"/>
                    <a:pt x="352" y="61"/>
                    <a:pt x="351" y="60"/>
                  </a:cubicBezTo>
                  <a:cubicBezTo>
                    <a:pt x="354" y="59"/>
                    <a:pt x="357" y="59"/>
                    <a:pt x="359" y="58"/>
                  </a:cubicBezTo>
                  <a:cubicBezTo>
                    <a:pt x="360" y="58"/>
                    <a:pt x="362" y="58"/>
                    <a:pt x="363" y="58"/>
                  </a:cubicBezTo>
                  <a:cubicBezTo>
                    <a:pt x="364" y="58"/>
                    <a:pt x="366" y="58"/>
                    <a:pt x="368" y="57"/>
                  </a:cubicBezTo>
                  <a:cubicBezTo>
                    <a:pt x="368" y="56"/>
                    <a:pt x="371" y="56"/>
                    <a:pt x="371" y="55"/>
                  </a:cubicBezTo>
                  <a:cubicBezTo>
                    <a:pt x="372" y="56"/>
                    <a:pt x="374" y="56"/>
                    <a:pt x="371" y="57"/>
                  </a:cubicBezTo>
                  <a:cubicBezTo>
                    <a:pt x="374" y="57"/>
                    <a:pt x="376" y="56"/>
                    <a:pt x="374" y="56"/>
                  </a:cubicBezTo>
                  <a:cubicBezTo>
                    <a:pt x="373" y="56"/>
                    <a:pt x="376" y="55"/>
                    <a:pt x="372" y="55"/>
                  </a:cubicBezTo>
                  <a:cubicBezTo>
                    <a:pt x="373" y="54"/>
                    <a:pt x="374" y="54"/>
                    <a:pt x="376" y="54"/>
                  </a:cubicBezTo>
                  <a:cubicBezTo>
                    <a:pt x="378" y="54"/>
                    <a:pt x="376" y="54"/>
                    <a:pt x="376" y="55"/>
                  </a:cubicBezTo>
                  <a:cubicBezTo>
                    <a:pt x="379" y="55"/>
                    <a:pt x="379" y="55"/>
                    <a:pt x="381" y="55"/>
                  </a:cubicBezTo>
                  <a:cubicBezTo>
                    <a:pt x="383" y="54"/>
                    <a:pt x="380" y="54"/>
                    <a:pt x="382" y="53"/>
                  </a:cubicBezTo>
                  <a:cubicBezTo>
                    <a:pt x="383" y="54"/>
                    <a:pt x="385" y="54"/>
                    <a:pt x="387" y="54"/>
                  </a:cubicBezTo>
                  <a:cubicBezTo>
                    <a:pt x="389" y="53"/>
                    <a:pt x="391" y="53"/>
                    <a:pt x="394" y="53"/>
                  </a:cubicBezTo>
                  <a:cubicBezTo>
                    <a:pt x="396" y="53"/>
                    <a:pt x="399" y="53"/>
                    <a:pt x="401" y="53"/>
                  </a:cubicBezTo>
                  <a:cubicBezTo>
                    <a:pt x="401" y="53"/>
                    <a:pt x="403" y="55"/>
                    <a:pt x="404" y="54"/>
                  </a:cubicBezTo>
                  <a:cubicBezTo>
                    <a:pt x="402" y="53"/>
                    <a:pt x="402" y="53"/>
                    <a:pt x="401" y="52"/>
                  </a:cubicBezTo>
                  <a:cubicBezTo>
                    <a:pt x="404" y="53"/>
                    <a:pt x="404" y="53"/>
                    <a:pt x="407" y="52"/>
                  </a:cubicBezTo>
                  <a:cubicBezTo>
                    <a:pt x="407" y="54"/>
                    <a:pt x="411" y="52"/>
                    <a:pt x="412" y="53"/>
                  </a:cubicBezTo>
                  <a:cubicBezTo>
                    <a:pt x="413" y="53"/>
                    <a:pt x="411" y="52"/>
                    <a:pt x="413" y="52"/>
                  </a:cubicBezTo>
                  <a:cubicBezTo>
                    <a:pt x="414" y="52"/>
                    <a:pt x="414" y="52"/>
                    <a:pt x="414" y="52"/>
                  </a:cubicBezTo>
                  <a:cubicBezTo>
                    <a:pt x="414" y="53"/>
                    <a:pt x="413" y="53"/>
                    <a:pt x="413" y="54"/>
                  </a:cubicBezTo>
                  <a:cubicBezTo>
                    <a:pt x="416" y="55"/>
                    <a:pt x="413" y="53"/>
                    <a:pt x="416" y="54"/>
                  </a:cubicBezTo>
                  <a:cubicBezTo>
                    <a:pt x="416" y="53"/>
                    <a:pt x="415" y="53"/>
                    <a:pt x="415" y="52"/>
                  </a:cubicBezTo>
                  <a:cubicBezTo>
                    <a:pt x="418" y="52"/>
                    <a:pt x="422" y="51"/>
                    <a:pt x="425" y="53"/>
                  </a:cubicBezTo>
                  <a:cubicBezTo>
                    <a:pt x="426" y="52"/>
                    <a:pt x="428" y="52"/>
                    <a:pt x="429" y="52"/>
                  </a:cubicBezTo>
                  <a:cubicBezTo>
                    <a:pt x="430" y="53"/>
                    <a:pt x="429" y="54"/>
                    <a:pt x="431" y="54"/>
                  </a:cubicBezTo>
                  <a:cubicBezTo>
                    <a:pt x="431" y="53"/>
                    <a:pt x="432" y="53"/>
                    <a:pt x="432" y="52"/>
                  </a:cubicBezTo>
                  <a:cubicBezTo>
                    <a:pt x="431" y="52"/>
                    <a:pt x="430" y="52"/>
                    <a:pt x="431" y="52"/>
                  </a:cubicBezTo>
                  <a:cubicBezTo>
                    <a:pt x="433" y="50"/>
                    <a:pt x="440" y="52"/>
                    <a:pt x="444" y="52"/>
                  </a:cubicBezTo>
                  <a:cubicBezTo>
                    <a:pt x="445" y="53"/>
                    <a:pt x="451" y="52"/>
                    <a:pt x="448" y="54"/>
                  </a:cubicBezTo>
                  <a:cubicBezTo>
                    <a:pt x="450" y="54"/>
                    <a:pt x="453" y="54"/>
                    <a:pt x="452" y="55"/>
                  </a:cubicBezTo>
                  <a:cubicBezTo>
                    <a:pt x="451" y="55"/>
                    <a:pt x="450" y="54"/>
                    <a:pt x="448" y="54"/>
                  </a:cubicBezTo>
                  <a:cubicBezTo>
                    <a:pt x="448" y="55"/>
                    <a:pt x="446" y="55"/>
                    <a:pt x="446" y="55"/>
                  </a:cubicBezTo>
                  <a:cubicBezTo>
                    <a:pt x="449" y="56"/>
                    <a:pt x="445" y="56"/>
                    <a:pt x="448" y="56"/>
                  </a:cubicBezTo>
                  <a:cubicBezTo>
                    <a:pt x="450" y="57"/>
                    <a:pt x="446" y="55"/>
                    <a:pt x="449" y="55"/>
                  </a:cubicBezTo>
                  <a:cubicBezTo>
                    <a:pt x="450" y="55"/>
                    <a:pt x="451" y="55"/>
                    <a:pt x="452" y="56"/>
                  </a:cubicBezTo>
                  <a:cubicBezTo>
                    <a:pt x="450" y="56"/>
                    <a:pt x="451" y="56"/>
                    <a:pt x="450" y="57"/>
                  </a:cubicBezTo>
                  <a:cubicBezTo>
                    <a:pt x="451" y="57"/>
                    <a:pt x="455" y="58"/>
                    <a:pt x="456" y="58"/>
                  </a:cubicBezTo>
                  <a:cubicBezTo>
                    <a:pt x="455" y="57"/>
                    <a:pt x="452" y="57"/>
                    <a:pt x="452" y="57"/>
                  </a:cubicBezTo>
                  <a:cubicBezTo>
                    <a:pt x="452" y="56"/>
                    <a:pt x="454" y="54"/>
                    <a:pt x="453" y="56"/>
                  </a:cubicBezTo>
                  <a:cubicBezTo>
                    <a:pt x="456" y="56"/>
                    <a:pt x="454" y="54"/>
                    <a:pt x="457" y="55"/>
                  </a:cubicBezTo>
                  <a:cubicBezTo>
                    <a:pt x="457" y="56"/>
                    <a:pt x="456" y="56"/>
                    <a:pt x="457" y="56"/>
                  </a:cubicBezTo>
                  <a:cubicBezTo>
                    <a:pt x="460" y="57"/>
                    <a:pt x="457" y="55"/>
                    <a:pt x="459" y="55"/>
                  </a:cubicBezTo>
                  <a:cubicBezTo>
                    <a:pt x="461" y="56"/>
                    <a:pt x="461" y="57"/>
                    <a:pt x="461" y="57"/>
                  </a:cubicBezTo>
                  <a:cubicBezTo>
                    <a:pt x="464" y="57"/>
                    <a:pt x="470" y="59"/>
                    <a:pt x="466" y="57"/>
                  </a:cubicBezTo>
                  <a:cubicBezTo>
                    <a:pt x="468" y="57"/>
                    <a:pt x="469" y="57"/>
                    <a:pt x="470" y="58"/>
                  </a:cubicBezTo>
                  <a:cubicBezTo>
                    <a:pt x="468" y="58"/>
                    <a:pt x="469" y="58"/>
                    <a:pt x="469" y="59"/>
                  </a:cubicBezTo>
                  <a:cubicBezTo>
                    <a:pt x="473" y="59"/>
                    <a:pt x="475" y="61"/>
                    <a:pt x="478" y="62"/>
                  </a:cubicBezTo>
                  <a:cubicBezTo>
                    <a:pt x="479" y="61"/>
                    <a:pt x="477" y="60"/>
                    <a:pt x="478" y="60"/>
                  </a:cubicBezTo>
                  <a:cubicBezTo>
                    <a:pt x="479" y="61"/>
                    <a:pt x="480" y="60"/>
                    <a:pt x="481" y="61"/>
                  </a:cubicBezTo>
                  <a:cubicBezTo>
                    <a:pt x="481" y="61"/>
                    <a:pt x="481" y="62"/>
                    <a:pt x="482" y="62"/>
                  </a:cubicBezTo>
                  <a:cubicBezTo>
                    <a:pt x="483" y="63"/>
                    <a:pt x="485" y="63"/>
                    <a:pt x="486" y="63"/>
                  </a:cubicBezTo>
                  <a:cubicBezTo>
                    <a:pt x="488" y="64"/>
                    <a:pt x="489" y="64"/>
                    <a:pt x="489" y="65"/>
                  </a:cubicBezTo>
                  <a:cubicBezTo>
                    <a:pt x="488" y="65"/>
                    <a:pt x="485" y="63"/>
                    <a:pt x="485" y="64"/>
                  </a:cubicBezTo>
                  <a:cubicBezTo>
                    <a:pt x="488" y="66"/>
                    <a:pt x="490" y="65"/>
                    <a:pt x="492" y="66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5" y="66"/>
                    <a:pt x="498" y="65"/>
                    <a:pt x="498" y="67"/>
                  </a:cubicBezTo>
                  <a:cubicBezTo>
                    <a:pt x="495" y="66"/>
                    <a:pt x="492" y="67"/>
                    <a:pt x="493" y="68"/>
                  </a:cubicBezTo>
                  <a:cubicBezTo>
                    <a:pt x="495" y="69"/>
                    <a:pt x="498" y="69"/>
                    <a:pt x="499" y="70"/>
                  </a:cubicBezTo>
                  <a:cubicBezTo>
                    <a:pt x="501" y="70"/>
                    <a:pt x="498" y="69"/>
                    <a:pt x="500" y="69"/>
                  </a:cubicBezTo>
                  <a:cubicBezTo>
                    <a:pt x="502" y="70"/>
                    <a:pt x="508" y="71"/>
                    <a:pt x="511" y="72"/>
                  </a:cubicBezTo>
                  <a:cubicBezTo>
                    <a:pt x="511" y="72"/>
                    <a:pt x="508" y="71"/>
                    <a:pt x="508" y="70"/>
                  </a:cubicBezTo>
                  <a:cubicBezTo>
                    <a:pt x="511" y="70"/>
                    <a:pt x="513" y="72"/>
                    <a:pt x="516" y="73"/>
                  </a:cubicBezTo>
                  <a:cubicBezTo>
                    <a:pt x="518" y="74"/>
                    <a:pt x="520" y="75"/>
                    <a:pt x="522" y="76"/>
                  </a:cubicBezTo>
                  <a:cubicBezTo>
                    <a:pt x="521" y="75"/>
                    <a:pt x="519" y="74"/>
                    <a:pt x="518" y="73"/>
                  </a:cubicBezTo>
                  <a:cubicBezTo>
                    <a:pt x="522" y="74"/>
                    <a:pt x="524" y="76"/>
                    <a:pt x="529" y="78"/>
                  </a:cubicBezTo>
                  <a:cubicBezTo>
                    <a:pt x="528" y="78"/>
                    <a:pt x="528" y="79"/>
                    <a:pt x="527" y="79"/>
                  </a:cubicBezTo>
                  <a:cubicBezTo>
                    <a:pt x="530" y="81"/>
                    <a:pt x="531" y="80"/>
                    <a:pt x="532" y="80"/>
                  </a:cubicBezTo>
                  <a:cubicBezTo>
                    <a:pt x="531" y="79"/>
                    <a:pt x="530" y="79"/>
                    <a:pt x="529" y="78"/>
                  </a:cubicBezTo>
                  <a:cubicBezTo>
                    <a:pt x="530" y="79"/>
                    <a:pt x="530" y="78"/>
                    <a:pt x="531" y="78"/>
                  </a:cubicBezTo>
                  <a:cubicBezTo>
                    <a:pt x="533" y="79"/>
                    <a:pt x="536" y="83"/>
                    <a:pt x="537" y="84"/>
                  </a:cubicBezTo>
                  <a:cubicBezTo>
                    <a:pt x="538" y="82"/>
                    <a:pt x="535" y="81"/>
                    <a:pt x="533" y="79"/>
                  </a:cubicBezTo>
                  <a:cubicBezTo>
                    <a:pt x="537" y="80"/>
                    <a:pt x="537" y="82"/>
                    <a:pt x="540" y="83"/>
                  </a:cubicBezTo>
                  <a:cubicBezTo>
                    <a:pt x="540" y="82"/>
                    <a:pt x="537" y="81"/>
                    <a:pt x="538" y="80"/>
                  </a:cubicBezTo>
                  <a:cubicBezTo>
                    <a:pt x="535" y="79"/>
                    <a:pt x="532" y="78"/>
                    <a:pt x="530" y="77"/>
                  </a:cubicBezTo>
                  <a:cubicBezTo>
                    <a:pt x="527" y="76"/>
                    <a:pt x="525" y="75"/>
                    <a:pt x="523" y="73"/>
                  </a:cubicBezTo>
                  <a:cubicBezTo>
                    <a:pt x="527" y="76"/>
                    <a:pt x="525" y="74"/>
                    <a:pt x="527" y="74"/>
                  </a:cubicBezTo>
                  <a:cubicBezTo>
                    <a:pt x="529" y="75"/>
                    <a:pt x="532" y="77"/>
                    <a:pt x="533" y="78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35" y="77"/>
                    <a:pt x="538" y="80"/>
                    <a:pt x="538" y="79"/>
                  </a:cubicBezTo>
                  <a:cubicBezTo>
                    <a:pt x="537" y="79"/>
                    <a:pt x="536" y="78"/>
                    <a:pt x="536" y="78"/>
                  </a:cubicBezTo>
                  <a:cubicBezTo>
                    <a:pt x="542" y="80"/>
                    <a:pt x="545" y="82"/>
                    <a:pt x="549" y="83"/>
                  </a:cubicBezTo>
                  <a:cubicBezTo>
                    <a:pt x="548" y="85"/>
                    <a:pt x="559" y="88"/>
                    <a:pt x="558" y="90"/>
                  </a:cubicBezTo>
                  <a:cubicBezTo>
                    <a:pt x="552" y="87"/>
                    <a:pt x="549" y="85"/>
                    <a:pt x="544" y="83"/>
                  </a:cubicBezTo>
                  <a:cubicBezTo>
                    <a:pt x="545" y="84"/>
                    <a:pt x="542" y="82"/>
                    <a:pt x="541" y="82"/>
                  </a:cubicBezTo>
                  <a:cubicBezTo>
                    <a:pt x="544" y="85"/>
                    <a:pt x="549" y="86"/>
                    <a:pt x="553" y="87"/>
                  </a:cubicBezTo>
                  <a:cubicBezTo>
                    <a:pt x="552" y="88"/>
                    <a:pt x="553" y="88"/>
                    <a:pt x="553" y="88"/>
                  </a:cubicBezTo>
                  <a:cubicBezTo>
                    <a:pt x="551" y="87"/>
                    <a:pt x="550" y="87"/>
                    <a:pt x="548" y="86"/>
                  </a:cubicBezTo>
                  <a:cubicBezTo>
                    <a:pt x="548" y="87"/>
                    <a:pt x="547" y="88"/>
                    <a:pt x="549" y="88"/>
                  </a:cubicBezTo>
                  <a:cubicBezTo>
                    <a:pt x="549" y="88"/>
                    <a:pt x="549" y="87"/>
                    <a:pt x="549" y="87"/>
                  </a:cubicBezTo>
                  <a:cubicBezTo>
                    <a:pt x="551" y="88"/>
                    <a:pt x="552" y="89"/>
                    <a:pt x="554" y="90"/>
                  </a:cubicBezTo>
                  <a:cubicBezTo>
                    <a:pt x="555" y="92"/>
                    <a:pt x="553" y="91"/>
                    <a:pt x="552" y="93"/>
                  </a:cubicBezTo>
                  <a:cubicBezTo>
                    <a:pt x="551" y="93"/>
                    <a:pt x="551" y="92"/>
                    <a:pt x="550" y="92"/>
                  </a:cubicBezTo>
                  <a:cubicBezTo>
                    <a:pt x="550" y="94"/>
                    <a:pt x="546" y="92"/>
                    <a:pt x="543" y="92"/>
                  </a:cubicBezTo>
                  <a:cubicBezTo>
                    <a:pt x="545" y="94"/>
                    <a:pt x="546" y="92"/>
                    <a:pt x="549" y="94"/>
                  </a:cubicBezTo>
                  <a:cubicBezTo>
                    <a:pt x="549" y="95"/>
                    <a:pt x="548" y="94"/>
                    <a:pt x="549" y="95"/>
                  </a:cubicBezTo>
                  <a:cubicBezTo>
                    <a:pt x="549" y="94"/>
                    <a:pt x="552" y="97"/>
                    <a:pt x="552" y="95"/>
                  </a:cubicBezTo>
                  <a:cubicBezTo>
                    <a:pt x="550" y="94"/>
                    <a:pt x="549" y="94"/>
                    <a:pt x="549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3" y="94"/>
                    <a:pt x="552" y="95"/>
                    <a:pt x="553" y="95"/>
                  </a:cubicBezTo>
                  <a:cubicBezTo>
                    <a:pt x="554" y="95"/>
                    <a:pt x="554" y="95"/>
                    <a:pt x="554" y="95"/>
                  </a:cubicBezTo>
                  <a:cubicBezTo>
                    <a:pt x="555" y="94"/>
                    <a:pt x="552" y="94"/>
                    <a:pt x="553" y="93"/>
                  </a:cubicBezTo>
                  <a:cubicBezTo>
                    <a:pt x="554" y="93"/>
                    <a:pt x="555" y="92"/>
                    <a:pt x="556" y="92"/>
                  </a:cubicBezTo>
                  <a:cubicBezTo>
                    <a:pt x="557" y="91"/>
                    <a:pt x="558" y="91"/>
                    <a:pt x="560" y="93"/>
                  </a:cubicBezTo>
                  <a:cubicBezTo>
                    <a:pt x="561" y="96"/>
                    <a:pt x="564" y="96"/>
                    <a:pt x="568" y="98"/>
                  </a:cubicBezTo>
                  <a:cubicBezTo>
                    <a:pt x="567" y="99"/>
                    <a:pt x="567" y="99"/>
                    <a:pt x="567" y="99"/>
                  </a:cubicBezTo>
                  <a:cubicBezTo>
                    <a:pt x="568" y="99"/>
                    <a:pt x="573" y="104"/>
                    <a:pt x="573" y="103"/>
                  </a:cubicBezTo>
                  <a:cubicBezTo>
                    <a:pt x="574" y="102"/>
                    <a:pt x="572" y="102"/>
                    <a:pt x="570" y="101"/>
                  </a:cubicBezTo>
                  <a:cubicBezTo>
                    <a:pt x="571" y="100"/>
                    <a:pt x="569" y="99"/>
                    <a:pt x="569" y="98"/>
                  </a:cubicBezTo>
                  <a:cubicBezTo>
                    <a:pt x="575" y="101"/>
                    <a:pt x="575" y="102"/>
                    <a:pt x="575" y="104"/>
                  </a:cubicBezTo>
                  <a:cubicBezTo>
                    <a:pt x="578" y="106"/>
                    <a:pt x="580" y="108"/>
                    <a:pt x="582" y="109"/>
                  </a:cubicBezTo>
                  <a:cubicBezTo>
                    <a:pt x="584" y="111"/>
                    <a:pt x="587" y="113"/>
                    <a:pt x="591" y="116"/>
                  </a:cubicBezTo>
                  <a:cubicBezTo>
                    <a:pt x="592" y="116"/>
                    <a:pt x="590" y="114"/>
                    <a:pt x="591" y="115"/>
                  </a:cubicBezTo>
                  <a:cubicBezTo>
                    <a:pt x="593" y="117"/>
                    <a:pt x="594" y="117"/>
                    <a:pt x="596" y="119"/>
                  </a:cubicBezTo>
                  <a:cubicBezTo>
                    <a:pt x="596" y="119"/>
                    <a:pt x="595" y="119"/>
                    <a:pt x="596" y="120"/>
                  </a:cubicBezTo>
                  <a:cubicBezTo>
                    <a:pt x="599" y="121"/>
                    <a:pt x="599" y="123"/>
                    <a:pt x="600" y="123"/>
                  </a:cubicBezTo>
                  <a:cubicBezTo>
                    <a:pt x="602" y="124"/>
                    <a:pt x="601" y="125"/>
                    <a:pt x="602" y="126"/>
                  </a:cubicBezTo>
                  <a:cubicBezTo>
                    <a:pt x="602" y="126"/>
                    <a:pt x="603" y="125"/>
                    <a:pt x="604" y="125"/>
                  </a:cubicBezTo>
                  <a:cubicBezTo>
                    <a:pt x="601" y="123"/>
                    <a:pt x="599" y="120"/>
                    <a:pt x="600" y="120"/>
                  </a:cubicBezTo>
                  <a:cubicBezTo>
                    <a:pt x="599" y="119"/>
                    <a:pt x="595" y="117"/>
                    <a:pt x="594" y="116"/>
                  </a:cubicBezTo>
                  <a:cubicBezTo>
                    <a:pt x="597" y="116"/>
                    <a:pt x="610" y="127"/>
                    <a:pt x="604" y="125"/>
                  </a:cubicBezTo>
                  <a:cubicBezTo>
                    <a:pt x="605" y="126"/>
                    <a:pt x="606" y="127"/>
                    <a:pt x="606" y="128"/>
                  </a:cubicBezTo>
                  <a:cubicBezTo>
                    <a:pt x="607" y="128"/>
                    <a:pt x="607" y="127"/>
                    <a:pt x="608" y="127"/>
                  </a:cubicBezTo>
                  <a:cubicBezTo>
                    <a:pt x="606" y="126"/>
                    <a:pt x="606" y="125"/>
                    <a:pt x="606" y="124"/>
                  </a:cubicBezTo>
                  <a:cubicBezTo>
                    <a:pt x="604" y="122"/>
                    <a:pt x="604" y="123"/>
                    <a:pt x="602" y="122"/>
                  </a:cubicBezTo>
                  <a:cubicBezTo>
                    <a:pt x="603" y="121"/>
                    <a:pt x="603" y="121"/>
                    <a:pt x="603" y="121"/>
                  </a:cubicBezTo>
                  <a:cubicBezTo>
                    <a:pt x="605" y="122"/>
                    <a:pt x="605" y="123"/>
                    <a:pt x="606" y="123"/>
                  </a:cubicBezTo>
                  <a:cubicBezTo>
                    <a:pt x="604" y="120"/>
                    <a:pt x="601" y="121"/>
                    <a:pt x="598" y="117"/>
                  </a:cubicBezTo>
                  <a:cubicBezTo>
                    <a:pt x="601" y="119"/>
                    <a:pt x="599" y="116"/>
                    <a:pt x="600" y="117"/>
                  </a:cubicBezTo>
                  <a:cubicBezTo>
                    <a:pt x="597" y="114"/>
                    <a:pt x="590" y="106"/>
                    <a:pt x="597" y="111"/>
                  </a:cubicBezTo>
                  <a:cubicBezTo>
                    <a:pt x="598" y="111"/>
                    <a:pt x="597" y="110"/>
                    <a:pt x="596" y="108"/>
                  </a:cubicBezTo>
                  <a:cubicBezTo>
                    <a:pt x="596" y="109"/>
                    <a:pt x="595" y="109"/>
                    <a:pt x="593" y="108"/>
                  </a:cubicBezTo>
                  <a:cubicBezTo>
                    <a:pt x="593" y="108"/>
                    <a:pt x="593" y="110"/>
                    <a:pt x="592" y="109"/>
                  </a:cubicBezTo>
                  <a:cubicBezTo>
                    <a:pt x="590" y="108"/>
                    <a:pt x="589" y="106"/>
                    <a:pt x="587" y="106"/>
                  </a:cubicBezTo>
                  <a:cubicBezTo>
                    <a:pt x="585" y="104"/>
                    <a:pt x="582" y="102"/>
                    <a:pt x="579" y="100"/>
                  </a:cubicBezTo>
                  <a:cubicBezTo>
                    <a:pt x="577" y="98"/>
                    <a:pt x="574" y="96"/>
                    <a:pt x="571" y="94"/>
                  </a:cubicBezTo>
                  <a:cubicBezTo>
                    <a:pt x="565" y="91"/>
                    <a:pt x="559" y="87"/>
                    <a:pt x="554" y="84"/>
                  </a:cubicBezTo>
                  <a:cubicBezTo>
                    <a:pt x="556" y="85"/>
                    <a:pt x="556" y="85"/>
                    <a:pt x="559" y="87"/>
                  </a:cubicBezTo>
                  <a:cubicBezTo>
                    <a:pt x="559" y="85"/>
                    <a:pt x="562" y="88"/>
                    <a:pt x="563" y="88"/>
                  </a:cubicBezTo>
                  <a:cubicBezTo>
                    <a:pt x="561" y="87"/>
                    <a:pt x="565" y="89"/>
                    <a:pt x="563" y="87"/>
                  </a:cubicBezTo>
                  <a:cubicBezTo>
                    <a:pt x="568" y="90"/>
                    <a:pt x="572" y="93"/>
                    <a:pt x="576" y="94"/>
                  </a:cubicBezTo>
                  <a:cubicBezTo>
                    <a:pt x="571" y="91"/>
                    <a:pt x="579" y="93"/>
                    <a:pt x="575" y="91"/>
                  </a:cubicBezTo>
                  <a:cubicBezTo>
                    <a:pt x="572" y="91"/>
                    <a:pt x="568" y="89"/>
                    <a:pt x="565" y="86"/>
                  </a:cubicBezTo>
                  <a:cubicBezTo>
                    <a:pt x="565" y="86"/>
                    <a:pt x="565" y="86"/>
                    <a:pt x="564" y="86"/>
                  </a:cubicBezTo>
                  <a:cubicBezTo>
                    <a:pt x="562" y="84"/>
                    <a:pt x="567" y="87"/>
                    <a:pt x="568" y="87"/>
                  </a:cubicBezTo>
                  <a:cubicBezTo>
                    <a:pt x="566" y="85"/>
                    <a:pt x="564" y="83"/>
                    <a:pt x="561" y="82"/>
                  </a:cubicBezTo>
                  <a:cubicBezTo>
                    <a:pt x="562" y="82"/>
                    <a:pt x="563" y="81"/>
                    <a:pt x="564" y="82"/>
                  </a:cubicBezTo>
                  <a:cubicBezTo>
                    <a:pt x="567" y="84"/>
                    <a:pt x="566" y="84"/>
                    <a:pt x="569" y="85"/>
                  </a:cubicBezTo>
                  <a:cubicBezTo>
                    <a:pt x="569" y="86"/>
                    <a:pt x="568" y="86"/>
                    <a:pt x="568" y="86"/>
                  </a:cubicBezTo>
                  <a:cubicBezTo>
                    <a:pt x="570" y="87"/>
                    <a:pt x="570" y="86"/>
                    <a:pt x="572" y="87"/>
                  </a:cubicBezTo>
                  <a:cubicBezTo>
                    <a:pt x="571" y="89"/>
                    <a:pt x="571" y="89"/>
                    <a:pt x="571" y="89"/>
                  </a:cubicBezTo>
                  <a:cubicBezTo>
                    <a:pt x="574" y="89"/>
                    <a:pt x="577" y="90"/>
                    <a:pt x="580" y="91"/>
                  </a:cubicBezTo>
                  <a:cubicBezTo>
                    <a:pt x="576" y="88"/>
                    <a:pt x="572" y="83"/>
                    <a:pt x="568" y="82"/>
                  </a:cubicBezTo>
                  <a:cubicBezTo>
                    <a:pt x="568" y="82"/>
                    <a:pt x="567" y="79"/>
                    <a:pt x="569" y="80"/>
                  </a:cubicBezTo>
                  <a:cubicBezTo>
                    <a:pt x="571" y="82"/>
                    <a:pt x="571" y="82"/>
                    <a:pt x="574" y="83"/>
                  </a:cubicBezTo>
                  <a:cubicBezTo>
                    <a:pt x="574" y="84"/>
                    <a:pt x="573" y="83"/>
                    <a:pt x="573" y="84"/>
                  </a:cubicBezTo>
                  <a:cubicBezTo>
                    <a:pt x="579" y="87"/>
                    <a:pt x="575" y="87"/>
                    <a:pt x="580" y="91"/>
                  </a:cubicBezTo>
                  <a:cubicBezTo>
                    <a:pt x="582" y="91"/>
                    <a:pt x="582" y="90"/>
                    <a:pt x="584" y="91"/>
                  </a:cubicBezTo>
                  <a:cubicBezTo>
                    <a:pt x="583" y="90"/>
                    <a:pt x="585" y="90"/>
                    <a:pt x="585" y="90"/>
                  </a:cubicBezTo>
                  <a:cubicBezTo>
                    <a:pt x="586" y="92"/>
                    <a:pt x="587" y="93"/>
                    <a:pt x="587" y="91"/>
                  </a:cubicBezTo>
                  <a:cubicBezTo>
                    <a:pt x="588" y="92"/>
                    <a:pt x="590" y="93"/>
                    <a:pt x="591" y="94"/>
                  </a:cubicBezTo>
                  <a:cubicBezTo>
                    <a:pt x="593" y="96"/>
                    <a:pt x="595" y="97"/>
                    <a:pt x="595" y="98"/>
                  </a:cubicBezTo>
                  <a:cubicBezTo>
                    <a:pt x="595" y="99"/>
                    <a:pt x="594" y="98"/>
                    <a:pt x="594" y="99"/>
                  </a:cubicBezTo>
                  <a:cubicBezTo>
                    <a:pt x="590" y="98"/>
                    <a:pt x="584" y="93"/>
                    <a:pt x="580" y="91"/>
                  </a:cubicBezTo>
                  <a:cubicBezTo>
                    <a:pt x="580" y="91"/>
                    <a:pt x="580" y="92"/>
                    <a:pt x="581" y="93"/>
                  </a:cubicBezTo>
                  <a:cubicBezTo>
                    <a:pt x="581" y="92"/>
                    <a:pt x="582" y="92"/>
                    <a:pt x="583" y="93"/>
                  </a:cubicBezTo>
                  <a:cubicBezTo>
                    <a:pt x="584" y="94"/>
                    <a:pt x="583" y="94"/>
                    <a:pt x="583" y="95"/>
                  </a:cubicBezTo>
                  <a:cubicBezTo>
                    <a:pt x="584" y="96"/>
                    <a:pt x="586" y="96"/>
                    <a:pt x="586" y="97"/>
                  </a:cubicBezTo>
                  <a:cubicBezTo>
                    <a:pt x="583" y="96"/>
                    <a:pt x="583" y="96"/>
                    <a:pt x="583" y="96"/>
                  </a:cubicBezTo>
                  <a:cubicBezTo>
                    <a:pt x="582" y="97"/>
                    <a:pt x="587" y="100"/>
                    <a:pt x="589" y="101"/>
                  </a:cubicBezTo>
                  <a:cubicBezTo>
                    <a:pt x="588" y="100"/>
                    <a:pt x="587" y="100"/>
                    <a:pt x="587" y="99"/>
                  </a:cubicBezTo>
                  <a:cubicBezTo>
                    <a:pt x="588" y="100"/>
                    <a:pt x="588" y="99"/>
                    <a:pt x="589" y="100"/>
                  </a:cubicBezTo>
                  <a:cubicBezTo>
                    <a:pt x="591" y="102"/>
                    <a:pt x="589" y="101"/>
                    <a:pt x="590" y="103"/>
                  </a:cubicBezTo>
                  <a:cubicBezTo>
                    <a:pt x="592" y="103"/>
                    <a:pt x="591" y="104"/>
                    <a:pt x="591" y="104"/>
                  </a:cubicBezTo>
                  <a:cubicBezTo>
                    <a:pt x="592" y="104"/>
                    <a:pt x="593" y="104"/>
                    <a:pt x="594" y="105"/>
                  </a:cubicBezTo>
                  <a:cubicBezTo>
                    <a:pt x="594" y="105"/>
                    <a:pt x="593" y="106"/>
                    <a:pt x="594" y="106"/>
                  </a:cubicBezTo>
                  <a:cubicBezTo>
                    <a:pt x="601" y="108"/>
                    <a:pt x="603" y="115"/>
                    <a:pt x="610" y="118"/>
                  </a:cubicBezTo>
                  <a:cubicBezTo>
                    <a:pt x="610" y="119"/>
                    <a:pt x="612" y="120"/>
                    <a:pt x="613" y="122"/>
                  </a:cubicBezTo>
                  <a:cubicBezTo>
                    <a:pt x="613" y="121"/>
                    <a:pt x="612" y="119"/>
                    <a:pt x="612" y="118"/>
                  </a:cubicBezTo>
                  <a:cubicBezTo>
                    <a:pt x="610" y="116"/>
                    <a:pt x="604" y="112"/>
                    <a:pt x="603" y="109"/>
                  </a:cubicBezTo>
                  <a:cubicBezTo>
                    <a:pt x="605" y="110"/>
                    <a:pt x="607" y="112"/>
                    <a:pt x="608" y="113"/>
                  </a:cubicBezTo>
                  <a:cubicBezTo>
                    <a:pt x="608" y="113"/>
                    <a:pt x="608" y="112"/>
                    <a:pt x="609" y="113"/>
                  </a:cubicBezTo>
                  <a:cubicBezTo>
                    <a:pt x="611" y="114"/>
                    <a:pt x="612" y="116"/>
                    <a:pt x="614" y="117"/>
                  </a:cubicBezTo>
                  <a:cubicBezTo>
                    <a:pt x="616" y="119"/>
                    <a:pt x="618" y="120"/>
                    <a:pt x="620" y="122"/>
                  </a:cubicBezTo>
                  <a:cubicBezTo>
                    <a:pt x="623" y="125"/>
                    <a:pt x="627" y="128"/>
                    <a:pt x="629" y="131"/>
                  </a:cubicBezTo>
                  <a:cubicBezTo>
                    <a:pt x="628" y="130"/>
                    <a:pt x="629" y="129"/>
                    <a:pt x="629" y="128"/>
                  </a:cubicBezTo>
                  <a:cubicBezTo>
                    <a:pt x="626" y="127"/>
                    <a:pt x="623" y="125"/>
                    <a:pt x="622" y="122"/>
                  </a:cubicBezTo>
                  <a:cubicBezTo>
                    <a:pt x="620" y="121"/>
                    <a:pt x="617" y="119"/>
                    <a:pt x="615" y="117"/>
                  </a:cubicBezTo>
                  <a:cubicBezTo>
                    <a:pt x="612" y="114"/>
                    <a:pt x="610" y="112"/>
                    <a:pt x="608" y="111"/>
                  </a:cubicBezTo>
                  <a:cubicBezTo>
                    <a:pt x="608" y="109"/>
                    <a:pt x="603" y="105"/>
                    <a:pt x="605" y="104"/>
                  </a:cubicBezTo>
                  <a:cubicBezTo>
                    <a:pt x="603" y="103"/>
                    <a:pt x="599" y="101"/>
                    <a:pt x="599" y="100"/>
                  </a:cubicBezTo>
                  <a:cubicBezTo>
                    <a:pt x="601" y="101"/>
                    <a:pt x="601" y="100"/>
                    <a:pt x="603" y="101"/>
                  </a:cubicBezTo>
                  <a:cubicBezTo>
                    <a:pt x="601" y="100"/>
                    <a:pt x="600" y="99"/>
                    <a:pt x="598" y="97"/>
                  </a:cubicBezTo>
                  <a:cubicBezTo>
                    <a:pt x="598" y="96"/>
                    <a:pt x="600" y="97"/>
                    <a:pt x="598" y="95"/>
                  </a:cubicBezTo>
                  <a:cubicBezTo>
                    <a:pt x="593" y="92"/>
                    <a:pt x="586" y="88"/>
                    <a:pt x="582" y="83"/>
                  </a:cubicBezTo>
                  <a:cubicBezTo>
                    <a:pt x="583" y="82"/>
                    <a:pt x="588" y="86"/>
                    <a:pt x="590" y="87"/>
                  </a:cubicBezTo>
                  <a:cubicBezTo>
                    <a:pt x="588" y="85"/>
                    <a:pt x="593" y="89"/>
                    <a:pt x="593" y="88"/>
                  </a:cubicBezTo>
                  <a:cubicBezTo>
                    <a:pt x="591" y="87"/>
                    <a:pt x="592" y="85"/>
                    <a:pt x="594" y="86"/>
                  </a:cubicBezTo>
                  <a:cubicBezTo>
                    <a:pt x="595" y="87"/>
                    <a:pt x="596" y="88"/>
                    <a:pt x="595" y="89"/>
                  </a:cubicBezTo>
                  <a:cubicBezTo>
                    <a:pt x="597" y="90"/>
                    <a:pt x="598" y="91"/>
                    <a:pt x="599" y="91"/>
                  </a:cubicBezTo>
                  <a:cubicBezTo>
                    <a:pt x="595" y="88"/>
                    <a:pt x="599" y="89"/>
                    <a:pt x="597" y="88"/>
                  </a:cubicBezTo>
                  <a:cubicBezTo>
                    <a:pt x="597" y="88"/>
                    <a:pt x="596" y="88"/>
                    <a:pt x="595" y="87"/>
                  </a:cubicBezTo>
                  <a:cubicBezTo>
                    <a:pt x="596" y="86"/>
                    <a:pt x="592" y="85"/>
                    <a:pt x="590" y="85"/>
                  </a:cubicBezTo>
                  <a:cubicBezTo>
                    <a:pt x="589" y="82"/>
                    <a:pt x="581" y="80"/>
                    <a:pt x="578" y="76"/>
                  </a:cubicBezTo>
                  <a:cubicBezTo>
                    <a:pt x="580" y="77"/>
                    <a:pt x="582" y="77"/>
                    <a:pt x="584" y="79"/>
                  </a:cubicBezTo>
                  <a:cubicBezTo>
                    <a:pt x="585" y="78"/>
                    <a:pt x="587" y="79"/>
                    <a:pt x="590" y="80"/>
                  </a:cubicBezTo>
                  <a:cubicBezTo>
                    <a:pt x="591" y="82"/>
                    <a:pt x="589" y="81"/>
                    <a:pt x="589" y="81"/>
                  </a:cubicBezTo>
                  <a:cubicBezTo>
                    <a:pt x="591" y="82"/>
                    <a:pt x="594" y="82"/>
                    <a:pt x="595" y="85"/>
                  </a:cubicBezTo>
                  <a:cubicBezTo>
                    <a:pt x="594" y="84"/>
                    <a:pt x="590" y="83"/>
                    <a:pt x="592" y="84"/>
                  </a:cubicBezTo>
                  <a:cubicBezTo>
                    <a:pt x="594" y="84"/>
                    <a:pt x="596" y="85"/>
                    <a:pt x="598" y="86"/>
                  </a:cubicBezTo>
                  <a:cubicBezTo>
                    <a:pt x="600" y="86"/>
                    <a:pt x="602" y="87"/>
                    <a:pt x="603" y="88"/>
                  </a:cubicBezTo>
                  <a:cubicBezTo>
                    <a:pt x="604" y="88"/>
                    <a:pt x="604" y="87"/>
                    <a:pt x="603" y="87"/>
                  </a:cubicBezTo>
                  <a:cubicBezTo>
                    <a:pt x="606" y="89"/>
                    <a:pt x="609" y="90"/>
                    <a:pt x="612" y="92"/>
                  </a:cubicBezTo>
                  <a:cubicBezTo>
                    <a:pt x="615" y="94"/>
                    <a:pt x="617" y="96"/>
                    <a:pt x="618" y="97"/>
                  </a:cubicBezTo>
                  <a:cubicBezTo>
                    <a:pt x="620" y="99"/>
                    <a:pt x="624" y="102"/>
                    <a:pt x="625" y="102"/>
                  </a:cubicBezTo>
                  <a:cubicBezTo>
                    <a:pt x="623" y="101"/>
                    <a:pt x="624" y="99"/>
                    <a:pt x="622" y="98"/>
                  </a:cubicBezTo>
                  <a:cubicBezTo>
                    <a:pt x="624" y="100"/>
                    <a:pt x="626" y="100"/>
                    <a:pt x="628" y="101"/>
                  </a:cubicBezTo>
                  <a:cubicBezTo>
                    <a:pt x="628" y="102"/>
                    <a:pt x="632" y="105"/>
                    <a:pt x="633" y="106"/>
                  </a:cubicBezTo>
                  <a:cubicBezTo>
                    <a:pt x="633" y="107"/>
                    <a:pt x="630" y="103"/>
                    <a:pt x="630" y="105"/>
                  </a:cubicBezTo>
                  <a:cubicBezTo>
                    <a:pt x="633" y="108"/>
                    <a:pt x="637" y="112"/>
                    <a:pt x="641" y="116"/>
                  </a:cubicBezTo>
                  <a:cubicBezTo>
                    <a:pt x="645" y="120"/>
                    <a:pt x="649" y="124"/>
                    <a:pt x="652" y="128"/>
                  </a:cubicBezTo>
                  <a:cubicBezTo>
                    <a:pt x="650" y="127"/>
                    <a:pt x="647" y="122"/>
                    <a:pt x="646" y="123"/>
                  </a:cubicBezTo>
                  <a:cubicBezTo>
                    <a:pt x="646" y="124"/>
                    <a:pt x="648" y="125"/>
                    <a:pt x="649" y="127"/>
                  </a:cubicBezTo>
                  <a:cubicBezTo>
                    <a:pt x="650" y="128"/>
                    <a:pt x="651" y="130"/>
                    <a:pt x="653" y="132"/>
                  </a:cubicBezTo>
                  <a:cubicBezTo>
                    <a:pt x="652" y="133"/>
                    <a:pt x="651" y="132"/>
                    <a:pt x="649" y="130"/>
                  </a:cubicBezTo>
                  <a:cubicBezTo>
                    <a:pt x="650" y="128"/>
                    <a:pt x="642" y="122"/>
                    <a:pt x="646" y="122"/>
                  </a:cubicBezTo>
                  <a:cubicBezTo>
                    <a:pt x="643" y="120"/>
                    <a:pt x="639" y="117"/>
                    <a:pt x="638" y="114"/>
                  </a:cubicBezTo>
                  <a:cubicBezTo>
                    <a:pt x="637" y="113"/>
                    <a:pt x="637" y="115"/>
                    <a:pt x="635" y="113"/>
                  </a:cubicBezTo>
                  <a:cubicBezTo>
                    <a:pt x="635" y="112"/>
                    <a:pt x="636" y="113"/>
                    <a:pt x="637" y="113"/>
                  </a:cubicBezTo>
                  <a:cubicBezTo>
                    <a:pt x="635" y="112"/>
                    <a:pt x="631" y="109"/>
                    <a:pt x="628" y="106"/>
                  </a:cubicBezTo>
                  <a:cubicBezTo>
                    <a:pt x="624" y="103"/>
                    <a:pt x="620" y="100"/>
                    <a:pt x="617" y="99"/>
                  </a:cubicBezTo>
                  <a:cubicBezTo>
                    <a:pt x="617" y="98"/>
                    <a:pt x="617" y="97"/>
                    <a:pt x="617" y="97"/>
                  </a:cubicBezTo>
                  <a:cubicBezTo>
                    <a:pt x="616" y="97"/>
                    <a:pt x="614" y="96"/>
                    <a:pt x="613" y="96"/>
                  </a:cubicBezTo>
                  <a:cubicBezTo>
                    <a:pt x="616" y="97"/>
                    <a:pt x="615" y="98"/>
                    <a:pt x="616" y="99"/>
                  </a:cubicBezTo>
                  <a:cubicBezTo>
                    <a:pt x="616" y="99"/>
                    <a:pt x="620" y="101"/>
                    <a:pt x="620" y="102"/>
                  </a:cubicBezTo>
                  <a:cubicBezTo>
                    <a:pt x="620" y="103"/>
                    <a:pt x="618" y="101"/>
                    <a:pt x="618" y="101"/>
                  </a:cubicBezTo>
                  <a:cubicBezTo>
                    <a:pt x="618" y="102"/>
                    <a:pt x="619" y="102"/>
                    <a:pt x="619" y="102"/>
                  </a:cubicBezTo>
                  <a:cubicBezTo>
                    <a:pt x="618" y="102"/>
                    <a:pt x="617" y="101"/>
                    <a:pt x="617" y="102"/>
                  </a:cubicBezTo>
                  <a:cubicBezTo>
                    <a:pt x="620" y="104"/>
                    <a:pt x="625" y="105"/>
                    <a:pt x="625" y="108"/>
                  </a:cubicBezTo>
                  <a:cubicBezTo>
                    <a:pt x="623" y="106"/>
                    <a:pt x="624" y="108"/>
                    <a:pt x="622" y="107"/>
                  </a:cubicBezTo>
                  <a:cubicBezTo>
                    <a:pt x="620" y="104"/>
                    <a:pt x="615" y="101"/>
                    <a:pt x="613" y="101"/>
                  </a:cubicBezTo>
                  <a:cubicBezTo>
                    <a:pt x="618" y="103"/>
                    <a:pt x="616" y="105"/>
                    <a:pt x="618" y="107"/>
                  </a:cubicBezTo>
                  <a:cubicBezTo>
                    <a:pt x="615" y="105"/>
                    <a:pt x="617" y="105"/>
                    <a:pt x="615" y="104"/>
                  </a:cubicBezTo>
                  <a:cubicBezTo>
                    <a:pt x="614" y="105"/>
                    <a:pt x="615" y="107"/>
                    <a:pt x="617" y="109"/>
                  </a:cubicBezTo>
                  <a:cubicBezTo>
                    <a:pt x="615" y="107"/>
                    <a:pt x="615" y="109"/>
                    <a:pt x="614" y="108"/>
                  </a:cubicBezTo>
                  <a:cubicBezTo>
                    <a:pt x="616" y="110"/>
                    <a:pt x="619" y="112"/>
                    <a:pt x="617" y="112"/>
                  </a:cubicBezTo>
                  <a:cubicBezTo>
                    <a:pt x="618" y="113"/>
                    <a:pt x="621" y="116"/>
                    <a:pt x="621" y="116"/>
                  </a:cubicBezTo>
                  <a:cubicBezTo>
                    <a:pt x="620" y="116"/>
                    <a:pt x="616" y="112"/>
                    <a:pt x="616" y="113"/>
                  </a:cubicBezTo>
                  <a:cubicBezTo>
                    <a:pt x="622" y="116"/>
                    <a:pt x="625" y="120"/>
                    <a:pt x="627" y="124"/>
                  </a:cubicBezTo>
                  <a:cubicBezTo>
                    <a:pt x="630" y="129"/>
                    <a:pt x="632" y="133"/>
                    <a:pt x="638" y="136"/>
                  </a:cubicBezTo>
                  <a:cubicBezTo>
                    <a:pt x="636" y="137"/>
                    <a:pt x="638" y="139"/>
                    <a:pt x="639" y="140"/>
                  </a:cubicBezTo>
                  <a:cubicBezTo>
                    <a:pt x="637" y="140"/>
                    <a:pt x="635" y="139"/>
                    <a:pt x="633" y="138"/>
                  </a:cubicBezTo>
                  <a:cubicBezTo>
                    <a:pt x="633" y="137"/>
                    <a:pt x="632" y="137"/>
                    <a:pt x="631" y="136"/>
                  </a:cubicBezTo>
                  <a:cubicBezTo>
                    <a:pt x="629" y="134"/>
                    <a:pt x="632" y="135"/>
                    <a:pt x="630" y="133"/>
                  </a:cubicBezTo>
                  <a:cubicBezTo>
                    <a:pt x="629" y="134"/>
                    <a:pt x="629" y="134"/>
                    <a:pt x="630" y="135"/>
                  </a:cubicBezTo>
                  <a:cubicBezTo>
                    <a:pt x="627" y="133"/>
                    <a:pt x="627" y="131"/>
                    <a:pt x="623" y="128"/>
                  </a:cubicBezTo>
                  <a:cubicBezTo>
                    <a:pt x="621" y="128"/>
                    <a:pt x="620" y="126"/>
                    <a:pt x="620" y="128"/>
                  </a:cubicBezTo>
                  <a:cubicBezTo>
                    <a:pt x="624" y="131"/>
                    <a:pt x="625" y="133"/>
                    <a:pt x="629" y="135"/>
                  </a:cubicBezTo>
                  <a:cubicBezTo>
                    <a:pt x="627" y="135"/>
                    <a:pt x="629" y="140"/>
                    <a:pt x="631" y="139"/>
                  </a:cubicBezTo>
                  <a:cubicBezTo>
                    <a:pt x="630" y="138"/>
                    <a:pt x="629" y="137"/>
                    <a:pt x="629" y="137"/>
                  </a:cubicBezTo>
                  <a:cubicBezTo>
                    <a:pt x="629" y="137"/>
                    <a:pt x="629" y="136"/>
                    <a:pt x="630" y="136"/>
                  </a:cubicBezTo>
                  <a:cubicBezTo>
                    <a:pt x="632" y="139"/>
                    <a:pt x="634" y="139"/>
                    <a:pt x="634" y="141"/>
                  </a:cubicBezTo>
                  <a:cubicBezTo>
                    <a:pt x="633" y="140"/>
                    <a:pt x="632" y="138"/>
                    <a:pt x="631" y="139"/>
                  </a:cubicBezTo>
                  <a:cubicBezTo>
                    <a:pt x="633" y="141"/>
                    <a:pt x="631" y="139"/>
                    <a:pt x="632" y="141"/>
                  </a:cubicBezTo>
                  <a:cubicBezTo>
                    <a:pt x="634" y="142"/>
                    <a:pt x="638" y="146"/>
                    <a:pt x="639" y="148"/>
                  </a:cubicBezTo>
                  <a:cubicBezTo>
                    <a:pt x="638" y="149"/>
                    <a:pt x="638" y="149"/>
                    <a:pt x="638" y="149"/>
                  </a:cubicBezTo>
                  <a:cubicBezTo>
                    <a:pt x="636" y="146"/>
                    <a:pt x="633" y="146"/>
                    <a:pt x="635" y="147"/>
                  </a:cubicBezTo>
                  <a:cubicBezTo>
                    <a:pt x="639" y="151"/>
                    <a:pt x="642" y="151"/>
                    <a:pt x="643" y="151"/>
                  </a:cubicBezTo>
                  <a:cubicBezTo>
                    <a:pt x="645" y="152"/>
                    <a:pt x="643" y="152"/>
                    <a:pt x="644" y="153"/>
                  </a:cubicBezTo>
                  <a:cubicBezTo>
                    <a:pt x="645" y="153"/>
                    <a:pt x="648" y="155"/>
                    <a:pt x="649" y="156"/>
                  </a:cubicBezTo>
                  <a:cubicBezTo>
                    <a:pt x="648" y="156"/>
                    <a:pt x="648" y="154"/>
                    <a:pt x="650" y="155"/>
                  </a:cubicBezTo>
                  <a:cubicBezTo>
                    <a:pt x="651" y="157"/>
                    <a:pt x="653" y="160"/>
                    <a:pt x="655" y="162"/>
                  </a:cubicBezTo>
                  <a:cubicBezTo>
                    <a:pt x="657" y="165"/>
                    <a:pt x="659" y="167"/>
                    <a:pt x="660" y="169"/>
                  </a:cubicBezTo>
                  <a:cubicBezTo>
                    <a:pt x="659" y="169"/>
                    <a:pt x="658" y="168"/>
                    <a:pt x="659" y="170"/>
                  </a:cubicBezTo>
                  <a:cubicBezTo>
                    <a:pt x="660" y="169"/>
                    <a:pt x="662" y="175"/>
                    <a:pt x="664" y="176"/>
                  </a:cubicBezTo>
                  <a:cubicBezTo>
                    <a:pt x="665" y="176"/>
                    <a:pt x="663" y="174"/>
                    <a:pt x="664" y="173"/>
                  </a:cubicBezTo>
                  <a:cubicBezTo>
                    <a:pt x="666" y="177"/>
                    <a:pt x="666" y="175"/>
                    <a:pt x="668" y="177"/>
                  </a:cubicBezTo>
                  <a:cubicBezTo>
                    <a:pt x="669" y="180"/>
                    <a:pt x="675" y="188"/>
                    <a:pt x="677" y="190"/>
                  </a:cubicBezTo>
                  <a:cubicBezTo>
                    <a:pt x="677" y="188"/>
                    <a:pt x="674" y="187"/>
                    <a:pt x="674" y="185"/>
                  </a:cubicBezTo>
                  <a:cubicBezTo>
                    <a:pt x="676" y="186"/>
                    <a:pt x="676" y="184"/>
                    <a:pt x="678" y="185"/>
                  </a:cubicBezTo>
                  <a:cubicBezTo>
                    <a:pt x="678" y="187"/>
                    <a:pt x="681" y="190"/>
                    <a:pt x="682" y="191"/>
                  </a:cubicBezTo>
                  <a:cubicBezTo>
                    <a:pt x="680" y="188"/>
                    <a:pt x="680" y="187"/>
                    <a:pt x="682" y="189"/>
                  </a:cubicBezTo>
                  <a:cubicBezTo>
                    <a:pt x="679" y="183"/>
                    <a:pt x="676" y="181"/>
                    <a:pt x="673" y="175"/>
                  </a:cubicBezTo>
                  <a:cubicBezTo>
                    <a:pt x="672" y="175"/>
                    <a:pt x="672" y="175"/>
                    <a:pt x="671" y="175"/>
                  </a:cubicBezTo>
                  <a:cubicBezTo>
                    <a:pt x="671" y="174"/>
                    <a:pt x="669" y="172"/>
                    <a:pt x="669" y="171"/>
                  </a:cubicBezTo>
                  <a:cubicBezTo>
                    <a:pt x="670" y="171"/>
                    <a:pt x="672" y="175"/>
                    <a:pt x="673" y="174"/>
                  </a:cubicBezTo>
                  <a:cubicBezTo>
                    <a:pt x="672" y="172"/>
                    <a:pt x="667" y="167"/>
                    <a:pt x="668" y="167"/>
                  </a:cubicBezTo>
                  <a:cubicBezTo>
                    <a:pt x="666" y="164"/>
                    <a:pt x="666" y="164"/>
                    <a:pt x="666" y="164"/>
                  </a:cubicBezTo>
                  <a:cubicBezTo>
                    <a:pt x="665" y="165"/>
                    <a:pt x="659" y="157"/>
                    <a:pt x="662" y="158"/>
                  </a:cubicBezTo>
                  <a:cubicBezTo>
                    <a:pt x="660" y="155"/>
                    <a:pt x="656" y="151"/>
                    <a:pt x="657" y="149"/>
                  </a:cubicBezTo>
                  <a:cubicBezTo>
                    <a:pt x="660" y="154"/>
                    <a:pt x="662" y="156"/>
                    <a:pt x="665" y="159"/>
                  </a:cubicBezTo>
                  <a:cubicBezTo>
                    <a:pt x="664" y="158"/>
                    <a:pt x="665" y="157"/>
                    <a:pt x="663" y="155"/>
                  </a:cubicBezTo>
                  <a:cubicBezTo>
                    <a:pt x="663" y="156"/>
                    <a:pt x="662" y="155"/>
                    <a:pt x="661" y="154"/>
                  </a:cubicBezTo>
                  <a:cubicBezTo>
                    <a:pt x="661" y="153"/>
                    <a:pt x="659" y="151"/>
                    <a:pt x="659" y="151"/>
                  </a:cubicBezTo>
                  <a:cubicBezTo>
                    <a:pt x="660" y="150"/>
                    <a:pt x="659" y="149"/>
                    <a:pt x="659" y="148"/>
                  </a:cubicBezTo>
                  <a:cubicBezTo>
                    <a:pt x="662" y="150"/>
                    <a:pt x="664" y="154"/>
                    <a:pt x="666" y="157"/>
                  </a:cubicBezTo>
                  <a:cubicBezTo>
                    <a:pt x="666" y="157"/>
                    <a:pt x="666" y="156"/>
                    <a:pt x="665" y="155"/>
                  </a:cubicBezTo>
                  <a:cubicBezTo>
                    <a:pt x="664" y="154"/>
                    <a:pt x="663" y="153"/>
                    <a:pt x="664" y="153"/>
                  </a:cubicBezTo>
                  <a:cubicBezTo>
                    <a:pt x="664" y="152"/>
                    <a:pt x="665" y="154"/>
                    <a:pt x="666" y="154"/>
                  </a:cubicBezTo>
                  <a:cubicBezTo>
                    <a:pt x="665" y="153"/>
                    <a:pt x="662" y="150"/>
                    <a:pt x="662" y="149"/>
                  </a:cubicBezTo>
                  <a:cubicBezTo>
                    <a:pt x="663" y="150"/>
                    <a:pt x="665" y="152"/>
                    <a:pt x="666" y="152"/>
                  </a:cubicBezTo>
                  <a:cubicBezTo>
                    <a:pt x="668" y="154"/>
                    <a:pt x="669" y="156"/>
                    <a:pt x="670" y="159"/>
                  </a:cubicBezTo>
                  <a:cubicBezTo>
                    <a:pt x="669" y="157"/>
                    <a:pt x="673" y="161"/>
                    <a:pt x="675" y="160"/>
                  </a:cubicBezTo>
                  <a:cubicBezTo>
                    <a:pt x="671" y="158"/>
                    <a:pt x="667" y="155"/>
                    <a:pt x="667" y="150"/>
                  </a:cubicBezTo>
                  <a:cubicBezTo>
                    <a:pt x="664" y="148"/>
                    <a:pt x="660" y="143"/>
                    <a:pt x="659" y="140"/>
                  </a:cubicBezTo>
                  <a:cubicBezTo>
                    <a:pt x="660" y="142"/>
                    <a:pt x="662" y="143"/>
                    <a:pt x="663" y="143"/>
                  </a:cubicBezTo>
                  <a:cubicBezTo>
                    <a:pt x="663" y="141"/>
                    <a:pt x="658" y="139"/>
                    <a:pt x="657" y="136"/>
                  </a:cubicBezTo>
                  <a:cubicBezTo>
                    <a:pt x="658" y="137"/>
                    <a:pt x="658" y="138"/>
                    <a:pt x="658" y="137"/>
                  </a:cubicBezTo>
                  <a:cubicBezTo>
                    <a:pt x="657" y="135"/>
                    <a:pt x="656" y="135"/>
                    <a:pt x="655" y="135"/>
                  </a:cubicBezTo>
                  <a:cubicBezTo>
                    <a:pt x="654" y="134"/>
                    <a:pt x="653" y="131"/>
                    <a:pt x="655" y="132"/>
                  </a:cubicBezTo>
                  <a:cubicBezTo>
                    <a:pt x="657" y="134"/>
                    <a:pt x="658" y="136"/>
                    <a:pt x="660" y="138"/>
                  </a:cubicBezTo>
                  <a:cubicBezTo>
                    <a:pt x="661" y="139"/>
                    <a:pt x="663" y="141"/>
                    <a:pt x="664" y="143"/>
                  </a:cubicBezTo>
                  <a:cubicBezTo>
                    <a:pt x="667" y="147"/>
                    <a:pt x="670" y="151"/>
                    <a:pt x="673" y="155"/>
                  </a:cubicBezTo>
                  <a:cubicBezTo>
                    <a:pt x="672" y="154"/>
                    <a:pt x="671" y="153"/>
                    <a:pt x="670" y="152"/>
                  </a:cubicBezTo>
                  <a:cubicBezTo>
                    <a:pt x="669" y="150"/>
                    <a:pt x="668" y="149"/>
                    <a:pt x="667" y="148"/>
                  </a:cubicBezTo>
                  <a:cubicBezTo>
                    <a:pt x="666" y="145"/>
                    <a:pt x="664" y="144"/>
                    <a:pt x="662" y="143"/>
                  </a:cubicBezTo>
                  <a:cubicBezTo>
                    <a:pt x="665" y="145"/>
                    <a:pt x="665" y="148"/>
                    <a:pt x="667" y="148"/>
                  </a:cubicBezTo>
                  <a:cubicBezTo>
                    <a:pt x="669" y="151"/>
                    <a:pt x="668" y="153"/>
                    <a:pt x="671" y="155"/>
                  </a:cubicBezTo>
                  <a:cubicBezTo>
                    <a:pt x="669" y="153"/>
                    <a:pt x="671" y="154"/>
                    <a:pt x="672" y="154"/>
                  </a:cubicBezTo>
                  <a:cubicBezTo>
                    <a:pt x="673" y="156"/>
                    <a:pt x="673" y="156"/>
                    <a:pt x="675" y="159"/>
                  </a:cubicBezTo>
                  <a:cubicBezTo>
                    <a:pt x="676" y="158"/>
                    <a:pt x="680" y="165"/>
                    <a:pt x="681" y="164"/>
                  </a:cubicBezTo>
                  <a:cubicBezTo>
                    <a:pt x="675" y="159"/>
                    <a:pt x="672" y="150"/>
                    <a:pt x="668" y="145"/>
                  </a:cubicBezTo>
                  <a:cubicBezTo>
                    <a:pt x="667" y="143"/>
                    <a:pt x="668" y="147"/>
                    <a:pt x="667" y="145"/>
                  </a:cubicBezTo>
                  <a:cubicBezTo>
                    <a:pt x="666" y="144"/>
                    <a:pt x="666" y="143"/>
                    <a:pt x="666" y="143"/>
                  </a:cubicBezTo>
                  <a:cubicBezTo>
                    <a:pt x="668" y="143"/>
                    <a:pt x="666" y="142"/>
                    <a:pt x="666" y="139"/>
                  </a:cubicBezTo>
                  <a:cubicBezTo>
                    <a:pt x="669" y="142"/>
                    <a:pt x="667" y="142"/>
                    <a:pt x="669" y="144"/>
                  </a:cubicBezTo>
                  <a:cubicBezTo>
                    <a:pt x="670" y="146"/>
                    <a:pt x="673" y="147"/>
                    <a:pt x="674" y="148"/>
                  </a:cubicBezTo>
                  <a:cubicBezTo>
                    <a:pt x="673" y="149"/>
                    <a:pt x="672" y="148"/>
                    <a:pt x="672" y="148"/>
                  </a:cubicBezTo>
                  <a:cubicBezTo>
                    <a:pt x="673" y="149"/>
                    <a:pt x="673" y="150"/>
                    <a:pt x="674" y="151"/>
                  </a:cubicBezTo>
                  <a:cubicBezTo>
                    <a:pt x="674" y="150"/>
                    <a:pt x="675" y="150"/>
                    <a:pt x="675" y="151"/>
                  </a:cubicBezTo>
                  <a:cubicBezTo>
                    <a:pt x="675" y="153"/>
                    <a:pt x="675" y="155"/>
                    <a:pt x="678" y="158"/>
                  </a:cubicBezTo>
                  <a:cubicBezTo>
                    <a:pt x="678" y="158"/>
                    <a:pt x="677" y="157"/>
                    <a:pt x="678" y="157"/>
                  </a:cubicBezTo>
                  <a:cubicBezTo>
                    <a:pt x="679" y="160"/>
                    <a:pt x="682" y="164"/>
                    <a:pt x="683" y="166"/>
                  </a:cubicBezTo>
                  <a:cubicBezTo>
                    <a:pt x="684" y="167"/>
                    <a:pt x="685" y="169"/>
                    <a:pt x="687" y="171"/>
                  </a:cubicBezTo>
                  <a:cubicBezTo>
                    <a:pt x="686" y="172"/>
                    <a:pt x="691" y="177"/>
                    <a:pt x="690" y="178"/>
                  </a:cubicBezTo>
                  <a:cubicBezTo>
                    <a:pt x="690" y="178"/>
                    <a:pt x="691" y="178"/>
                    <a:pt x="691" y="179"/>
                  </a:cubicBezTo>
                  <a:cubicBezTo>
                    <a:pt x="694" y="178"/>
                    <a:pt x="686" y="169"/>
                    <a:pt x="686" y="166"/>
                  </a:cubicBezTo>
                  <a:cubicBezTo>
                    <a:pt x="688" y="170"/>
                    <a:pt x="688" y="168"/>
                    <a:pt x="687" y="166"/>
                  </a:cubicBezTo>
                  <a:cubicBezTo>
                    <a:pt x="689" y="169"/>
                    <a:pt x="691" y="172"/>
                    <a:pt x="692" y="174"/>
                  </a:cubicBezTo>
                  <a:cubicBezTo>
                    <a:pt x="693" y="177"/>
                    <a:pt x="693" y="179"/>
                    <a:pt x="694" y="178"/>
                  </a:cubicBezTo>
                  <a:cubicBezTo>
                    <a:pt x="695" y="180"/>
                    <a:pt x="697" y="185"/>
                    <a:pt x="697" y="184"/>
                  </a:cubicBezTo>
                  <a:cubicBezTo>
                    <a:pt x="696" y="181"/>
                    <a:pt x="697" y="184"/>
                    <a:pt x="698" y="183"/>
                  </a:cubicBezTo>
                  <a:cubicBezTo>
                    <a:pt x="698" y="181"/>
                    <a:pt x="695" y="179"/>
                    <a:pt x="695" y="177"/>
                  </a:cubicBezTo>
                  <a:cubicBezTo>
                    <a:pt x="695" y="177"/>
                    <a:pt x="698" y="182"/>
                    <a:pt x="697" y="179"/>
                  </a:cubicBezTo>
                  <a:cubicBezTo>
                    <a:pt x="695" y="176"/>
                    <a:pt x="695" y="176"/>
                    <a:pt x="693" y="175"/>
                  </a:cubicBezTo>
                  <a:cubicBezTo>
                    <a:pt x="693" y="174"/>
                    <a:pt x="693" y="173"/>
                    <a:pt x="693" y="172"/>
                  </a:cubicBezTo>
                  <a:cubicBezTo>
                    <a:pt x="692" y="171"/>
                    <a:pt x="692" y="173"/>
                    <a:pt x="691" y="171"/>
                  </a:cubicBezTo>
                  <a:cubicBezTo>
                    <a:pt x="692" y="168"/>
                    <a:pt x="685" y="160"/>
                    <a:pt x="683" y="155"/>
                  </a:cubicBezTo>
                  <a:cubicBezTo>
                    <a:pt x="687" y="160"/>
                    <a:pt x="690" y="164"/>
                    <a:pt x="693" y="168"/>
                  </a:cubicBezTo>
                  <a:cubicBezTo>
                    <a:pt x="696" y="173"/>
                    <a:pt x="698" y="177"/>
                    <a:pt x="701" y="180"/>
                  </a:cubicBezTo>
                  <a:cubicBezTo>
                    <a:pt x="700" y="179"/>
                    <a:pt x="700" y="179"/>
                    <a:pt x="701" y="180"/>
                  </a:cubicBezTo>
                  <a:cubicBezTo>
                    <a:pt x="702" y="182"/>
                    <a:pt x="702" y="182"/>
                    <a:pt x="702" y="182"/>
                  </a:cubicBezTo>
                  <a:cubicBezTo>
                    <a:pt x="702" y="182"/>
                    <a:pt x="702" y="183"/>
                    <a:pt x="702" y="184"/>
                  </a:cubicBezTo>
                  <a:cubicBezTo>
                    <a:pt x="704" y="186"/>
                    <a:pt x="703" y="187"/>
                    <a:pt x="704" y="190"/>
                  </a:cubicBezTo>
                  <a:cubicBezTo>
                    <a:pt x="706" y="192"/>
                    <a:pt x="709" y="197"/>
                    <a:pt x="711" y="202"/>
                  </a:cubicBezTo>
                  <a:cubicBezTo>
                    <a:pt x="714" y="207"/>
                    <a:pt x="715" y="211"/>
                    <a:pt x="716" y="214"/>
                  </a:cubicBezTo>
                  <a:cubicBezTo>
                    <a:pt x="717" y="215"/>
                    <a:pt x="717" y="216"/>
                    <a:pt x="718" y="218"/>
                  </a:cubicBezTo>
                  <a:cubicBezTo>
                    <a:pt x="719" y="220"/>
                    <a:pt x="720" y="222"/>
                    <a:pt x="721" y="224"/>
                  </a:cubicBezTo>
                  <a:cubicBezTo>
                    <a:pt x="722" y="228"/>
                    <a:pt x="724" y="233"/>
                    <a:pt x="724" y="235"/>
                  </a:cubicBezTo>
                  <a:cubicBezTo>
                    <a:pt x="724" y="235"/>
                    <a:pt x="725" y="234"/>
                    <a:pt x="725" y="235"/>
                  </a:cubicBezTo>
                  <a:cubicBezTo>
                    <a:pt x="726" y="237"/>
                    <a:pt x="727" y="241"/>
                    <a:pt x="728" y="245"/>
                  </a:cubicBezTo>
                  <a:cubicBezTo>
                    <a:pt x="728" y="246"/>
                    <a:pt x="729" y="248"/>
                    <a:pt x="729" y="249"/>
                  </a:cubicBezTo>
                  <a:cubicBezTo>
                    <a:pt x="729" y="250"/>
                    <a:pt x="730" y="251"/>
                    <a:pt x="730" y="251"/>
                  </a:cubicBezTo>
                  <a:cubicBezTo>
                    <a:pt x="730" y="251"/>
                    <a:pt x="730" y="250"/>
                    <a:pt x="731" y="251"/>
                  </a:cubicBezTo>
                  <a:cubicBezTo>
                    <a:pt x="731" y="253"/>
                    <a:pt x="730" y="253"/>
                    <a:pt x="731" y="255"/>
                  </a:cubicBezTo>
                  <a:cubicBezTo>
                    <a:pt x="733" y="258"/>
                    <a:pt x="732" y="264"/>
                    <a:pt x="735" y="269"/>
                  </a:cubicBezTo>
                  <a:cubicBezTo>
                    <a:pt x="736" y="267"/>
                    <a:pt x="734" y="265"/>
                    <a:pt x="734" y="266"/>
                  </a:cubicBezTo>
                  <a:close/>
                  <a:moveTo>
                    <a:pt x="635" y="109"/>
                  </a:moveTo>
                  <a:cubicBezTo>
                    <a:pt x="634" y="107"/>
                    <a:pt x="640" y="113"/>
                    <a:pt x="638" y="111"/>
                  </a:cubicBezTo>
                  <a:cubicBezTo>
                    <a:pt x="640" y="111"/>
                    <a:pt x="639" y="112"/>
                    <a:pt x="640" y="113"/>
                  </a:cubicBezTo>
                  <a:cubicBezTo>
                    <a:pt x="639" y="113"/>
                    <a:pt x="637" y="111"/>
                    <a:pt x="635" y="109"/>
                  </a:cubicBezTo>
                  <a:close/>
                  <a:moveTo>
                    <a:pt x="555" y="80"/>
                  </a:moveTo>
                  <a:cubicBezTo>
                    <a:pt x="553" y="78"/>
                    <a:pt x="551" y="78"/>
                    <a:pt x="550" y="77"/>
                  </a:cubicBezTo>
                  <a:cubicBezTo>
                    <a:pt x="550" y="76"/>
                    <a:pt x="554" y="78"/>
                    <a:pt x="556" y="79"/>
                  </a:cubicBezTo>
                  <a:cubicBezTo>
                    <a:pt x="554" y="76"/>
                    <a:pt x="548" y="75"/>
                    <a:pt x="545" y="74"/>
                  </a:cubicBezTo>
                  <a:cubicBezTo>
                    <a:pt x="544" y="73"/>
                    <a:pt x="545" y="73"/>
                    <a:pt x="544" y="72"/>
                  </a:cubicBezTo>
                  <a:cubicBezTo>
                    <a:pt x="545" y="72"/>
                    <a:pt x="547" y="74"/>
                    <a:pt x="545" y="74"/>
                  </a:cubicBezTo>
                  <a:cubicBezTo>
                    <a:pt x="548" y="73"/>
                    <a:pt x="554" y="77"/>
                    <a:pt x="554" y="75"/>
                  </a:cubicBezTo>
                  <a:cubicBezTo>
                    <a:pt x="556" y="77"/>
                    <a:pt x="558" y="78"/>
                    <a:pt x="560" y="79"/>
                  </a:cubicBezTo>
                  <a:cubicBezTo>
                    <a:pt x="561" y="79"/>
                    <a:pt x="565" y="80"/>
                    <a:pt x="566" y="82"/>
                  </a:cubicBezTo>
                  <a:cubicBezTo>
                    <a:pt x="563" y="82"/>
                    <a:pt x="559" y="80"/>
                    <a:pt x="555" y="80"/>
                  </a:cubicBezTo>
                  <a:close/>
                  <a:moveTo>
                    <a:pt x="595" y="115"/>
                  </a:moveTo>
                  <a:cubicBezTo>
                    <a:pt x="593" y="113"/>
                    <a:pt x="593" y="113"/>
                    <a:pt x="589" y="111"/>
                  </a:cubicBezTo>
                  <a:cubicBezTo>
                    <a:pt x="591" y="111"/>
                    <a:pt x="591" y="112"/>
                    <a:pt x="590" y="110"/>
                  </a:cubicBezTo>
                  <a:cubicBezTo>
                    <a:pt x="591" y="109"/>
                    <a:pt x="591" y="110"/>
                    <a:pt x="593" y="111"/>
                  </a:cubicBezTo>
                  <a:cubicBezTo>
                    <a:pt x="593" y="113"/>
                    <a:pt x="594" y="113"/>
                    <a:pt x="596" y="115"/>
                  </a:cubicBezTo>
                  <a:cubicBezTo>
                    <a:pt x="596" y="116"/>
                    <a:pt x="595" y="115"/>
                    <a:pt x="595" y="115"/>
                  </a:cubicBezTo>
                  <a:close/>
                  <a:moveTo>
                    <a:pt x="529" y="74"/>
                  </a:moveTo>
                  <a:cubicBezTo>
                    <a:pt x="532" y="75"/>
                    <a:pt x="532" y="75"/>
                    <a:pt x="536" y="77"/>
                  </a:cubicBezTo>
                  <a:cubicBezTo>
                    <a:pt x="535" y="77"/>
                    <a:pt x="533" y="77"/>
                    <a:pt x="532" y="76"/>
                  </a:cubicBezTo>
                  <a:cubicBezTo>
                    <a:pt x="530" y="76"/>
                    <a:pt x="529" y="75"/>
                    <a:pt x="529" y="74"/>
                  </a:cubicBezTo>
                  <a:close/>
                  <a:moveTo>
                    <a:pt x="358" y="58"/>
                  </a:moveTo>
                  <a:cubicBezTo>
                    <a:pt x="358" y="58"/>
                    <a:pt x="359" y="57"/>
                    <a:pt x="361" y="5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0" y="58"/>
                    <a:pt x="359" y="58"/>
                    <a:pt x="358" y="58"/>
                  </a:cubicBezTo>
                  <a:close/>
                  <a:moveTo>
                    <a:pt x="342" y="68"/>
                  </a:moveTo>
                  <a:cubicBezTo>
                    <a:pt x="341" y="68"/>
                    <a:pt x="341" y="68"/>
                    <a:pt x="340" y="69"/>
                  </a:cubicBezTo>
                  <a:cubicBezTo>
                    <a:pt x="338" y="68"/>
                    <a:pt x="335" y="68"/>
                    <a:pt x="333" y="70"/>
                  </a:cubicBezTo>
                  <a:cubicBezTo>
                    <a:pt x="334" y="67"/>
                    <a:pt x="337" y="68"/>
                    <a:pt x="340" y="67"/>
                  </a:cubicBezTo>
                  <a:cubicBezTo>
                    <a:pt x="342" y="67"/>
                    <a:pt x="342" y="67"/>
                    <a:pt x="342" y="68"/>
                  </a:cubicBezTo>
                  <a:close/>
                  <a:moveTo>
                    <a:pt x="370" y="66"/>
                  </a:moveTo>
                  <a:cubicBezTo>
                    <a:pt x="367" y="67"/>
                    <a:pt x="368" y="65"/>
                    <a:pt x="365" y="66"/>
                  </a:cubicBezTo>
                  <a:cubicBezTo>
                    <a:pt x="366" y="65"/>
                    <a:pt x="370" y="65"/>
                    <a:pt x="370" y="66"/>
                  </a:cubicBezTo>
                  <a:close/>
                  <a:moveTo>
                    <a:pt x="456" y="81"/>
                  </a:moveTo>
                  <a:cubicBezTo>
                    <a:pt x="456" y="82"/>
                    <a:pt x="453" y="82"/>
                    <a:pt x="453" y="82"/>
                  </a:cubicBezTo>
                  <a:cubicBezTo>
                    <a:pt x="451" y="82"/>
                    <a:pt x="453" y="82"/>
                    <a:pt x="452" y="81"/>
                  </a:cubicBezTo>
                  <a:cubicBezTo>
                    <a:pt x="453" y="82"/>
                    <a:pt x="454" y="81"/>
                    <a:pt x="456" y="81"/>
                  </a:cubicBezTo>
                  <a:close/>
                  <a:moveTo>
                    <a:pt x="469" y="102"/>
                  </a:moveTo>
                  <a:cubicBezTo>
                    <a:pt x="469" y="102"/>
                    <a:pt x="466" y="101"/>
                    <a:pt x="468" y="101"/>
                  </a:cubicBezTo>
                  <a:cubicBezTo>
                    <a:pt x="466" y="101"/>
                    <a:pt x="465" y="101"/>
                    <a:pt x="465" y="100"/>
                  </a:cubicBezTo>
                  <a:cubicBezTo>
                    <a:pt x="464" y="100"/>
                    <a:pt x="464" y="101"/>
                    <a:pt x="464" y="101"/>
                  </a:cubicBezTo>
                  <a:cubicBezTo>
                    <a:pt x="462" y="100"/>
                    <a:pt x="462" y="100"/>
                    <a:pt x="460" y="100"/>
                  </a:cubicBezTo>
                  <a:cubicBezTo>
                    <a:pt x="460" y="99"/>
                    <a:pt x="461" y="99"/>
                    <a:pt x="463" y="99"/>
                  </a:cubicBezTo>
                  <a:cubicBezTo>
                    <a:pt x="461" y="98"/>
                    <a:pt x="459" y="97"/>
                    <a:pt x="457" y="96"/>
                  </a:cubicBezTo>
                  <a:cubicBezTo>
                    <a:pt x="455" y="96"/>
                    <a:pt x="458" y="97"/>
                    <a:pt x="456" y="97"/>
                  </a:cubicBezTo>
                  <a:cubicBezTo>
                    <a:pt x="454" y="97"/>
                    <a:pt x="454" y="96"/>
                    <a:pt x="452" y="96"/>
                  </a:cubicBezTo>
                  <a:cubicBezTo>
                    <a:pt x="454" y="96"/>
                    <a:pt x="457" y="95"/>
                    <a:pt x="459" y="97"/>
                  </a:cubicBezTo>
                  <a:cubicBezTo>
                    <a:pt x="460" y="97"/>
                    <a:pt x="461" y="96"/>
                    <a:pt x="462" y="97"/>
                  </a:cubicBezTo>
                  <a:cubicBezTo>
                    <a:pt x="462" y="96"/>
                    <a:pt x="467" y="98"/>
                    <a:pt x="466" y="96"/>
                  </a:cubicBezTo>
                  <a:cubicBezTo>
                    <a:pt x="464" y="96"/>
                    <a:pt x="468" y="97"/>
                    <a:pt x="465" y="96"/>
                  </a:cubicBezTo>
                  <a:cubicBezTo>
                    <a:pt x="465" y="95"/>
                    <a:pt x="464" y="95"/>
                    <a:pt x="464" y="94"/>
                  </a:cubicBezTo>
                  <a:cubicBezTo>
                    <a:pt x="460" y="94"/>
                    <a:pt x="456" y="93"/>
                    <a:pt x="453" y="92"/>
                  </a:cubicBezTo>
                  <a:cubicBezTo>
                    <a:pt x="452" y="92"/>
                    <a:pt x="453" y="92"/>
                    <a:pt x="452" y="93"/>
                  </a:cubicBezTo>
                  <a:cubicBezTo>
                    <a:pt x="449" y="91"/>
                    <a:pt x="446" y="91"/>
                    <a:pt x="444" y="91"/>
                  </a:cubicBezTo>
                  <a:cubicBezTo>
                    <a:pt x="442" y="90"/>
                    <a:pt x="439" y="90"/>
                    <a:pt x="437" y="89"/>
                  </a:cubicBezTo>
                  <a:cubicBezTo>
                    <a:pt x="436" y="87"/>
                    <a:pt x="440" y="88"/>
                    <a:pt x="440" y="87"/>
                  </a:cubicBezTo>
                  <a:cubicBezTo>
                    <a:pt x="443" y="88"/>
                    <a:pt x="439" y="88"/>
                    <a:pt x="438" y="88"/>
                  </a:cubicBezTo>
                  <a:cubicBezTo>
                    <a:pt x="440" y="90"/>
                    <a:pt x="444" y="88"/>
                    <a:pt x="443" y="90"/>
                  </a:cubicBezTo>
                  <a:cubicBezTo>
                    <a:pt x="444" y="90"/>
                    <a:pt x="444" y="90"/>
                    <a:pt x="446" y="90"/>
                  </a:cubicBezTo>
                  <a:cubicBezTo>
                    <a:pt x="448" y="90"/>
                    <a:pt x="445" y="90"/>
                    <a:pt x="446" y="89"/>
                  </a:cubicBezTo>
                  <a:cubicBezTo>
                    <a:pt x="448" y="90"/>
                    <a:pt x="449" y="90"/>
                    <a:pt x="453" y="91"/>
                  </a:cubicBezTo>
                  <a:cubicBezTo>
                    <a:pt x="453" y="90"/>
                    <a:pt x="451" y="89"/>
                    <a:pt x="450" y="89"/>
                  </a:cubicBezTo>
                  <a:cubicBezTo>
                    <a:pt x="451" y="89"/>
                    <a:pt x="454" y="89"/>
                    <a:pt x="455" y="90"/>
                  </a:cubicBezTo>
                  <a:cubicBezTo>
                    <a:pt x="456" y="90"/>
                    <a:pt x="454" y="89"/>
                    <a:pt x="456" y="89"/>
                  </a:cubicBezTo>
                  <a:cubicBezTo>
                    <a:pt x="458" y="89"/>
                    <a:pt x="460" y="90"/>
                    <a:pt x="463" y="91"/>
                  </a:cubicBezTo>
                  <a:cubicBezTo>
                    <a:pt x="464" y="91"/>
                    <a:pt x="461" y="90"/>
                    <a:pt x="461" y="90"/>
                  </a:cubicBezTo>
                  <a:cubicBezTo>
                    <a:pt x="462" y="89"/>
                    <a:pt x="462" y="91"/>
                    <a:pt x="465" y="91"/>
                  </a:cubicBezTo>
                  <a:cubicBezTo>
                    <a:pt x="465" y="91"/>
                    <a:pt x="464" y="91"/>
                    <a:pt x="464" y="92"/>
                  </a:cubicBezTo>
                  <a:cubicBezTo>
                    <a:pt x="465" y="93"/>
                    <a:pt x="466" y="91"/>
                    <a:pt x="468" y="92"/>
                  </a:cubicBezTo>
                  <a:cubicBezTo>
                    <a:pt x="466" y="93"/>
                    <a:pt x="464" y="93"/>
                    <a:pt x="462" y="93"/>
                  </a:cubicBezTo>
                  <a:cubicBezTo>
                    <a:pt x="464" y="94"/>
                    <a:pt x="465" y="93"/>
                    <a:pt x="468" y="95"/>
                  </a:cubicBezTo>
                  <a:cubicBezTo>
                    <a:pt x="468" y="94"/>
                    <a:pt x="466" y="93"/>
                    <a:pt x="469" y="94"/>
                  </a:cubicBezTo>
                  <a:cubicBezTo>
                    <a:pt x="469" y="93"/>
                    <a:pt x="469" y="92"/>
                    <a:pt x="468" y="92"/>
                  </a:cubicBezTo>
                  <a:cubicBezTo>
                    <a:pt x="471" y="93"/>
                    <a:pt x="474" y="92"/>
                    <a:pt x="477" y="94"/>
                  </a:cubicBezTo>
                  <a:cubicBezTo>
                    <a:pt x="475" y="95"/>
                    <a:pt x="472" y="92"/>
                    <a:pt x="470" y="93"/>
                  </a:cubicBezTo>
                  <a:cubicBezTo>
                    <a:pt x="470" y="94"/>
                    <a:pt x="473" y="94"/>
                    <a:pt x="473" y="94"/>
                  </a:cubicBezTo>
                  <a:cubicBezTo>
                    <a:pt x="474" y="94"/>
                    <a:pt x="474" y="94"/>
                    <a:pt x="474" y="94"/>
                  </a:cubicBezTo>
                  <a:cubicBezTo>
                    <a:pt x="474" y="94"/>
                    <a:pt x="474" y="95"/>
                    <a:pt x="475" y="95"/>
                  </a:cubicBezTo>
                  <a:cubicBezTo>
                    <a:pt x="474" y="95"/>
                    <a:pt x="472" y="95"/>
                    <a:pt x="470" y="94"/>
                  </a:cubicBezTo>
                  <a:cubicBezTo>
                    <a:pt x="470" y="95"/>
                    <a:pt x="471" y="95"/>
                    <a:pt x="471" y="96"/>
                  </a:cubicBezTo>
                  <a:cubicBezTo>
                    <a:pt x="472" y="95"/>
                    <a:pt x="475" y="95"/>
                    <a:pt x="478" y="96"/>
                  </a:cubicBezTo>
                  <a:cubicBezTo>
                    <a:pt x="479" y="95"/>
                    <a:pt x="475" y="95"/>
                    <a:pt x="476" y="94"/>
                  </a:cubicBezTo>
                  <a:cubicBezTo>
                    <a:pt x="478" y="95"/>
                    <a:pt x="477" y="95"/>
                    <a:pt x="479" y="95"/>
                  </a:cubicBezTo>
                  <a:cubicBezTo>
                    <a:pt x="479" y="95"/>
                    <a:pt x="477" y="95"/>
                    <a:pt x="477" y="94"/>
                  </a:cubicBezTo>
                  <a:cubicBezTo>
                    <a:pt x="479" y="94"/>
                    <a:pt x="479" y="95"/>
                    <a:pt x="480" y="95"/>
                  </a:cubicBezTo>
                  <a:cubicBezTo>
                    <a:pt x="480" y="95"/>
                    <a:pt x="478" y="96"/>
                    <a:pt x="479" y="97"/>
                  </a:cubicBezTo>
                  <a:cubicBezTo>
                    <a:pt x="481" y="97"/>
                    <a:pt x="481" y="96"/>
                    <a:pt x="481" y="95"/>
                  </a:cubicBezTo>
                  <a:cubicBezTo>
                    <a:pt x="483" y="96"/>
                    <a:pt x="483" y="95"/>
                    <a:pt x="485" y="96"/>
                  </a:cubicBezTo>
                  <a:cubicBezTo>
                    <a:pt x="485" y="96"/>
                    <a:pt x="484" y="96"/>
                    <a:pt x="485" y="97"/>
                  </a:cubicBezTo>
                  <a:cubicBezTo>
                    <a:pt x="484" y="97"/>
                    <a:pt x="482" y="96"/>
                    <a:pt x="482" y="96"/>
                  </a:cubicBezTo>
                  <a:cubicBezTo>
                    <a:pt x="483" y="97"/>
                    <a:pt x="482" y="97"/>
                    <a:pt x="482" y="98"/>
                  </a:cubicBezTo>
                  <a:cubicBezTo>
                    <a:pt x="480" y="97"/>
                    <a:pt x="478" y="98"/>
                    <a:pt x="477" y="99"/>
                  </a:cubicBezTo>
                  <a:cubicBezTo>
                    <a:pt x="477" y="98"/>
                    <a:pt x="476" y="97"/>
                    <a:pt x="476" y="96"/>
                  </a:cubicBezTo>
                  <a:cubicBezTo>
                    <a:pt x="472" y="95"/>
                    <a:pt x="473" y="97"/>
                    <a:pt x="469" y="96"/>
                  </a:cubicBezTo>
                  <a:cubicBezTo>
                    <a:pt x="470" y="97"/>
                    <a:pt x="470" y="97"/>
                    <a:pt x="472" y="98"/>
                  </a:cubicBezTo>
                  <a:cubicBezTo>
                    <a:pt x="469" y="98"/>
                    <a:pt x="468" y="95"/>
                    <a:pt x="466" y="95"/>
                  </a:cubicBezTo>
                  <a:cubicBezTo>
                    <a:pt x="467" y="97"/>
                    <a:pt x="471" y="100"/>
                    <a:pt x="475" y="99"/>
                  </a:cubicBezTo>
                  <a:cubicBezTo>
                    <a:pt x="477" y="99"/>
                    <a:pt x="478" y="100"/>
                    <a:pt x="479" y="102"/>
                  </a:cubicBezTo>
                  <a:cubicBezTo>
                    <a:pt x="477" y="100"/>
                    <a:pt x="474" y="100"/>
                    <a:pt x="472" y="100"/>
                  </a:cubicBezTo>
                  <a:cubicBezTo>
                    <a:pt x="470" y="100"/>
                    <a:pt x="469" y="100"/>
                    <a:pt x="469" y="101"/>
                  </a:cubicBezTo>
                  <a:cubicBezTo>
                    <a:pt x="467" y="100"/>
                    <a:pt x="466" y="99"/>
                    <a:pt x="463" y="98"/>
                  </a:cubicBezTo>
                  <a:cubicBezTo>
                    <a:pt x="464" y="100"/>
                    <a:pt x="467" y="101"/>
                    <a:pt x="469" y="102"/>
                  </a:cubicBezTo>
                  <a:close/>
                  <a:moveTo>
                    <a:pt x="442" y="88"/>
                  </a:moveTo>
                  <a:cubicBezTo>
                    <a:pt x="443" y="88"/>
                    <a:pt x="443" y="88"/>
                    <a:pt x="444" y="88"/>
                  </a:cubicBezTo>
                  <a:cubicBezTo>
                    <a:pt x="443" y="88"/>
                    <a:pt x="444" y="89"/>
                    <a:pt x="444" y="89"/>
                  </a:cubicBezTo>
                  <a:cubicBezTo>
                    <a:pt x="442" y="89"/>
                    <a:pt x="442" y="88"/>
                    <a:pt x="442" y="88"/>
                  </a:cubicBezTo>
                  <a:close/>
                  <a:moveTo>
                    <a:pt x="535" y="128"/>
                  </a:moveTo>
                  <a:cubicBezTo>
                    <a:pt x="535" y="128"/>
                    <a:pt x="535" y="128"/>
                    <a:pt x="536" y="129"/>
                  </a:cubicBezTo>
                  <a:cubicBezTo>
                    <a:pt x="536" y="129"/>
                    <a:pt x="535" y="128"/>
                    <a:pt x="534" y="129"/>
                  </a:cubicBezTo>
                  <a:cubicBezTo>
                    <a:pt x="533" y="128"/>
                    <a:pt x="534" y="127"/>
                    <a:pt x="535" y="128"/>
                  </a:cubicBezTo>
                  <a:close/>
                  <a:moveTo>
                    <a:pt x="208" y="418"/>
                  </a:moveTo>
                  <a:cubicBezTo>
                    <a:pt x="207" y="417"/>
                    <a:pt x="207" y="417"/>
                    <a:pt x="206" y="416"/>
                  </a:cubicBezTo>
                  <a:cubicBezTo>
                    <a:pt x="207" y="415"/>
                    <a:pt x="207" y="417"/>
                    <a:pt x="208" y="416"/>
                  </a:cubicBezTo>
                  <a:cubicBezTo>
                    <a:pt x="208" y="417"/>
                    <a:pt x="207" y="417"/>
                    <a:pt x="208" y="418"/>
                  </a:cubicBezTo>
                  <a:close/>
                  <a:moveTo>
                    <a:pt x="196" y="475"/>
                  </a:moveTo>
                  <a:cubicBezTo>
                    <a:pt x="195" y="475"/>
                    <a:pt x="193" y="470"/>
                    <a:pt x="193" y="472"/>
                  </a:cubicBezTo>
                  <a:cubicBezTo>
                    <a:pt x="192" y="472"/>
                    <a:pt x="193" y="470"/>
                    <a:pt x="193" y="469"/>
                  </a:cubicBezTo>
                  <a:cubicBezTo>
                    <a:pt x="193" y="470"/>
                    <a:pt x="195" y="472"/>
                    <a:pt x="194" y="472"/>
                  </a:cubicBezTo>
                  <a:cubicBezTo>
                    <a:pt x="194" y="473"/>
                    <a:pt x="195" y="472"/>
                    <a:pt x="195" y="472"/>
                  </a:cubicBezTo>
                  <a:cubicBezTo>
                    <a:pt x="196" y="473"/>
                    <a:pt x="195" y="474"/>
                    <a:pt x="196" y="475"/>
                  </a:cubicBezTo>
                  <a:close/>
                  <a:moveTo>
                    <a:pt x="188" y="477"/>
                  </a:moveTo>
                  <a:cubicBezTo>
                    <a:pt x="187" y="477"/>
                    <a:pt x="186" y="475"/>
                    <a:pt x="187" y="475"/>
                  </a:cubicBezTo>
                  <a:cubicBezTo>
                    <a:pt x="188" y="476"/>
                    <a:pt x="187" y="476"/>
                    <a:pt x="188" y="477"/>
                  </a:cubicBezTo>
                  <a:close/>
                  <a:moveTo>
                    <a:pt x="192" y="521"/>
                  </a:moveTo>
                  <a:cubicBezTo>
                    <a:pt x="191" y="520"/>
                    <a:pt x="191" y="520"/>
                    <a:pt x="190" y="519"/>
                  </a:cubicBezTo>
                  <a:cubicBezTo>
                    <a:pt x="190" y="519"/>
                    <a:pt x="191" y="519"/>
                    <a:pt x="192" y="520"/>
                  </a:cubicBezTo>
                  <a:cubicBezTo>
                    <a:pt x="192" y="519"/>
                    <a:pt x="192" y="519"/>
                    <a:pt x="191" y="519"/>
                  </a:cubicBezTo>
                  <a:cubicBezTo>
                    <a:pt x="191" y="519"/>
                    <a:pt x="192" y="519"/>
                    <a:pt x="192" y="519"/>
                  </a:cubicBezTo>
                  <a:cubicBezTo>
                    <a:pt x="193" y="520"/>
                    <a:pt x="193" y="520"/>
                    <a:pt x="193" y="520"/>
                  </a:cubicBezTo>
                  <a:cubicBezTo>
                    <a:pt x="192" y="520"/>
                    <a:pt x="192" y="520"/>
                    <a:pt x="192" y="521"/>
                  </a:cubicBezTo>
                  <a:close/>
                  <a:moveTo>
                    <a:pt x="99" y="543"/>
                  </a:moveTo>
                  <a:cubicBezTo>
                    <a:pt x="98" y="540"/>
                    <a:pt x="97" y="539"/>
                    <a:pt x="95" y="535"/>
                  </a:cubicBezTo>
                  <a:cubicBezTo>
                    <a:pt x="96" y="534"/>
                    <a:pt x="95" y="531"/>
                    <a:pt x="97" y="534"/>
                  </a:cubicBezTo>
                  <a:cubicBezTo>
                    <a:pt x="98" y="536"/>
                    <a:pt x="97" y="536"/>
                    <a:pt x="97" y="538"/>
                  </a:cubicBezTo>
                  <a:cubicBezTo>
                    <a:pt x="98" y="539"/>
                    <a:pt x="99" y="540"/>
                    <a:pt x="100" y="542"/>
                  </a:cubicBezTo>
                  <a:cubicBezTo>
                    <a:pt x="99" y="542"/>
                    <a:pt x="100" y="543"/>
                    <a:pt x="99" y="543"/>
                  </a:cubicBezTo>
                  <a:close/>
                  <a:moveTo>
                    <a:pt x="4" y="336"/>
                  </a:moveTo>
                  <a:cubicBezTo>
                    <a:pt x="5" y="333"/>
                    <a:pt x="5" y="333"/>
                    <a:pt x="5" y="333"/>
                  </a:cubicBezTo>
                  <a:cubicBezTo>
                    <a:pt x="5" y="333"/>
                    <a:pt x="5" y="330"/>
                    <a:pt x="6" y="329"/>
                  </a:cubicBezTo>
                  <a:cubicBezTo>
                    <a:pt x="5" y="332"/>
                    <a:pt x="7" y="330"/>
                    <a:pt x="6" y="335"/>
                  </a:cubicBezTo>
                  <a:cubicBezTo>
                    <a:pt x="5" y="335"/>
                    <a:pt x="5" y="336"/>
                    <a:pt x="4" y="336"/>
                  </a:cubicBezTo>
                  <a:close/>
                  <a:moveTo>
                    <a:pt x="569" y="48"/>
                  </a:moveTo>
                  <a:cubicBezTo>
                    <a:pt x="571" y="48"/>
                    <a:pt x="573" y="50"/>
                    <a:pt x="573" y="51"/>
                  </a:cubicBezTo>
                  <a:cubicBezTo>
                    <a:pt x="570" y="49"/>
                    <a:pt x="571" y="49"/>
                    <a:pt x="569" y="48"/>
                  </a:cubicBezTo>
                  <a:close/>
                  <a:moveTo>
                    <a:pt x="721" y="219"/>
                  </a:moveTo>
                  <a:cubicBezTo>
                    <a:pt x="720" y="219"/>
                    <a:pt x="719" y="217"/>
                    <a:pt x="718" y="215"/>
                  </a:cubicBezTo>
                  <a:cubicBezTo>
                    <a:pt x="719" y="214"/>
                    <a:pt x="721" y="217"/>
                    <a:pt x="721" y="219"/>
                  </a:cubicBezTo>
                  <a:close/>
                  <a:moveTo>
                    <a:pt x="708" y="191"/>
                  </a:moveTo>
                  <a:cubicBezTo>
                    <a:pt x="706" y="189"/>
                    <a:pt x="706" y="187"/>
                    <a:pt x="705" y="185"/>
                  </a:cubicBezTo>
                  <a:cubicBezTo>
                    <a:pt x="706" y="184"/>
                    <a:pt x="706" y="184"/>
                    <a:pt x="706" y="184"/>
                  </a:cubicBezTo>
                  <a:cubicBezTo>
                    <a:pt x="707" y="187"/>
                    <a:pt x="708" y="189"/>
                    <a:pt x="708" y="191"/>
                  </a:cubicBezTo>
                  <a:close/>
                  <a:moveTo>
                    <a:pt x="684" y="166"/>
                  </a:moveTo>
                  <a:cubicBezTo>
                    <a:pt x="682" y="163"/>
                    <a:pt x="683" y="164"/>
                    <a:pt x="680" y="161"/>
                  </a:cubicBezTo>
                  <a:cubicBezTo>
                    <a:pt x="680" y="159"/>
                    <a:pt x="682" y="163"/>
                    <a:pt x="683" y="162"/>
                  </a:cubicBezTo>
                  <a:cubicBezTo>
                    <a:pt x="683" y="162"/>
                    <a:pt x="679" y="158"/>
                    <a:pt x="681" y="158"/>
                  </a:cubicBezTo>
                  <a:cubicBezTo>
                    <a:pt x="683" y="161"/>
                    <a:pt x="683" y="163"/>
                    <a:pt x="685" y="165"/>
                  </a:cubicBezTo>
                  <a:cubicBezTo>
                    <a:pt x="686" y="167"/>
                    <a:pt x="685" y="165"/>
                    <a:pt x="684" y="166"/>
                  </a:cubicBezTo>
                  <a:close/>
                  <a:moveTo>
                    <a:pt x="679" y="157"/>
                  </a:moveTo>
                  <a:cubicBezTo>
                    <a:pt x="678" y="156"/>
                    <a:pt x="677" y="154"/>
                    <a:pt x="676" y="153"/>
                  </a:cubicBezTo>
                  <a:cubicBezTo>
                    <a:pt x="677" y="152"/>
                    <a:pt x="680" y="157"/>
                    <a:pt x="679" y="157"/>
                  </a:cubicBezTo>
                  <a:close/>
                  <a:moveTo>
                    <a:pt x="679" y="148"/>
                  </a:moveTo>
                  <a:cubicBezTo>
                    <a:pt x="679" y="149"/>
                    <a:pt x="675" y="144"/>
                    <a:pt x="676" y="145"/>
                  </a:cubicBezTo>
                  <a:cubicBezTo>
                    <a:pt x="676" y="143"/>
                    <a:pt x="678" y="147"/>
                    <a:pt x="679" y="148"/>
                  </a:cubicBezTo>
                  <a:close/>
                  <a:moveTo>
                    <a:pt x="673" y="136"/>
                  </a:moveTo>
                  <a:cubicBezTo>
                    <a:pt x="671" y="136"/>
                    <a:pt x="669" y="132"/>
                    <a:pt x="668" y="130"/>
                  </a:cubicBezTo>
                  <a:cubicBezTo>
                    <a:pt x="669" y="129"/>
                    <a:pt x="672" y="135"/>
                    <a:pt x="673" y="136"/>
                  </a:cubicBezTo>
                  <a:close/>
                  <a:moveTo>
                    <a:pt x="661" y="146"/>
                  </a:moveTo>
                  <a:cubicBezTo>
                    <a:pt x="659" y="145"/>
                    <a:pt x="657" y="142"/>
                    <a:pt x="657" y="141"/>
                  </a:cubicBezTo>
                  <a:cubicBezTo>
                    <a:pt x="658" y="143"/>
                    <a:pt x="661" y="145"/>
                    <a:pt x="661" y="146"/>
                  </a:cubicBezTo>
                  <a:close/>
                  <a:moveTo>
                    <a:pt x="646" y="149"/>
                  </a:moveTo>
                  <a:cubicBezTo>
                    <a:pt x="645" y="149"/>
                    <a:pt x="645" y="149"/>
                    <a:pt x="645" y="151"/>
                  </a:cubicBezTo>
                  <a:cubicBezTo>
                    <a:pt x="642" y="148"/>
                    <a:pt x="642" y="146"/>
                    <a:pt x="640" y="146"/>
                  </a:cubicBezTo>
                  <a:cubicBezTo>
                    <a:pt x="638" y="143"/>
                    <a:pt x="638" y="138"/>
                    <a:pt x="641" y="142"/>
                  </a:cubicBezTo>
                  <a:cubicBezTo>
                    <a:pt x="640" y="143"/>
                    <a:pt x="646" y="147"/>
                    <a:pt x="646" y="149"/>
                  </a:cubicBezTo>
                  <a:close/>
                  <a:moveTo>
                    <a:pt x="652" y="136"/>
                  </a:moveTo>
                  <a:cubicBezTo>
                    <a:pt x="652" y="136"/>
                    <a:pt x="650" y="133"/>
                    <a:pt x="648" y="132"/>
                  </a:cubicBezTo>
                  <a:cubicBezTo>
                    <a:pt x="649" y="131"/>
                    <a:pt x="652" y="134"/>
                    <a:pt x="652" y="136"/>
                  </a:cubicBezTo>
                  <a:close/>
                  <a:moveTo>
                    <a:pt x="646" y="144"/>
                  </a:moveTo>
                  <a:cubicBezTo>
                    <a:pt x="645" y="145"/>
                    <a:pt x="643" y="142"/>
                    <a:pt x="644" y="143"/>
                  </a:cubicBezTo>
                  <a:cubicBezTo>
                    <a:pt x="643" y="143"/>
                    <a:pt x="642" y="142"/>
                    <a:pt x="641" y="140"/>
                  </a:cubicBezTo>
                  <a:cubicBezTo>
                    <a:pt x="642" y="138"/>
                    <a:pt x="645" y="143"/>
                    <a:pt x="646" y="144"/>
                  </a:cubicBezTo>
                  <a:close/>
                  <a:moveTo>
                    <a:pt x="653" y="126"/>
                  </a:moveTo>
                  <a:cubicBezTo>
                    <a:pt x="654" y="127"/>
                    <a:pt x="650" y="122"/>
                    <a:pt x="651" y="125"/>
                  </a:cubicBezTo>
                  <a:cubicBezTo>
                    <a:pt x="649" y="123"/>
                    <a:pt x="649" y="122"/>
                    <a:pt x="647" y="120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46" y="118"/>
                    <a:pt x="644" y="117"/>
                    <a:pt x="642" y="115"/>
                  </a:cubicBezTo>
                  <a:cubicBezTo>
                    <a:pt x="642" y="114"/>
                    <a:pt x="642" y="115"/>
                    <a:pt x="642" y="115"/>
                  </a:cubicBezTo>
                  <a:cubicBezTo>
                    <a:pt x="640" y="113"/>
                    <a:pt x="642" y="115"/>
                    <a:pt x="642" y="114"/>
                  </a:cubicBezTo>
                  <a:cubicBezTo>
                    <a:pt x="650" y="121"/>
                    <a:pt x="650" y="121"/>
                    <a:pt x="650" y="121"/>
                  </a:cubicBezTo>
                  <a:cubicBezTo>
                    <a:pt x="649" y="123"/>
                    <a:pt x="651" y="124"/>
                    <a:pt x="653" y="126"/>
                  </a:cubicBezTo>
                  <a:close/>
                  <a:moveTo>
                    <a:pt x="647" y="130"/>
                  </a:moveTo>
                  <a:cubicBezTo>
                    <a:pt x="646" y="129"/>
                    <a:pt x="645" y="128"/>
                    <a:pt x="644" y="127"/>
                  </a:cubicBezTo>
                  <a:cubicBezTo>
                    <a:pt x="645" y="127"/>
                    <a:pt x="646" y="127"/>
                    <a:pt x="647" y="128"/>
                  </a:cubicBezTo>
                  <a:cubicBezTo>
                    <a:pt x="647" y="129"/>
                    <a:pt x="647" y="130"/>
                    <a:pt x="647" y="130"/>
                  </a:cubicBezTo>
                  <a:close/>
                  <a:moveTo>
                    <a:pt x="643" y="126"/>
                  </a:moveTo>
                  <a:cubicBezTo>
                    <a:pt x="640" y="124"/>
                    <a:pt x="635" y="117"/>
                    <a:pt x="631" y="115"/>
                  </a:cubicBezTo>
                  <a:cubicBezTo>
                    <a:pt x="628" y="113"/>
                    <a:pt x="628" y="113"/>
                    <a:pt x="627" y="110"/>
                  </a:cubicBezTo>
                  <a:cubicBezTo>
                    <a:pt x="628" y="109"/>
                    <a:pt x="630" y="112"/>
                    <a:pt x="630" y="113"/>
                  </a:cubicBezTo>
                  <a:cubicBezTo>
                    <a:pt x="631" y="113"/>
                    <a:pt x="633" y="115"/>
                    <a:pt x="635" y="116"/>
                  </a:cubicBezTo>
                  <a:cubicBezTo>
                    <a:pt x="637" y="118"/>
                    <a:pt x="638" y="120"/>
                    <a:pt x="640" y="121"/>
                  </a:cubicBezTo>
                  <a:cubicBezTo>
                    <a:pt x="639" y="123"/>
                    <a:pt x="642" y="124"/>
                    <a:pt x="643" y="126"/>
                  </a:cubicBezTo>
                  <a:close/>
                  <a:moveTo>
                    <a:pt x="633" y="118"/>
                  </a:moveTo>
                  <a:cubicBezTo>
                    <a:pt x="633" y="120"/>
                    <a:pt x="629" y="115"/>
                    <a:pt x="628" y="115"/>
                  </a:cubicBezTo>
                  <a:cubicBezTo>
                    <a:pt x="630" y="114"/>
                    <a:pt x="631" y="117"/>
                    <a:pt x="633" y="118"/>
                  </a:cubicBezTo>
                  <a:close/>
                  <a:moveTo>
                    <a:pt x="623" y="116"/>
                  </a:moveTo>
                  <a:cubicBezTo>
                    <a:pt x="620" y="114"/>
                    <a:pt x="622" y="115"/>
                    <a:pt x="621" y="113"/>
                  </a:cubicBezTo>
                  <a:cubicBezTo>
                    <a:pt x="622" y="114"/>
                    <a:pt x="624" y="115"/>
                    <a:pt x="625" y="116"/>
                  </a:cubicBezTo>
                  <a:cubicBezTo>
                    <a:pt x="624" y="117"/>
                    <a:pt x="623" y="116"/>
                    <a:pt x="623" y="115"/>
                  </a:cubicBezTo>
                  <a:cubicBezTo>
                    <a:pt x="623" y="115"/>
                    <a:pt x="622" y="116"/>
                    <a:pt x="623" y="116"/>
                  </a:cubicBezTo>
                  <a:close/>
                  <a:moveTo>
                    <a:pt x="622" y="112"/>
                  </a:moveTo>
                  <a:cubicBezTo>
                    <a:pt x="622" y="112"/>
                    <a:pt x="620" y="110"/>
                    <a:pt x="619" y="110"/>
                  </a:cubicBezTo>
                  <a:cubicBezTo>
                    <a:pt x="619" y="110"/>
                    <a:pt x="619" y="110"/>
                    <a:pt x="619" y="111"/>
                  </a:cubicBezTo>
                  <a:cubicBezTo>
                    <a:pt x="615" y="109"/>
                    <a:pt x="620" y="109"/>
                    <a:pt x="622" y="112"/>
                  </a:cubicBezTo>
                  <a:close/>
                  <a:moveTo>
                    <a:pt x="618" y="105"/>
                  </a:moveTo>
                  <a:cubicBezTo>
                    <a:pt x="616" y="103"/>
                    <a:pt x="621" y="108"/>
                    <a:pt x="619" y="105"/>
                  </a:cubicBezTo>
                  <a:cubicBezTo>
                    <a:pt x="620" y="106"/>
                    <a:pt x="622" y="108"/>
                    <a:pt x="623" y="109"/>
                  </a:cubicBezTo>
                  <a:cubicBezTo>
                    <a:pt x="623" y="109"/>
                    <a:pt x="622" y="108"/>
                    <a:pt x="621" y="108"/>
                  </a:cubicBezTo>
                  <a:cubicBezTo>
                    <a:pt x="620" y="107"/>
                    <a:pt x="620" y="108"/>
                    <a:pt x="619" y="107"/>
                  </a:cubicBezTo>
                  <a:cubicBezTo>
                    <a:pt x="619" y="107"/>
                    <a:pt x="620" y="107"/>
                    <a:pt x="618" y="105"/>
                  </a:cubicBezTo>
                  <a:close/>
                  <a:moveTo>
                    <a:pt x="624" y="97"/>
                  </a:moveTo>
                  <a:cubicBezTo>
                    <a:pt x="624" y="98"/>
                    <a:pt x="623" y="98"/>
                    <a:pt x="622" y="98"/>
                  </a:cubicBezTo>
                  <a:cubicBezTo>
                    <a:pt x="620" y="96"/>
                    <a:pt x="619" y="95"/>
                    <a:pt x="620" y="94"/>
                  </a:cubicBezTo>
                  <a:cubicBezTo>
                    <a:pt x="621" y="95"/>
                    <a:pt x="623" y="96"/>
                    <a:pt x="624" y="97"/>
                  </a:cubicBezTo>
                  <a:close/>
                  <a:moveTo>
                    <a:pt x="619" y="96"/>
                  </a:moveTo>
                  <a:cubicBezTo>
                    <a:pt x="616" y="91"/>
                    <a:pt x="611" y="87"/>
                    <a:pt x="606" y="84"/>
                  </a:cubicBezTo>
                  <a:cubicBezTo>
                    <a:pt x="611" y="85"/>
                    <a:pt x="615" y="91"/>
                    <a:pt x="619" y="93"/>
                  </a:cubicBezTo>
                  <a:cubicBezTo>
                    <a:pt x="616" y="92"/>
                    <a:pt x="620" y="95"/>
                    <a:pt x="619" y="96"/>
                  </a:cubicBezTo>
                  <a:close/>
                  <a:moveTo>
                    <a:pt x="594" y="115"/>
                  </a:moveTo>
                  <a:cubicBezTo>
                    <a:pt x="593" y="115"/>
                    <a:pt x="593" y="115"/>
                    <a:pt x="593" y="115"/>
                  </a:cubicBezTo>
                  <a:cubicBezTo>
                    <a:pt x="591" y="114"/>
                    <a:pt x="589" y="113"/>
                    <a:pt x="590" y="112"/>
                  </a:cubicBezTo>
                  <a:cubicBezTo>
                    <a:pt x="591" y="113"/>
                    <a:pt x="592" y="114"/>
                    <a:pt x="594" y="115"/>
                  </a:cubicBezTo>
                  <a:close/>
                  <a:moveTo>
                    <a:pt x="605" y="83"/>
                  </a:moveTo>
                  <a:cubicBezTo>
                    <a:pt x="603" y="82"/>
                    <a:pt x="604" y="82"/>
                    <a:pt x="601" y="80"/>
                  </a:cubicBezTo>
                  <a:cubicBezTo>
                    <a:pt x="601" y="79"/>
                    <a:pt x="606" y="83"/>
                    <a:pt x="605" y="83"/>
                  </a:cubicBezTo>
                  <a:close/>
                  <a:moveTo>
                    <a:pt x="603" y="86"/>
                  </a:moveTo>
                  <a:cubicBezTo>
                    <a:pt x="602" y="87"/>
                    <a:pt x="599" y="84"/>
                    <a:pt x="598" y="84"/>
                  </a:cubicBezTo>
                  <a:cubicBezTo>
                    <a:pt x="599" y="84"/>
                    <a:pt x="601" y="85"/>
                    <a:pt x="603" y="86"/>
                  </a:cubicBezTo>
                  <a:close/>
                  <a:moveTo>
                    <a:pt x="589" y="112"/>
                  </a:moveTo>
                  <a:cubicBezTo>
                    <a:pt x="587" y="111"/>
                    <a:pt x="587" y="110"/>
                    <a:pt x="585" y="109"/>
                  </a:cubicBezTo>
                  <a:cubicBezTo>
                    <a:pt x="585" y="108"/>
                    <a:pt x="586" y="109"/>
                    <a:pt x="586" y="109"/>
                  </a:cubicBezTo>
                  <a:cubicBezTo>
                    <a:pt x="586" y="108"/>
                    <a:pt x="584" y="107"/>
                    <a:pt x="583" y="106"/>
                  </a:cubicBezTo>
                  <a:cubicBezTo>
                    <a:pt x="582" y="105"/>
                    <a:pt x="582" y="104"/>
                    <a:pt x="583" y="104"/>
                  </a:cubicBezTo>
                  <a:cubicBezTo>
                    <a:pt x="584" y="105"/>
                    <a:pt x="584" y="106"/>
                    <a:pt x="584" y="107"/>
                  </a:cubicBezTo>
                  <a:cubicBezTo>
                    <a:pt x="586" y="107"/>
                    <a:pt x="587" y="108"/>
                    <a:pt x="589" y="110"/>
                  </a:cubicBezTo>
                  <a:cubicBezTo>
                    <a:pt x="589" y="111"/>
                    <a:pt x="588" y="110"/>
                    <a:pt x="587" y="109"/>
                  </a:cubicBezTo>
                  <a:cubicBezTo>
                    <a:pt x="586" y="110"/>
                    <a:pt x="591" y="112"/>
                    <a:pt x="589" y="112"/>
                  </a:cubicBezTo>
                  <a:close/>
                  <a:moveTo>
                    <a:pt x="587" y="111"/>
                  </a:moveTo>
                  <a:cubicBezTo>
                    <a:pt x="586" y="111"/>
                    <a:pt x="586" y="111"/>
                    <a:pt x="585" y="111"/>
                  </a:cubicBezTo>
                  <a:cubicBezTo>
                    <a:pt x="582" y="109"/>
                    <a:pt x="584" y="108"/>
                    <a:pt x="581" y="106"/>
                  </a:cubicBezTo>
                  <a:cubicBezTo>
                    <a:pt x="581" y="105"/>
                    <a:pt x="583" y="107"/>
                    <a:pt x="583" y="106"/>
                  </a:cubicBezTo>
                  <a:cubicBezTo>
                    <a:pt x="585" y="109"/>
                    <a:pt x="582" y="108"/>
                    <a:pt x="587" y="111"/>
                  </a:cubicBezTo>
                  <a:close/>
                  <a:moveTo>
                    <a:pt x="569" y="137"/>
                  </a:moveTo>
                  <a:cubicBezTo>
                    <a:pt x="569" y="138"/>
                    <a:pt x="568" y="137"/>
                    <a:pt x="568" y="138"/>
                  </a:cubicBezTo>
                  <a:cubicBezTo>
                    <a:pt x="567" y="138"/>
                    <a:pt x="567" y="138"/>
                    <a:pt x="567" y="138"/>
                  </a:cubicBezTo>
                  <a:cubicBezTo>
                    <a:pt x="567" y="137"/>
                    <a:pt x="567" y="137"/>
                    <a:pt x="567" y="137"/>
                  </a:cubicBezTo>
                  <a:cubicBezTo>
                    <a:pt x="567" y="137"/>
                    <a:pt x="568" y="136"/>
                    <a:pt x="569" y="137"/>
                  </a:cubicBezTo>
                  <a:close/>
                  <a:moveTo>
                    <a:pt x="580" y="103"/>
                  </a:moveTo>
                  <a:cubicBezTo>
                    <a:pt x="578" y="103"/>
                    <a:pt x="573" y="99"/>
                    <a:pt x="570" y="97"/>
                  </a:cubicBezTo>
                  <a:cubicBezTo>
                    <a:pt x="573" y="97"/>
                    <a:pt x="576" y="101"/>
                    <a:pt x="580" y="103"/>
                  </a:cubicBezTo>
                  <a:close/>
                  <a:moveTo>
                    <a:pt x="587" y="78"/>
                  </a:moveTo>
                  <a:cubicBezTo>
                    <a:pt x="585" y="79"/>
                    <a:pt x="578" y="74"/>
                    <a:pt x="575" y="72"/>
                  </a:cubicBezTo>
                  <a:cubicBezTo>
                    <a:pt x="575" y="71"/>
                    <a:pt x="577" y="72"/>
                    <a:pt x="579" y="72"/>
                  </a:cubicBezTo>
                  <a:cubicBezTo>
                    <a:pt x="583" y="75"/>
                    <a:pt x="585" y="76"/>
                    <a:pt x="587" y="78"/>
                  </a:cubicBezTo>
                  <a:close/>
                  <a:moveTo>
                    <a:pt x="562" y="131"/>
                  </a:moveTo>
                  <a:cubicBezTo>
                    <a:pt x="560" y="131"/>
                    <a:pt x="555" y="127"/>
                    <a:pt x="554" y="126"/>
                  </a:cubicBezTo>
                  <a:cubicBezTo>
                    <a:pt x="556" y="126"/>
                    <a:pt x="561" y="130"/>
                    <a:pt x="562" y="131"/>
                  </a:cubicBezTo>
                  <a:close/>
                  <a:moveTo>
                    <a:pt x="568" y="95"/>
                  </a:moveTo>
                  <a:cubicBezTo>
                    <a:pt x="568" y="96"/>
                    <a:pt x="569" y="95"/>
                    <a:pt x="570" y="96"/>
                  </a:cubicBezTo>
                  <a:cubicBezTo>
                    <a:pt x="568" y="97"/>
                    <a:pt x="567" y="94"/>
                    <a:pt x="565" y="95"/>
                  </a:cubicBezTo>
                  <a:cubicBezTo>
                    <a:pt x="564" y="94"/>
                    <a:pt x="567" y="94"/>
                    <a:pt x="568" y="95"/>
                  </a:cubicBezTo>
                  <a:close/>
                  <a:moveTo>
                    <a:pt x="574" y="71"/>
                  </a:moveTo>
                  <a:cubicBezTo>
                    <a:pt x="574" y="72"/>
                    <a:pt x="574" y="72"/>
                    <a:pt x="574" y="72"/>
                  </a:cubicBezTo>
                  <a:cubicBezTo>
                    <a:pt x="571" y="71"/>
                    <a:pt x="572" y="70"/>
                    <a:pt x="572" y="69"/>
                  </a:cubicBezTo>
                  <a:cubicBezTo>
                    <a:pt x="572" y="69"/>
                    <a:pt x="573" y="70"/>
                    <a:pt x="574" y="71"/>
                  </a:cubicBezTo>
                  <a:close/>
                  <a:moveTo>
                    <a:pt x="565" y="93"/>
                  </a:moveTo>
                  <a:cubicBezTo>
                    <a:pt x="564" y="93"/>
                    <a:pt x="560" y="92"/>
                    <a:pt x="559" y="91"/>
                  </a:cubicBezTo>
                  <a:cubicBezTo>
                    <a:pt x="561" y="90"/>
                    <a:pt x="562" y="92"/>
                    <a:pt x="565" y="93"/>
                  </a:cubicBezTo>
                  <a:close/>
                  <a:moveTo>
                    <a:pt x="552" y="123"/>
                  </a:moveTo>
                  <a:cubicBezTo>
                    <a:pt x="551" y="124"/>
                    <a:pt x="549" y="123"/>
                    <a:pt x="548" y="122"/>
                  </a:cubicBezTo>
                  <a:cubicBezTo>
                    <a:pt x="548" y="121"/>
                    <a:pt x="550" y="123"/>
                    <a:pt x="552" y="123"/>
                  </a:cubicBezTo>
                  <a:close/>
                  <a:moveTo>
                    <a:pt x="566" y="79"/>
                  </a:moveTo>
                  <a:cubicBezTo>
                    <a:pt x="566" y="80"/>
                    <a:pt x="566" y="80"/>
                    <a:pt x="565" y="80"/>
                  </a:cubicBezTo>
                  <a:cubicBezTo>
                    <a:pt x="561" y="78"/>
                    <a:pt x="563" y="76"/>
                    <a:pt x="566" y="79"/>
                  </a:cubicBezTo>
                  <a:close/>
                  <a:moveTo>
                    <a:pt x="553" y="80"/>
                  </a:moveTo>
                  <a:cubicBezTo>
                    <a:pt x="555" y="80"/>
                    <a:pt x="558" y="82"/>
                    <a:pt x="560" y="82"/>
                  </a:cubicBezTo>
                  <a:cubicBezTo>
                    <a:pt x="562" y="83"/>
                    <a:pt x="560" y="84"/>
                    <a:pt x="563" y="85"/>
                  </a:cubicBezTo>
                  <a:cubicBezTo>
                    <a:pt x="560" y="84"/>
                    <a:pt x="557" y="83"/>
                    <a:pt x="556" y="84"/>
                  </a:cubicBezTo>
                  <a:cubicBezTo>
                    <a:pt x="559" y="85"/>
                    <a:pt x="560" y="84"/>
                    <a:pt x="564" y="87"/>
                  </a:cubicBezTo>
                  <a:cubicBezTo>
                    <a:pt x="563" y="87"/>
                    <a:pt x="562" y="87"/>
                    <a:pt x="562" y="87"/>
                  </a:cubicBezTo>
                  <a:cubicBezTo>
                    <a:pt x="560" y="86"/>
                    <a:pt x="561" y="86"/>
                    <a:pt x="559" y="85"/>
                  </a:cubicBezTo>
                  <a:cubicBezTo>
                    <a:pt x="561" y="87"/>
                    <a:pt x="552" y="83"/>
                    <a:pt x="550" y="81"/>
                  </a:cubicBezTo>
                  <a:cubicBezTo>
                    <a:pt x="551" y="80"/>
                    <a:pt x="552" y="82"/>
                    <a:pt x="554" y="83"/>
                  </a:cubicBezTo>
                  <a:cubicBezTo>
                    <a:pt x="555" y="83"/>
                    <a:pt x="555" y="82"/>
                    <a:pt x="556" y="82"/>
                  </a:cubicBezTo>
                  <a:cubicBezTo>
                    <a:pt x="556" y="82"/>
                    <a:pt x="553" y="81"/>
                    <a:pt x="552" y="80"/>
                  </a:cubicBezTo>
                  <a:cubicBezTo>
                    <a:pt x="550" y="79"/>
                    <a:pt x="552" y="79"/>
                    <a:pt x="550" y="78"/>
                  </a:cubicBezTo>
                  <a:cubicBezTo>
                    <a:pt x="551" y="77"/>
                    <a:pt x="553" y="79"/>
                    <a:pt x="553" y="80"/>
                  </a:cubicBezTo>
                  <a:close/>
                  <a:moveTo>
                    <a:pt x="527" y="152"/>
                  </a:moveTo>
                  <a:cubicBezTo>
                    <a:pt x="527" y="152"/>
                    <a:pt x="526" y="151"/>
                    <a:pt x="527" y="152"/>
                  </a:cubicBezTo>
                  <a:cubicBezTo>
                    <a:pt x="526" y="152"/>
                    <a:pt x="524" y="151"/>
                    <a:pt x="524" y="151"/>
                  </a:cubicBezTo>
                  <a:cubicBezTo>
                    <a:pt x="523" y="149"/>
                    <a:pt x="527" y="152"/>
                    <a:pt x="525" y="151"/>
                  </a:cubicBezTo>
                  <a:cubicBezTo>
                    <a:pt x="526" y="150"/>
                    <a:pt x="527" y="151"/>
                    <a:pt x="527" y="152"/>
                  </a:cubicBezTo>
                  <a:close/>
                  <a:moveTo>
                    <a:pt x="547" y="80"/>
                  </a:moveTo>
                  <a:cubicBezTo>
                    <a:pt x="547" y="80"/>
                    <a:pt x="547" y="80"/>
                    <a:pt x="548" y="80"/>
                  </a:cubicBezTo>
                  <a:cubicBezTo>
                    <a:pt x="548" y="80"/>
                    <a:pt x="546" y="79"/>
                    <a:pt x="547" y="79"/>
                  </a:cubicBezTo>
                  <a:cubicBezTo>
                    <a:pt x="551" y="81"/>
                    <a:pt x="548" y="82"/>
                    <a:pt x="552" y="83"/>
                  </a:cubicBezTo>
                  <a:cubicBezTo>
                    <a:pt x="546" y="81"/>
                    <a:pt x="539" y="76"/>
                    <a:pt x="531" y="73"/>
                  </a:cubicBezTo>
                  <a:cubicBezTo>
                    <a:pt x="531" y="73"/>
                    <a:pt x="530" y="73"/>
                    <a:pt x="530" y="73"/>
                  </a:cubicBezTo>
                  <a:cubicBezTo>
                    <a:pt x="531" y="72"/>
                    <a:pt x="533" y="73"/>
                    <a:pt x="533" y="72"/>
                  </a:cubicBezTo>
                  <a:cubicBezTo>
                    <a:pt x="534" y="72"/>
                    <a:pt x="534" y="73"/>
                    <a:pt x="534" y="73"/>
                  </a:cubicBezTo>
                  <a:cubicBezTo>
                    <a:pt x="536" y="74"/>
                    <a:pt x="536" y="73"/>
                    <a:pt x="539" y="75"/>
                  </a:cubicBezTo>
                  <a:cubicBezTo>
                    <a:pt x="540" y="78"/>
                    <a:pt x="546" y="78"/>
                    <a:pt x="547" y="80"/>
                  </a:cubicBezTo>
                  <a:close/>
                  <a:moveTo>
                    <a:pt x="548" y="76"/>
                  </a:moveTo>
                  <a:cubicBezTo>
                    <a:pt x="547" y="76"/>
                    <a:pt x="548" y="77"/>
                    <a:pt x="548" y="78"/>
                  </a:cubicBezTo>
                  <a:cubicBezTo>
                    <a:pt x="546" y="75"/>
                    <a:pt x="537" y="73"/>
                    <a:pt x="536" y="72"/>
                  </a:cubicBezTo>
                  <a:cubicBezTo>
                    <a:pt x="540" y="72"/>
                    <a:pt x="545" y="76"/>
                    <a:pt x="548" y="76"/>
                  </a:cubicBezTo>
                  <a:close/>
                  <a:moveTo>
                    <a:pt x="544" y="66"/>
                  </a:moveTo>
                  <a:cubicBezTo>
                    <a:pt x="545" y="67"/>
                    <a:pt x="542" y="65"/>
                    <a:pt x="540" y="64"/>
                  </a:cubicBezTo>
                  <a:cubicBezTo>
                    <a:pt x="540" y="63"/>
                    <a:pt x="543" y="65"/>
                    <a:pt x="544" y="66"/>
                  </a:cubicBezTo>
                  <a:close/>
                  <a:moveTo>
                    <a:pt x="544" y="72"/>
                  </a:moveTo>
                  <a:cubicBezTo>
                    <a:pt x="543" y="73"/>
                    <a:pt x="543" y="73"/>
                    <a:pt x="543" y="73"/>
                  </a:cubicBezTo>
                  <a:cubicBezTo>
                    <a:pt x="539" y="71"/>
                    <a:pt x="540" y="70"/>
                    <a:pt x="544" y="72"/>
                  </a:cubicBezTo>
                  <a:close/>
                  <a:moveTo>
                    <a:pt x="517" y="144"/>
                  </a:moveTo>
                  <a:cubicBezTo>
                    <a:pt x="516" y="144"/>
                    <a:pt x="515" y="144"/>
                    <a:pt x="514" y="144"/>
                  </a:cubicBezTo>
                  <a:cubicBezTo>
                    <a:pt x="512" y="143"/>
                    <a:pt x="514" y="143"/>
                    <a:pt x="514" y="142"/>
                  </a:cubicBezTo>
                  <a:cubicBezTo>
                    <a:pt x="515" y="143"/>
                    <a:pt x="516" y="143"/>
                    <a:pt x="517" y="144"/>
                  </a:cubicBezTo>
                  <a:close/>
                  <a:moveTo>
                    <a:pt x="536" y="70"/>
                  </a:moveTo>
                  <a:cubicBezTo>
                    <a:pt x="538" y="70"/>
                    <a:pt x="536" y="69"/>
                    <a:pt x="538" y="69"/>
                  </a:cubicBezTo>
                  <a:cubicBezTo>
                    <a:pt x="539" y="69"/>
                    <a:pt x="539" y="72"/>
                    <a:pt x="536" y="70"/>
                  </a:cubicBezTo>
                  <a:close/>
                  <a:moveTo>
                    <a:pt x="539" y="62"/>
                  </a:moveTo>
                  <a:cubicBezTo>
                    <a:pt x="539" y="63"/>
                    <a:pt x="534" y="61"/>
                    <a:pt x="535" y="60"/>
                  </a:cubicBezTo>
                  <a:cubicBezTo>
                    <a:pt x="537" y="61"/>
                    <a:pt x="538" y="62"/>
                    <a:pt x="539" y="62"/>
                  </a:cubicBezTo>
                  <a:close/>
                  <a:moveTo>
                    <a:pt x="512" y="141"/>
                  </a:moveTo>
                  <a:cubicBezTo>
                    <a:pt x="513" y="142"/>
                    <a:pt x="511" y="141"/>
                    <a:pt x="512" y="142"/>
                  </a:cubicBezTo>
                  <a:cubicBezTo>
                    <a:pt x="512" y="143"/>
                    <a:pt x="509" y="141"/>
                    <a:pt x="509" y="142"/>
                  </a:cubicBezTo>
                  <a:cubicBezTo>
                    <a:pt x="508" y="141"/>
                    <a:pt x="508" y="141"/>
                    <a:pt x="507" y="140"/>
                  </a:cubicBezTo>
                  <a:cubicBezTo>
                    <a:pt x="506" y="140"/>
                    <a:pt x="508" y="141"/>
                    <a:pt x="506" y="141"/>
                  </a:cubicBezTo>
                  <a:cubicBezTo>
                    <a:pt x="506" y="140"/>
                    <a:pt x="506" y="140"/>
                    <a:pt x="505" y="140"/>
                  </a:cubicBezTo>
                  <a:cubicBezTo>
                    <a:pt x="505" y="140"/>
                    <a:pt x="506" y="139"/>
                    <a:pt x="506" y="139"/>
                  </a:cubicBezTo>
                  <a:cubicBezTo>
                    <a:pt x="503" y="139"/>
                    <a:pt x="505" y="139"/>
                    <a:pt x="502" y="138"/>
                  </a:cubicBezTo>
                  <a:cubicBezTo>
                    <a:pt x="502" y="137"/>
                    <a:pt x="504" y="138"/>
                    <a:pt x="505" y="138"/>
                  </a:cubicBezTo>
                  <a:cubicBezTo>
                    <a:pt x="505" y="138"/>
                    <a:pt x="505" y="137"/>
                    <a:pt x="504" y="137"/>
                  </a:cubicBezTo>
                  <a:cubicBezTo>
                    <a:pt x="506" y="137"/>
                    <a:pt x="506" y="139"/>
                    <a:pt x="509" y="139"/>
                  </a:cubicBezTo>
                  <a:cubicBezTo>
                    <a:pt x="507" y="140"/>
                    <a:pt x="510" y="140"/>
                    <a:pt x="512" y="141"/>
                  </a:cubicBezTo>
                  <a:close/>
                  <a:moveTo>
                    <a:pt x="522" y="105"/>
                  </a:moveTo>
                  <a:cubicBezTo>
                    <a:pt x="521" y="106"/>
                    <a:pt x="520" y="104"/>
                    <a:pt x="518" y="104"/>
                  </a:cubicBezTo>
                  <a:cubicBezTo>
                    <a:pt x="518" y="103"/>
                    <a:pt x="520" y="105"/>
                    <a:pt x="522" y="105"/>
                  </a:cubicBezTo>
                  <a:close/>
                  <a:moveTo>
                    <a:pt x="530" y="70"/>
                  </a:moveTo>
                  <a:cubicBezTo>
                    <a:pt x="531" y="71"/>
                    <a:pt x="528" y="70"/>
                    <a:pt x="527" y="69"/>
                  </a:cubicBezTo>
                  <a:cubicBezTo>
                    <a:pt x="527" y="69"/>
                    <a:pt x="529" y="69"/>
                    <a:pt x="530" y="70"/>
                  </a:cubicBezTo>
                  <a:close/>
                  <a:moveTo>
                    <a:pt x="527" y="74"/>
                  </a:moveTo>
                  <a:cubicBezTo>
                    <a:pt x="526" y="73"/>
                    <a:pt x="526" y="72"/>
                    <a:pt x="523" y="71"/>
                  </a:cubicBezTo>
                  <a:cubicBezTo>
                    <a:pt x="523" y="69"/>
                    <a:pt x="528" y="73"/>
                    <a:pt x="527" y="74"/>
                  </a:cubicBezTo>
                  <a:close/>
                  <a:moveTo>
                    <a:pt x="516" y="116"/>
                  </a:moveTo>
                  <a:cubicBezTo>
                    <a:pt x="516" y="116"/>
                    <a:pt x="515" y="116"/>
                    <a:pt x="515" y="116"/>
                  </a:cubicBezTo>
                  <a:cubicBezTo>
                    <a:pt x="514" y="116"/>
                    <a:pt x="515" y="116"/>
                    <a:pt x="515" y="117"/>
                  </a:cubicBezTo>
                  <a:cubicBezTo>
                    <a:pt x="514" y="117"/>
                    <a:pt x="513" y="116"/>
                    <a:pt x="513" y="115"/>
                  </a:cubicBezTo>
                  <a:cubicBezTo>
                    <a:pt x="513" y="115"/>
                    <a:pt x="515" y="116"/>
                    <a:pt x="516" y="116"/>
                  </a:cubicBezTo>
                  <a:close/>
                  <a:moveTo>
                    <a:pt x="505" y="48"/>
                  </a:moveTo>
                  <a:cubicBezTo>
                    <a:pt x="507" y="48"/>
                    <a:pt x="498" y="46"/>
                    <a:pt x="503" y="46"/>
                  </a:cubicBezTo>
                  <a:cubicBezTo>
                    <a:pt x="502" y="45"/>
                    <a:pt x="501" y="46"/>
                    <a:pt x="500" y="45"/>
                  </a:cubicBezTo>
                  <a:cubicBezTo>
                    <a:pt x="500" y="45"/>
                    <a:pt x="501" y="46"/>
                    <a:pt x="501" y="46"/>
                  </a:cubicBezTo>
                  <a:cubicBezTo>
                    <a:pt x="498" y="45"/>
                    <a:pt x="495" y="44"/>
                    <a:pt x="495" y="45"/>
                  </a:cubicBezTo>
                  <a:cubicBezTo>
                    <a:pt x="493" y="44"/>
                    <a:pt x="492" y="44"/>
                    <a:pt x="489" y="44"/>
                  </a:cubicBezTo>
                  <a:cubicBezTo>
                    <a:pt x="489" y="42"/>
                    <a:pt x="493" y="44"/>
                    <a:pt x="494" y="44"/>
                  </a:cubicBezTo>
                  <a:cubicBezTo>
                    <a:pt x="492" y="42"/>
                    <a:pt x="490" y="43"/>
                    <a:pt x="488" y="41"/>
                  </a:cubicBezTo>
                  <a:cubicBezTo>
                    <a:pt x="487" y="42"/>
                    <a:pt x="491" y="42"/>
                    <a:pt x="490" y="43"/>
                  </a:cubicBezTo>
                  <a:cubicBezTo>
                    <a:pt x="487" y="42"/>
                    <a:pt x="486" y="41"/>
                    <a:pt x="484" y="41"/>
                  </a:cubicBezTo>
                  <a:cubicBezTo>
                    <a:pt x="482" y="39"/>
                    <a:pt x="486" y="41"/>
                    <a:pt x="486" y="40"/>
                  </a:cubicBezTo>
                  <a:cubicBezTo>
                    <a:pt x="485" y="39"/>
                    <a:pt x="483" y="40"/>
                    <a:pt x="482" y="39"/>
                  </a:cubicBezTo>
                  <a:cubicBezTo>
                    <a:pt x="480" y="39"/>
                    <a:pt x="485" y="41"/>
                    <a:pt x="482" y="41"/>
                  </a:cubicBezTo>
                  <a:cubicBezTo>
                    <a:pt x="480" y="39"/>
                    <a:pt x="480" y="39"/>
                    <a:pt x="476" y="38"/>
                  </a:cubicBezTo>
                  <a:cubicBezTo>
                    <a:pt x="477" y="38"/>
                    <a:pt x="477" y="38"/>
                    <a:pt x="477" y="37"/>
                  </a:cubicBezTo>
                  <a:cubicBezTo>
                    <a:pt x="474" y="37"/>
                    <a:pt x="476" y="38"/>
                    <a:pt x="474" y="38"/>
                  </a:cubicBezTo>
                  <a:cubicBezTo>
                    <a:pt x="467" y="34"/>
                    <a:pt x="459" y="35"/>
                    <a:pt x="452" y="33"/>
                  </a:cubicBezTo>
                  <a:cubicBezTo>
                    <a:pt x="451" y="34"/>
                    <a:pt x="445" y="33"/>
                    <a:pt x="446" y="31"/>
                  </a:cubicBezTo>
                  <a:cubicBezTo>
                    <a:pt x="443" y="32"/>
                    <a:pt x="444" y="32"/>
                    <a:pt x="440" y="32"/>
                  </a:cubicBezTo>
                  <a:cubicBezTo>
                    <a:pt x="439" y="30"/>
                    <a:pt x="435" y="30"/>
                    <a:pt x="430" y="30"/>
                  </a:cubicBezTo>
                  <a:cubicBezTo>
                    <a:pt x="426" y="30"/>
                    <a:pt x="421" y="30"/>
                    <a:pt x="418" y="29"/>
                  </a:cubicBezTo>
                  <a:cubicBezTo>
                    <a:pt x="418" y="28"/>
                    <a:pt x="419" y="28"/>
                    <a:pt x="420" y="28"/>
                  </a:cubicBezTo>
                  <a:cubicBezTo>
                    <a:pt x="420" y="28"/>
                    <a:pt x="419" y="28"/>
                    <a:pt x="419" y="28"/>
                  </a:cubicBezTo>
                  <a:cubicBezTo>
                    <a:pt x="417" y="29"/>
                    <a:pt x="409" y="29"/>
                    <a:pt x="406" y="28"/>
                  </a:cubicBezTo>
                  <a:cubicBezTo>
                    <a:pt x="402" y="29"/>
                    <a:pt x="399" y="28"/>
                    <a:pt x="394" y="28"/>
                  </a:cubicBezTo>
                  <a:cubicBezTo>
                    <a:pt x="394" y="28"/>
                    <a:pt x="396" y="28"/>
                    <a:pt x="396" y="27"/>
                  </a:cubicBezTo>
                  <a:cubicBezTo>
                    <a:pt x="396" y="28"/>
                    <a:pt x="399" y="28"/>
                    <a:pt x="400" y="27"/>
                  </a:cubicBezTo>
                  <a:cubicBezTo>
                    <a:pt x="400" y="27"/>
                    <a:pt x="399" y="27"/>
                    <a:pt x="397" y="27"/>
                  </a:cubicBezTo>
                  <a:cubicBezTo>
                    <a:pt x="400" y="26"/>
                    <a:pt x="405" y="26"/>
                    <a:pt x="410" y="26"/>
                  </a:cubicBezTo>
                  <a:cubicBezTo>
                    <a:pt x="409" y="27"/>
                    <a:pt x="409" y="27"/>
                    <a:pt x="410" y="27"/>
                  </a:cubicBezTo>
                  <a:cubicBezTo>
                    <a:pt x="411" y="27"/>
                    <a:pt x="413" y="27"/>
                    <a:pt x="414" y="27"/>
                  </a:cubicBezTo>
                  <a:cubicBezTo>
                    <a:pt x="415" y="27"/>
                    <a:pt x="420" y="27"/>
                    <a:pt x="424" y="27"/>
                  </a:cubicBezTo>
                  <a:cubicBezTo>
                    <a:pt x="428" y="27"/>
                    <a:pt x="431" y="27"/>
                    <a:pt x="430" y="25"/>
                  </a:cubicBezTo>
                  <a:cubicBezTo>
                    <a:pt x="437" y="26"/>
                    <a:pt x="438" y="26"/>
                    <a:pt x="445" y="25"/>
                  </a:cubicBezTo>
                  <a:cubicBezTo>
                    <a:pt x="446" y="26"/>
                    <a:pt x="448" y="26"/>
                    <a:pt x="448" y="27"/>
                  </a:cubicBezTo>
                  <a:cubicBezTo>
                    <a:pt x="450" y="26"/>
                    <a:pt x="458" y="27"/>
                    <a:pt x="462" y="29"/>
                  </a:cubicBezTo>
                  <a:cubicBezTo>
                    <a:pt x="464" y="29"/>
                    <a:pt x="464" y="29"/>
                    <a:pt x="466" y="29"/>
                  </a:cubicBezTo>
                  <a:cubicBezTo>
                    <a:pt x="469" y="29"/>
                    <a:pt x="473" y="30"/>
                    <a:pt x="477" y="31"/>
                  </a:cubicBezTo>
                  <a:cubicBezTo>
                    <a:pt x="481" y="32"/>
                    <a:pt x="485" y="33"/>
                    <a:pt x="488" y="34"/>
                  </a:cubicBezTo>
                  <a:cubicBezTo>
                    <a:pt x="488" y="35"/>
                    <a:pt x="492" y="37"/>
                    <a:pt x="496" y="37"/>
                  </a:cubicBezTo>
                  <a:cubicBezTo>
                    <a:pt x="499" y="39"/>
                    <a:pt x="509" y="43"/>
                    <a:pt x="513" y="43"/>
                  </a:cubicBezTo>
                  <a:cubicBezTo>
                    <a:pt x="516" y="44"/>
                    <a:pt x="513" y="43"/>
                    <a:pt x="513" y="44"/>
                  </a:cubicBezTo>
                  <a:cubicBezTo>
                    <a:pt x="516" y="45"/>
                    <a:pt x="522" y="46"/>
                    <a:pt x="524" y="48"/>
                  </a:cubicBezTo>
                  <a:cubicBezTo>
                    <a:pt x="522" y="48"/>
                    <a:pt x="523" y="49"/>
                    <a:pt x="525" y="50"/>
                  </a:cubicBezTo>
                  <a:cubicBezTo>
                    <a:pt x="527" y="51"/>
                    <a:pt x="529" y="52"/>
                    <a:pt x="530" y="53"/>
                  </a:cubicBezTo>
                  <a:cubicBezTo>
                    <a:pt x="527" y="52"/>
                    <a:pt x="524" y="50"/>
                    <a:pt x="522" y="49"/>
                  </a:cubicBezTo>
                  <a:cubicBezTo>
                    <a:pt x="521" y="48"/>
                    <a:pt x="520" y="49"/>
                    <a:pt x="518" y="48"/>
                  </a:cubicBezTo>
                  <a:cubicBezTo>
                    <a:pt x="518" y="48"/>
                    <a:pt x="519" y="48"/>
                    <a:pt x="519" y="48"/>
                  </a:cubicBezTo>
                  <a:cubicBezTo>
                    <a:pt x="513" y="46"/>
                    <a:pt x="508" y="45"/>
                    <a:pt x="503" y="43"/>
                  </a:cubicBezTo>
                  <a:cubicBezTo>
                    <a:pt x="499" y="42"/>
                    <a:pt x="494" y="40"/>
                    <a:pt x="490" y="39"/>
                  </a:cubicBezTo>
                  <a:cubicBezTo>
                    <a:pt x="488" y="39"/>
                    <a:pt x="483" y="37"/>
                    <a:pt x="482" y="38"/>
                  </a:cubicBezTo>
                  <a:cubicBezTo>
                    <a:pt x="485" y="39"/>
                    <a:pt x="489" y="40"/>
                    <a:pt x="493" y="41"/>
                  </a:cubicBezTo>
                  <a:cubicBezTo>
                    <a:pt x="497" y="42"/>
                    <a:pt x="501" y="43"/>
                    <a:pt x="504" y="44"/>
                  </a:cubicBezTo>
                  <a:cubicBezTo>
                    <a:pt x="504" y="44"/>
                    <a:pt x="503" y="44"/>
                    <a:pt x="503" y="45"/>
                  </a:cubicBezTo>
                  <a:cubicBezTo>
                    <a:pt x="503" y="45"/>
                    <a:pt x="511" y="46"/>
                    <a:pt x="509" y="48"/>
                  </a:cubicBezTo>
                  <a:cubicBezTo>
                    <a:pt x="512" y="47"/>
                    <a:pt x="514" y="49"/>
                    <a:pt x="516" y="48"/>
                  </a:cubicBezTo>
                  <a:cubicBezTo>
                    <a:pt x="519" y="49"/>
                    <a:pt x="523" y="50"/>
                    <a:pt x="522" y="51"/>
                  </a:cubicBezTo>
                  <a:cubicBezTo>
                    <a:pt x="520" y="51"/>
                    <a:pt x="519" y="50"/>
                    <a:pt x="518" y="50"/>
                  </a:cubicBezTo>
                  <a:cubicBezTo>
                    <a:pt x="520" y="51"/>
                    <a:pt x="521" y="52"/>
                    <a:pt x="523" y="53"/>
                  </a:cubicBezTo>
                  <a:cubicBezTo>
                    <a:pt x="523" y="53"/>
                    <a:pt x="522" y="52"/>
                    <a:pt x="524" y="52"/>
                  </a:cubicBezTo>
                  <a:cubicBezTo>
                    <a:pt x="528" y="53"/>
                    <a:pt x="529" y="55"/>
                    <a:pt x="531" y="56"/>
                  </a:cubicBezTo>
                  <a:cubicBezTo>
                    <a:pt x="529" y="56"/>
                    <a:pt x="526" y="55"/>
                    <a:pt x="524" y="55"/>
                  </a:cubicBezTo>
                  <a:cubicBezTo>
                    <a:pt x="523" y="55"/>
                    <a:pt x="523" y="55"/>
                    <a:pt x="523" y="54"/>
                  </a:cubicBezTo>
                  <a:cubicBezTo>
                    <a:pt x="519" y="53"/>
                    <a:pt x="519" y="53"/>
                    <a:pt x="513" y="51"/>
                  </a:cubicBezTo>
                  <a:cubicBezTo>
                    <a:pt x="513" y="52"/>
                    <a:pt x="515" y="53"/>
                    <a:pt x="513" y="53"/>
                  </a:cubicBezTo>
                  <a:cubicBezTo>
                    <a:pt x="509" y="52"/>
                    <a:pt x="510" y="51"/>
                    <a:pt x="508" y="49"/>
                  </a:cubicBezTo>
                  <a:cubicBezTo>
                    <a:pt x="510" y="50"/>
                    <a:pt x="509" y="50"/>
                    <a:pt x="511" y="51"/>
                  </a:cubicBezTo>
                  <a:cubicBezTo>
                    <a:pt x="513" y="51"/>
                    <a:pt x="511" y="50"/>
                    <a:pt x="512" y="51"/>
                  </a:cubicBezTo>
                  <a:cubicBezTo>
                    <a:pt x="511" y="49"/>
                    <a:pt x="509" y="49"/>
                    <a:pt x="507" y="49"/>
                  </a:cubicBezTo>
                  <a:cubicBezTo>
                    <a:pt x="506" y="49"/>
                    <a:pt x="504" y="49"/>
                    <a:pt x="502" y="48"/>
                  </a:cubicBezTo>
                  <a:cubicBezTo>
                    <a:pt x="502" y="47"/>
                    <a:pt x="506" y="48"/>
                    <a:pt x="505" y="48"/>
                  </a:cubicBezTo>
                  <a:close/>
                  <a:moveTo>
                    <a:pt x="526" y="58"/>
                  </a:moveTo>
                  <a:cubicBezTo>
                    <a:pt x="525" y="58"/>
                    <a:pt x="523" y="58"/>
                    <a:pt x="521" y="57"/>
                  </a:cubicBezTo>
                  <a:cubicBezTo>
                    <a:pt x="522" y="57"/>
                    <a:pt x="525" y="57"/>
                    <a:pt x="526" y="58"/>
                  </a:cubicBezTo>
                  <a:close/>
                  <a:moveTo>
                    <a:pt x="521" y="73"/>
                  </a:moveTo>
                  <a:cubicBezTo>
                    <a:pt x="520" y="72"/>
                    <a:pt x="520" y="71"/>
                    <a:pt x="521" y="71"/>
                  </a:cubicBezTo>
                  <a:cubicBezTo>
                    <a:pt x="519" y="70"/>
                    <a:pt x="519" y="70"/>
                    <a:pt x="519" y="70"/>
                  </a:cubicBezTo>
                  <a:cubicBezTo>
                    <a:pt x="518" y="70"/>
                    <a:pt x="519" y="71"/>
                    <a:pt x="519" y="71"/>
                  </a:cubicBezTo>
                  <a:cubicBezTo>
                    <a:pt x="518" y="70"/>
                    <a:pt x="518" y="70"/>
                    <a:pt x="516" y="69"/>
                  </a:cubicBezTo>
                  <a:cubicBezTo>
                    <a:pt x="516" y="69"/>
                    <a:pt x="517" y="69"/>
                    <a:pt x="517" y="69"/>
                  </a:cubicBezTo>
                  <a:cubicBezTo>
                    <a:pt x="517" y="68"/>
                    <a:pt x="515" y="69"/>
                    <a:pt x="512" y="68"/>
                  </a:cubicBezTo>
                  <a:cubicBezTo>
                    <a:pt x="514" y="67"/>
                    <a:pt x="516" y="68"/>
                    <a:pt x="517" y="68"/>
                  </a:cubicBezTo>
                  <a:cubicBezTo>
                    <a:pt x="519" y="69"/>
                    <a:pt x="521" y="70"/>
                    <a:pt x="522" y="71"/>
                  </a:cubicBezTo>
                  <a:cubicBezTo>
                    <a:pt x="520" y="71"/>
                    <a:pt x="523" y="73"/>
                    <a:pt x="521" y="73"/>
                  </a:cubicBezTo>
                  <a:close/>
                  <a:moveTo>
                    <a:pt x="522" y="68"/>
                  </a:moveTo>
                  <a:cubicBezTo>
                    <a:pt x="521" y="69"/>
                    <a:pt x="520" y="68"/>
                    <a:pt x="518" y="67"/>
                  </a:cubicBezTo>
                  <a:cubicBezTo>
                    <a:pt x="516" y="67"/>
                    <a:pt x="514" y="66"/>
                    <a:pt x="514" y="65"/>
                  </a:cubicBezTo>
                  <a:cubicBezTo>
                    <a:pt x="516" y="66"/>
                    <a:pt x="517" y="66"/>
                    <a:pt x="518" y="67"/>
                  </a:cubicBezTo>
                  <a:cubicBezTo>
                    <a:pt x="519" y="67"/>
                    <a:pt x="520" y="68"/>
                    <a:pt x="522" y="68"/>
                  </a:cubicBezTo>
                  <a:close/>
                  <a:moveTo>
                    <a:pt x="523" y="56"/>
                  </a:moveTo>
                  <a:cubicBezTo>
                    <a:pt x="523" y="57"/>
                    <a:pt x="518" y="56"/>
                    <a:pt x="519" y="54"/>
                  </a:cubicBezTo>
                  <a:cubicBezTo>
                    <a:pt x="522" y="55"/>
                    <a:pt x="521" y="56"/>
                    <a:pt x="523" y="56"/>
                  </a:cubicBezTo>
                  <a:close/>
                  <a:moveTo>
                    <a:pt x="501" y="135"/>
                  </a:moveTo>
                  <a:cubicBezTo>
                    <a:pt x="502" y="135"/>
                    <a:pt x="502" y="136"/>
                    <a:pt x="503" y="136"/>
                  </a:cubicBezTo>
                  <a:cubicBezTo>
                    <a:pt x="503" y="137"/>
                    <a:pt x="502" y="136"/>
                    <a:pt x="501" y="136"/>
                  </a:cubicBezTo>
                  <a:cubicBezTo>
                    <a:pt x="500" y="136"/>
                    <a:pt x="501" y="137"/>
                    <a:pt x="499" y="136"/>
                  </a:cubicBezTo>
                  <a:cubicBezTo>
                    <a:pt x="499" y="135"/>
                    <a:pt x="499" y="135"/>
                    <a:pt x="499" y="135"/>
                  </a:cubicBezTo>
                  <a:cubicBezTo>
                    <a:pt x="500" y="136"/>
                    <a:pt x="501" y="136"/>
                    <a:pt x="501" y="135"/>
                  </a:cubicBezTo>
                  <a:close/>
                  <a:moveTo>
                    <a:pt x="520" y="57"/>
                  </a:moveTo>
                  <a:cubicBezTo>
                    <a:pt x="520" y="58"/>
                    <a:pt x="517" y="56"/>
                    <a:pt x="516" y="55"/>
                  </a:cubicBezTo>
                  <a:cubicBezTo>
                    <a:pt x="516" y="54"/>
                    <a:pt x="517" y="54"/>
                    <a:pt x="517" y="54"/>
                  </a:cubicBezTo>
                  <a:cubicBezTo>
                    <a:pt x="519" y="55"/>
                    <a:pt x="517" y="56"/>
                    <a:pt x="520" y="57"/>
                  </a:cubicBezTo>
                  <a:close/>
                  <a:moveTo>
                    <a:pt x="502" y="96"/>
                  </a:moveTo>
                  <a:cubicBezTo>
                    <a:pt x="503" y="97"/>
                    <a:pt x="506" y="98"/>
                    <a:pt x="506" y="99"/>
                  </a:cubicBezTo>
                  <a:cubicBezTo>
                    <a:pt x="506" y="100"/>
                    <a:pt x="504" y="99"/>
                    <a:pt x="503" y="98"/>
                  </a:cubicBezTo>
                  <a:cubicBezTo>
                    <a:pt x="503" y="98"/>
                    <a:pt x="501" y="97"/>
                    <a:pt x="502" y="96"/>
                  </a:cubicBezTo>
                  <a:cubicBezTo>
                    <a:pt x="500" y="97"/>
                    <a:pt x="499" y="97"/>
                    <a:pt x="497" y="96"/>
                  </a:cubicBezTo>
                  <a:cubicBezTo>
                    <a:pt x="497" y="95"/>
                    <a:pt x="501" y="96"/>
                    <a:pt x="498" y="94"/>
                  </a:cubicBezTo>
                  <a:cubicBezTo>
                    <a:pt x="499" y="94"/>
                    <a:pt x="500" y="94"/>
                    <a:pt x="501" y="95"/>
                  </a:cubicBezTo>
                  <a:cubicBezTo>
                    <a:pt x="501" y="95"/>
                    <a:pt x="500" y="95"/>
                    <a:pt x="500" y="96"/>
                  </a:cubicBezTo>
                  <a:cubicBezTo>
                    <a:pt x="502" y="96"/>
                    <a:pt x="504" y="95"/>
                    <a:pt x="506" y="96"/>
                  </a:cubicBezTo>
                  <a:cubicBezTo>
                    <a:pt x="503" y="96"/>
                    <a:pt x="505" y="98"/>
                    <a:pt x="502" y="96"/>
                  </a:cubicBezTo>
                  <a:close/>
                  <a:moveTo>
                    <a:pt x="509" y="51"/>
                  </a:moveTo>
                  <a:cubicBezTo>
                    <a:pt x="510" y="52"/>
                    <a:pt x="506" y="50"/>
                    <a:pt x="504" y="50"/>
                  </a:cubicBezTo>
                  <a:cubicBezTo>
                    <a:pt x="504" y="49"/>
                    <a:pt x="507" y="50"/>
                    <a:pt x="509" y="51"/>
                  </a:cubicBezTo>
                  <a:close/>
                  <a:moveTo>
                    <a:pt x="497" y="94"/>
                  </a:moveTo>
                  <a:cubicBezTo>
                    <a:pt x="496" y="95"/>
                    <a:pt x="496" y="95"/>
                    <a:pt x="496" y="96"/>
                  </a:cubicBezTo>
                  <a:cubicBezTo>
                    <a:pt x="493" y="95"/>
                    <a:pt x="494" y="95"/>
                    <a:pt x="493" y="94"/>
                  </a:cubicBezTo>
                  <a:cubicBezTo>
                    <a:pt x="493" y="94"/>
                    <a:pt x="497" y="95"/>
                    <a:pt x="495" y="94"/>
                  </a:cubicBezTo>
                  <a:cubicBezTo>
                    <a:pt x="495" y="93"/>
                    <a:pt x="496" y="94"/>
                    <a:pt x="497" y="94"/>
                  </a:cubicBezTo>
                  <a:close/>
                  <a:moveTo>
                    <a:pt x="492" y="93"/>
                  </a:moveTo>
                  <a:cubicBezTo>
                    <a:pt x="492" y="94"/>
                    <a:pt x="489" y="93"/>
                    <a:pt x="490" y="94"/>
                  </a:cubicBezTo>
                  <a:cubicBezTo>
                    <a:pt x="488" y="93"/>
                    <a:pt x="490" y="92"/>
                    <a:pt x="487" y="92"/>
                  </a:cubicBezTo>
                  <a:cubicBezTo>
                    <a:pt x="489" y="94"/>
                    <a:pt x="487" y="93"/>
                    <a:pt x="486" y="92"/>
                  </a:cubicBezTo>
                  <a:cubicBezTo>
                    <a:pt x="487" y="91"/>
                    <a:pt x="490" y="92"/>
                    <a:pt x="492" y="93"/>
                  </a:cubicBezTo>
                  <a:close/>
                  <a:moveTo>
                    <a:pt x="487" y="90"/>
                  </a:moveTo>
                  <a:cubicBezTo>
                    <a:pt x="487" y="90"/>
                    <a:pt x="488" y="90"/>
                    <a:pt x="490" y="91"/>
                  </a:cubicBezTo>
                  <a:cubicBezTo>
                    <a:pt x="490" y="91"/>
                    <a:pt x="490" y="91"/>
                    <a:pt x="490" y="92"/>
                  </a:cubicBezTo>
                  <a:cubicBezTo>
                    <a:pt x="489" y="91"/>
                    <a:pt x="489" y="91"/>
                    <a:pt x="488" y="91"/>
                  </a:cubicBezTo>
                  <a:cubicBezTo>
                    <a:pt x="489" y="91"/>
                    <a:pt x="489" y="91"/>
                    <a:pt x="487" y="90"/>
                  </a:cubicBezTo>
                  <a:close/>
                  <a:moveTo>
                    <a:pt x="495" y="46"/>
                  </a:moveTo>
                  <a:cubicBezTo>
                    <a:pt x="495" y="47"/>
                    <a:pt x="492" y="46"/>
                    <a:pt x="490" y="45"/>
                  </a:cubicBezTo>
                  <a:cubicBezTo>
                    <a:pt x="490" y="44"/>
                    <a:pt x="493" y="45"/>
                    <a:pt x="495" y="46"/>
                  </a:cubicBezTo>
                  <a:close/>
                  <a:moveTo>
                    <a:pt x="481" y="130"/>
                  </a:moveTo>
                  <a:cubicBezTo>
                    <a:pt x="481" y="131"/>
                    <a:pt x="479" y="131"/>
                    <a:pt x="480" y="132"/>
                  </a:cubicBezTo>
                  <a:cubicBezTo>
                    <a:pt x="478" y="131"/>
                    <a:pt x="475" y="131"/>
                    <a:pt x="475" y="130"/>
                  </a:cubicBezTo>
                  <a:cubicBezTo>
                    <a:pt x="479" y="132"/>
                    <a:pt x="478" y="130"/>
                    <a:pt x="481" y="130"/>
                  </a:cubicBezTo>
                  <a:close/>
                  <a:moveTo>
                    <a:pt x="484" y="102"/>
                  </a:moveTo>
                  <a:cubicBezTo>
                    <a:pt x="483" y="102"/>
                    <a:pt x="483" y="102"/>
                    <a:pt x="484" y="103"/>
                  </a:cubicBezTo>
                  <a:cubicBezTo>
                    <a:pt x="481" y="103"/>
                    <a:pt x="482" y="101"/>
                    <a:pt x="481" y="101"/>
                  </a:cubicBezTo>
                  <a:cubicBezTo>
                    <a:pt x="481" y="100"/>
                    <a:pt x="482" y="102"/>
                    <a:pt x="484" y="102"/>
                  </a:cubicBezTo>
                  <a:close/>
                  <a:moveTo>
                    <a:pt x="482" y="89"/>
                  </a:moveTo>
                  <a:cubicBezTo>
                    <a:pt x="482" y="91"/>
                    <a:pt x="479" y="89"/>
                    <a:pt x="478" y="90"/>
                  </a:cubicBezTo>
                  <a:cubicBezTo>
                    <a:pt x="476" y="89"/>
                    <a:pt x="478" y="89"/>
                    <a:pt x="477" y="88"/>
                  </a:cubicBezTo>
                  <a:cubicBezTo>
                    <a:pt x="476" y="89"/>
                    <a:pt x="473" y="88"/>
                    <a:pt x="471" y="87"/>
                  </a:cubicBezTo>
                  <a:cubicBezTo>
                    <a:pt x="475" y="86"/>
                    <a:pt x="478" y="88"/>
                    <a:pt x="482" y="89"/>
                  </a:cubicBezTo>
                  <a:close/>
                  <a:moveTo>
                    <a:pt x="479" y="90"/>
                  </a:moveTo>
                  <a:cubicBezTo>
                    <a:pt x="476" y="91"/>
                    <a:pt x="473" y="88"/>
                    <a:pt x="470" y="88"/>
                  </a:cubicBezTo>
                  <a:cubicBezTo>
                    <a:pt x="472" y="87"/>
                    <a:pt x="476" y="90"/>
                    <a:pt x="479" y="90"/>
                  </a:cubicBezTo>
                  <a:close/>
                  <a:moveTo>
                    <a:pt x="472" y="130"/>
                  </a:moveTo>
                  <a:cubicBezTo>
                    <a:pt x="471" y="130"/>
                    <a:pt x="471" y="129"/>
                    <a:pt x="470" y="128"/>
                  </a:cubicBezTo>
                  <a:cubicBezTo>
                    <a:pt x="471" y="128"/>
                    <a:pt x="474" y="130"/>
                    <a:pt x="472" y="130"/>
                  </a:cubicBezTo>
                  <a:close/>
                  <a:moveTo>
                    <a:pt x="469" y="107"/>
                  </a:moveTo>
                  <a:cubicBezTo>
                    <a:pt x="465" y="106"/>
                    <a:pt x="467" y="106"/>
                    <a:pt x="464" y="104"/>
                  </a:cubicBezTo>
                  <a:cubicBezTo>
                    <a:pt x="467" y="105"/>
                    <a:pt x="470" y="106"/>
                    <a:pt x="469" y="107"/>
                  </a:cubicBezTo>
                  <a:close/>
                  <a:moveTo>
                    <a:pt x="468" y="85"/>
                  </a:moveTo>
                  <a:cubicBezTo>
                    <a:pt x="468" y="86"/>
                    <a:pt x="467" y="86"/>
                    <a:pt x="465" y="86"/>
                  </a:cubicBezTo>
                  <a:cubicBezTo>
                    <a:pt x="464" y="86"/>
                    <a:pt x="463" y="85"/>
                    <a:pt x="462" y="86"/>
                  </a:cubicBezTo>
                  <a:cubicBezTo>
                    <a:pt x="463" y="85"/>
                    <a:pt x="459" y="84"/>
                    <a:pt x="455" y="83"/>
                  </a:cubicBezTo>
                  <a:cubicBezTo>
                    <a:pt x="455" y="83"/>
                    <a:pt x="455" y="83"/>
                    <a:pt x="455" y="82"/>
                  </a:cubicBezTo>
                  <a:cubicBezTo>
                    <a:pt x="457" y="82"/>
                    <a:pt x="457" y="83"/>
                    <a:pt x="459" y="84"/>
                  </a:cubicBezTo>
                  <a:cubicBezTo>
                    <a:pt x="458" y="82"/>
                    <a:pt x="462" y="84"/>
                    <a:pt x="463" y="83"/>
                  </a:cubicBezTo>
                  <a:cubicBezTo>
                    <a:pt x="463" y="83"/>
                    <a:pt x="465" y="86"/>
                    <a:pt x="466" y="84"/>
                  </a:cubicBezTo>
                  <a:cubicBezTo>
                    <a:pt x="467" y="85"/>
                    <a:pt x="467" y="85"/>
                    <a:pt x="468" y="85"/>
                  </a:cubicBezTo>
                  <a:close/>
                  <a:moveTo>
                    <a:pt x="464" y="96"/>
                  </a:moveTo>
                  <a:cubicBezTo>
                    <a:pt x="463" y="96"/>
                    <a:pt x="463" y="96"/>
                    <a:pt x="462" y="96"/>
                  </a:cubicBezTo>
                  <a:cubicBezTo>
                    <a:pt x="461" y="94"/>
                    <a:pt x="465" y="95"/>
                    <a:pt x="464" y="96"/>
                  </a:cubicBezTo>
                  <a:close/>
                  <a:moveTo>
                    <a:pt x="460" y="99"/>
                  </a:moveTo>
                  <a:cubicBezTo>
                    <a:pt x="459" y="100"/>
                    <a:pt x="456" y="98"/>
                    <a:pt x="453" y="98"/>
                  </a:cubicBezTo>
                  <a:cubicBezTo>
                    <a:pt x="455" y="97"/>
                    <a:pt x="456" y="98"/>
                    <a:pt x="460" y="99"/>
                  </a:cubicBezTo>
                  <a:close/>
                  <a:moveTo>
                    <a:pt x="459" y="95"/>
                  </a:moveTo>
                  <a:cubicBezTo>
                    <a:pt x="460" y="96"/>
                    <a:pt x="457" y="95"/>
                    <a:pt x="455" y="95"/>
                  </a:cubicBezTo>
                  <a:cubicBezTo>
                    <a:pt x="456" y="94"/>
                    <a:pt x="458" y="95"/>
                    <a:pt x="459" y="95"/>
                  </a:cubicBezTo>
                  <a:close/>
                  <a:moveTo>
                    <a:pt x="451" y="83"/>
                  </a:moveTo>
                  <a:cubicBezTo>
                    <a:pt x="450" y="83"/>
                    <a:pt x="450" y="82"/>
                    <a:pt x="449" y="83"/>
                  </a:cubicBezTo>
                  <a:cubicBezTo>
                    <a:pt x="447" y="82"/>
                    <a:pt x="452" y="81"/>
                    <a:pt x="451" y="83"/>
                  </a:cubicBezTo>
                  <a:close/>
                  <a:moveTo>
                    <a:pt x="450" y="90"/>
                  </a:moveTo>
                  <a:cubicBezTo>
                    <a:pt x="449" y="90"/>
                    <a:pt x="447" y="89"/>
                    <a:pt x="447" y="88"/>
                  </a:cubicBezTo>
                  <a:cubicBezTo>
                    <a:pt x="449" y="88"/>
                    <a:pt x="449" y="89"/>
                    <a:pt x="450" y="90"/>
                  </a:cubicBezTo>
                  <a:close/>
                  <a:moveTo>
                    <a:pt x="449" y="101"/>
                  </a:moveTo>
                  <a:cubicBezTo>
                    <a:pt x="447" y="101"/>
                    <a:pt x="444" y="100"/>
                    <a:pt x="440" y="101"/>
                  </a:cubicBezTo>
                  <a:cubicBezTo>
                    <a:pt x="441" y="100"/>
                    <a:pt x="445" y="101"/>
                    <a:pt x="444" y="100"/>
                  </a:cubicBezTo>
                  <a:cubicBezTo>
                    <a:pt x="446" y="100"/>
                    <a:pt x="448" y="100"/>
                    <a:pt x="449" y="101"/>
                  </a:cubicBezTo>
                  <a:close/>
                  <a:moveTo>
                    <a:pt x="443" y="99"/>
                  </a:moveTo>
                  <a:cubicBezTo>
                    <a:pt x="442" y="100"/>
                    <a:pt x="437" y="100"/>
                    <a:pt x="437" y="99"/>
                  </a:cubicBezTo>
                  <a:cubicBezTo>
                    <a:pt x="440" y="99"/>
                    <a:pt x="440" y="99"/>
                    <a:pt x="443" y="99"/>
                  </a:cubicBezTo>
                  <a:close/>
                  <a:moveTo>
                    <a:pt x="435" y="89"/>
                  </a:moveTo>
                  <a:cubicBezTo>
                    <a:pt x="433" y="89"/>
                    <a:pt x="433" y="89"/>
                    <a:pt x="431" y="89"/>
                  </a:cubicBezTo>
                  <a:cubicBezTo>
                    <a:pt x="431" y="88"/>
                    <a:pt x="432" y="88"/>
                    <a:pt x="432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6" y="88"/>
                    <a:pt x="436" y="88"/>
                    <a:pt x="435" y="89"/>
                  </a:cubicBezTo>
                  <a:close/>
                  <a:moveTo>
                    <a:pt x="433" y="49"/>
                  </a:moveTo>
                  <a:cubicBezTo>
                    <a:pt x="434" y="50"/>
                    <a:pt x="431" y="50"/>
                    <a:pt x="432" y="51"/>
                  </a:cubicBezTo>
                  <a:cubicBezTo>
                    <a:pt x="430" y="50"/>
                    <a:pt x="431" y="49"/>
                    <a:pt x="433" y="49"/>
                  </a:cubicBezTo>
                  <a:close/>
                  <a:moveTo>
                    <a:pt x="430" y="50"/>
                  </a:moveTo>
                  <a:cubicBezTo>
                    <a:pt x="425" y="49"/>
                    <a:pt x="427" y="50"/>
                    <a:pt x="421" y="50"/>
                  </a:cubicBezTo>
                  <a:cubicBezTo>
                    <a:pt x="421" y="50"/>
                    <a:pt x="420" y="49"/>
                    <a:pt x="420" y="49"/>
                  </a:cubicBezTo>
                  <a:cubicBezTo>
                    <a:pt x="422" y="49"/>
                    <a:pt x="424" y="49"/>
                    <a:pt x="425" y="49"/>
                  </a:cubicBezTo>
                  <a:cubicBezTo>
                    <a:pt x="427" y="49"/>
                    <a:pt x="429" y="49"/>
                    <a:pt x="430" y="49"/>
                  </a:cubicBezTo>
                  <a:cubicBezTo>
                    <a:pt x="430" y="50"/>
                    <a:pt x="430" y="51"/>
                    <a:pt x="428" y="51"/>
                  </a:cubicBezTo>
                  <a:cubicBezTo>
                    <a:pt x="427" y="50"/>
                    <a:pt x="428" y="50"/>
                    <a:pt x="430" y="50"/>
                  </a:cubicBezTo>
                  <a:close/>
                  <a:moveTo>
                    <a:pt x="428" y="88"/>
                  </a:moveTo>
                  <a:cubicBezTo>
                    <a:pt x="428" y="88"/>
                    <a:pt x="428" y="88"/>
                    <a:pt x="428" y="89"/>
                  </a:cubicBezTo>
                  <a:cubicBezTo>
                    <a:pt x="427" y="89"/>
                    <a:pt x="426" y="89"/>
                    <a:pt x="425" y="88"/>
                  </a:cubicBezTo>
                  <a:cubicBezTo>
                    <a:pt x="425" y="87"/>
                    <a:pt x="428" y="88"/>
                    <a:pt x="428" y="88"/>
                  </a:cubicBezTo>
                  <a:close/>
                  <a:moveTo>
                    <a:pt x="427" y="78"/>
                  </a:moveTo>
                  <a:cubicBezTo>
                    <a:pt x="428" y="79"/>
                    <a:pt x="425" y="79"/>
                    <a:pt x="425" y="79"/>
                  </a:cubicBezTo>
                  <a:cubicBezTo>
                    <a:pt x="423" y="79"/>
                    <a:pt x="426" y="80"/>
                    <a:pt x="425" y="80"/>
                  </a:cubicBezTo>
                  <a:cubicBezTo>
                    <a:pt x="423" y="80"/>
                    <a:pt x="423" y="79"/>
                    <a:pt x="422" y="78"/>
                  </a:cubicBezTo>
                  <a:cubicBezTo>
                    <a:pt x="424" y="78"/>
                    <a:pt x="426" y="78"/>
                    <a:pt x="427" y="78"/>
                  </a:cubicBezTo>
                  <a:close/>
                  <a:moveTo>
                    <a:pt x="421" y="79"/>
                  </a:moveTo>
                  <a:cubicBezTo>
                    <a:pt x="423" y="80"/>
                    <a:pt x="420" y="80"/>
                    <a:pt x="419" y="80"/>
                  </a:cubicBezTo>
                  <a:cubicBezTo>
                    <a:pt x="419" y="79"/>
                    <a:pt x="419" y="78"/>
                    <a:pt x="420" y="78"/>
                  </a:cubicBezTo>
                  <a:cubicBezTo>
                    <a:pt x="420" y="78"/>
                    <a:pt x="419" y="78"/>
                    <a:pt x="418" y="78"/>
                  </a:cubicBezTo>
                  <a:cubicBezTo>
                    <a:pt x="418" y="79"/>
                    <a:pt x="418" y="79"/>
                    <a:pt x="419" y="79"/>
                  </a:cubicBezTo>
                  <a:cubicBezTo>
                    <a:pt x="419" y="80"/>
                    <a:pt x="413" y="78"/>
                    <a:pt x="416" y="78"/>
                  </a:cubicBezTo>
                  <a:cubicBezTo>
                    <a:pt x="415" y="78"/>
                    <a:pt x="412" y="78"/>
                    <a:pt x="413" y="79"/>
                  </a:cubicBezTo>
                  <a:cubicBezTo>
                    <a:pt x="413" y="79"/>
                    <a:pt x="412" y="79"/>
                    <a:pt x="411" y="79"/>
                  </a:cubicBezTo>
                  <a:cubicBezTo>
                    <a:pt x="411" y="77"/>
                    <a:pt x="412" y="78"/>
                    <a:pt x="412" y="77"/>
                  </a:cubicBezTo>
                  <a:cubicBezTo>
                    <a:pt x="416" y="76"/>
                    <a:pt x="418" y="77"/>
                    <a:pt x="422" y="78"/>
                  </a:cubicBezTo>
                  <a:cubicBezTo>
                    <a:pt x="422" y="78"/>
                    <a:pt x="420" y="80"/>
                    <a:pt x="421" y="79"/>
                  </a:cubicBezTo>
                  <a:close/>
                  <a:moveTo>
                    <a:pt x="413" y="26"/>
                  </a:moveTo>
                  <a:cubicBezTo>
                    <a:pt x="412" y="24"/>
                    <a:pt x="412" y="24"/>
                    <a:pt x="412" y="24"/>
                  </a:cubicBezTo>
                  <a:cubicBezTo>
                    <a:pt x="415" y="24"/>
                    <a:pt x="416" y="26"/>
                    <a:pt x="413" y="26"/>
                  </a:cubicBezTo>
                  <a:close/>
                  <a:moveTo>
                    <a:pt x="412" y="24"/>
                  </a:moveTo>
                  <a:cubicBezTo>
                    <a:pt x="410" y="24"/>
                    <a:pt x="409" y="25"/>
                    <a:pt x="406" y="24"/>
                  </a:cubicBezTo>
                  <a:cubicBezTo>
                    <a:pt x="407" y="24"/>
                    <a:pt x="406" y="24"/>
                    <a:pt x="406" y="23"/>
                  </a:cubicBezTo>
                  <a:cubicBezTo>
                    <a:pt x="409" y="23"/>
                    <a:pt x="411" y="23"/>
                    <a:pt x="412" y="24"/>
                  </a:cubicBezTo>
                  <a:close/>
                  <a:moveTo>
                    <a:pt x="414" y="75"/>
                  </a:moveTo>
                  <a:cubicBezTo>
                    <a:pt x="414" y="76"/>
                    <a:pt x="414" y="76"/>
                    <a:pt x="414" y="76"/>
                  </a:cubicBezTo>
                  <a:cubicBezTo>
                    <a:pt x="412" y="76"/>
                    <a:pt x="412" y="75"/>
                    <a:pt x="411" y="75"/>
                  </a:cubicBezTo>
                  <a:cubicBezTo>
                    <a:pt x="411" y="75"/>
                    <a:pt x="413" y="75"/>
                    <a:pt x="414" y="75"/>
                  </a:cubicBezTo>
                  <a:close/>
                  <a:moveTo>
                    <a:pt x="399" y="77"/>
                  </a:moveTo>
                  <a:cubicBezTo>
                    <a:pt x="398" y="77"/>
                    <a:pt x="395" y="77"/>
                    <a:pt x="395" y="76"/>
                  </a:cubicBezTo>
                  <a:cubicBezTo>
                    <a:pt x="397" y="76"/>
                    <a:pt x="397" y="77"/>
                    <a:pt x="399" y="77"/>
                  </a:cubicBezTo>
                  <a:close/>
                  <a:moveTo>
                    <a:pt x="392" y="73"/>
                  </a:moveTo>
                  <a:cubicBezTo>
                    <a:pt x="391" y="73"/>
                    <a:pt x="388" y="73"/>
                    <a:pt x="388" y="72"/>
                  </a:cubicBezTo>
                  <a:cubicBezTo>
                    <a:pt x="390" y="72"/>
                    <a:pt x="392" y="72"/>
                    <a:pt x="392" y="73"/>
                  </a:cubicBezTo>
                  <a:close/>
                  <a:moveTo>
                    <a:pt x="386" y="74"/>
                  </a:moveTo>
                  <a:cubicBezTo>
                    <a:pt x="385" y="74"/>
                    <a:pt x="385" y="73"/>
                    <a:pt x="383" y="73"/>
                  </a:cubicBezTo>
                  <a:cubicBezTo>
                    <a:pt x="384" y="73"/>
                    <a:pt x="384" y="72"/>
                    <a:pt x="386" y="72"/>
                  </a:cubicBezTo>
                  <a:cubicBezTo>
                    <a:pt x="387" y="73"/>
                    <a:pt x="386" y="73"/>
                    <a:pt x="386" y="74"/>
                  </a:cubicBezTo>
                  <a:close/>
                  <a:moveTo>
                    <a:pt x="364" y="5"/>
                  </a:moveTo>
                  <a:cubicBezTo>
                    <a:pt x="363" y="6"/>
                    <a:pt x="362" y="5"/>
                    <a:pt x="362" y="5"/>
                  </a:cubicBezTo>
                  <a:cubicBezTo>
                    <a:pt x="360" y="5"/>
                    <a:pt x="361" y="6"/>
                    <a:pt x="358" y="6"/>
                  </a:cubicBezTo>
                  <a:cubicBezTo>
                    <a:pt x="359" y="5"/>
                    <a:pt x="364" y="4"/>
                    <a:pt x="364" y="5"/>
                  </a:cubicBezTo>
                  <a:close/>
                  <a:moveTo>
                    <a:pt x="375" y="79"/>
                  </a:moveTo>
                  <a:cubicBezTo>
                    <a:pt x="375" y="80"/>
                    <a:pt x="372" y="79"/>
                    <a:pt x="372" y="78"/>
                  </a:cubicBezTo>
                  <a:cubicBezTo>
                    <a:pt x="374" y="78"/>
                    <a:pt x="373" y="80"/>
                    <a:pt x="375" y="79"/>
                  </a:cubicBezTo>
                  <a:close/>
                  <a:moveTo>
                    <a:pt x="374" y="74"/>
                  </a:moveTo>
                  <a:cubicBezTo>
                    <a:pt x="371" y="74"/>
                    <a:pt x="371" y="75"/>
                    <a:pt x="368" y="75"/>
                  </a:cubicBezTo>
                  <a:cubicBezTo>
                    <a:pt x="368" y="74"/>
                    <a:pt x="371" y="74"/>
                    <a:pt x="370" y="73"/>
                  </a:cubicBezTo>
                  <a:cubicBezTo>
                    <a:pt x="371" y="74"/>
                    <a:pt x="373" y="74"/>
                    <a:pt x="374" y="74"/>
                  </a:cubicBezTo>
                  <a:close/>
                  <a:moveTo>
                    <a:pt x="346" y="5"/>
                  </a:moveTo>
                  <a:cubicBezTo>
                    <a:pt x="346" y="6"/>
                    <a:pt x="341" y="6"/>
                    <a:pt x="341" y="5"/>
                  </a:cubicBezTo>
                  <a:cubicBezTo>
                    <a:pt x="343" y="5"/>
                    <a:pt x="343" y="6"/>
                    <a:pt x="346" y="5"/>
                  </a:cubicBezTo>
                  <a:close/>
                  <a:moveTo>
                    <a:pt x="367" y="71"/>
                  </a:moveTo>
                  <a:cubicBezTo>
                    <a:pt x="367" y="72"/>
                    <a:pt x="367" y="72"/>
                    <a:pt x="367" y="73"/>
                  </a:cubicBezTo>
                  <a:cubicBezTo>
                    <a:pt x="363" y="73"/>
                    <a:pt x="364" y="71"/>
                    <a:pt x="367" y="71"/>
                  </a:cubicBezTo>
                  <a:close/>
                  <a:moveTo>
                    <a:pt x="365" y="69"/>
                  </a:moveTo>
                  <a:cubicBezTo>
                    <a:pt x="365" y="70"/>
                    <a:pt x="363" y="69"/>
                    <a:pt x="362" y="69"/>
                  </a:cubicBezTo>
                  <a:cubicBezTo>
                    <a:pt x="362" y="68"/>
                    <a:pt x="365" y="68"/>
                    <a:pt x="365" y="69"/>
                  </a:cubicBezTo>
                  <a:close/>
                  <a:moveTo>
                    <a:pt x="357" y="58"/>
                  </a:moveTo>
                  <a:cubicBezTo>
                    <a:pt x="355" y="58"/>
                    <a:pt x="351" y="59"/>
                    <a:pt x="351" y="57"/>
                  </a:cubicBezTo>
                  <a:cubicBezTo>
                    <a:pt x="353" y="58"/>
                    <a:pt x="356" y="56"/>
                    <a:pt x="357" y="58"/>
                  </a:cubicBezTo>
                  <a:close/>
                  <a:moveTo>
                    <a:pt x="338" y="9"/>
                  </a:moveTo>
                  <a:cubicBezTo>
                    <a:pt x="336" y="10"/>
                    <a:pt x="333" y="10"/>
                    <a:pt x="333" y="9"/>
                  </a:cubicBezTo>
                  <a:cubicBezTo>
                    <a:pt x="336" y="8"/>
                    <a:pt x="338" y="8"/>
                    <a:pt x="338" y="9"/>
                  </a:cubicBezTo>
                  <a:close/>
                  <a:moveTo>
                    <a:pt x="359" y="73"/>
                  </a:moveTo>
                  <a:cubicBezTo>
                    <a:pt x="356" y="74"/>
                    <a:pt x="357" y="72"/>
                    <a:pt x="355" y="73"/>
                  </a:cubicBezTo>
                  <a:cubicBezTo>
                    <a:pt x="355" y="72"/>
                    <a:pt x="357" y="72"/>
                    <a:pt x="358" y="71"/>
                  </a:cubicBezTo>
                  <a:cubicBezTo>
                    <a:pt x="360" y="72"/>
                    <a:pt x="358" y="72"/>
                    <a:pt x="359" y="73"/>
                  </a:cubicBezTo>
                  <a:close/>
                  <a:moveTo>
                    <a:pt x="353" y="73"/>
                  </a:moveTo>
                  <a:cubicBezTo>
                    <a:pt x="353" y="74"/>
                    <a:pt x="350" y="74"/>
                    <a:pt x="348" y="75"/>
                  </a:cubicBezTo>
                  <a:cubicBezTo>
                    <a:pt x="349" y="73"/>
                    <a:pt x="352" y="73"/>
                    <a:pt x="353" y="73"/>
                  </a:cubicBezTo>
                  <a:close/>
                  <a:moveTo>
                    <a:pt x="346" y="59"/>
                  </a:moveTo>
                  <a:cubicBezTo>
                    <a:pt x="346" y="60"/>
                    <a:pt x="347" y="60"/>
                    <a:pt x="344" y="60"/>
                  </a:cubicBezTo>
                  <a:cubicBezTo>
                    <a:pt x="344" y="60"/>
                    <a:pt x="344" y="59"/>
                    <a:pt x="346" y="59"/>
                  </a:cubicBezTo>
                  <a:close/>
                  <a:moveTo>
                    <a:pt x="348" y="66"/>
                  </a:moveTo>
                  <a:cubicBezTo>
                    <a:pt x="348" y="67"/>
                    <a:pt x="345" y="67"/>
                    <a:pt x="344" y="67"/>
                  </a:cubicBezTo>
                  <a:cubicBezTo>
                    <a:pt x="345" y="66"/>
                    <a:pt x="344" y="66"/>
                    <a:pt x="347" y="65"/>
                  </a:cubicBezTo>
                  <a:cubicBezTo>
                    <a:pt x="346" y="66"/>
                    <a:pt x="346" y="66"/>
                    <a:pt x="348" y="66"/>
                  </a:cubicBezTo>
                  <a:close/>
                  <a:moveTo>
                    <a:pt x="331" y="67"/>
                  </a:moveTo>
                  <a:cubicBezTo>
                    <a:pt x="334" y="66"/>
                    <a:pt x="334" y="66"/>
                    <a:pt x="334" y="66"/>
                  </a:cubicBezTo>
                  <a:cubicBezTo>
                    <a:pt x="334" y="67"/>
                    <a:pt x="332" y="67"/>
                    <a:pt x="332" y="68"/>
                  </a:cubicBezTo>
                  <a:cubicBezTo>
                    <a:pt x="331" y="68"/>
                    <a:pt x="333" y="67"/>
                    <a:pt x="331" y="67"/>
                  </a:cubicBezTo>
                  <a:close/>
                  <a:moveTo>
                    <a:pt x="296" y="18"/>
                  </a:moveTo>
                  <a:cubicBezTo>
                    <a:pt x="295" y="19"/>
                    <a:pt x="294" y="20"/>
                    <a:pt x="292" y="20"/>
                  </a:cubicBezTo>
                  <a:cubicBezTo>
                    <a:pt x="290" y="20"/>
                    <a:pt x="295" y="18"/>
                    <a:pt x="296" y="18"/>
                  </a:cubicBezTo>
                  <a:close/>
                  <a:moveTo>
                    <a:pt x="307" y="75"/>
                  </a:moveTo>
                  <a:cubicBezTo>
                    <a:pt x="308" y="76"/>
                    <a:pt x="302" y="77"/>
                    <a:pt x="303" y="76"/>
                  </a:cubicBezTo>
                  <a:cubicBezTo>
                    <a:pt x="305" y="74"/>
                    <a:pt x="305" y="76"/>
                    <a:pt x="307" y="75"/>
                  </a:cubicBezTo>
                  <a:close/>
                  <a:moveTo>
                    <a:pt x="289" y="45"/>
                  </a:moveTo>
                  <a:cubicBezTo>
                    <a:pt x="289" y="46"/>
                    <a:pt x="288" y="46"/>
                    <a:pt x="288" y="47"/>
                  </a:cubicBezTo>
                  <a:cubicBezTo>
                    <a:pt x="287" y="47"/>
                    <a:pt x="285" y="47"/>
                    <a:pt x="283" y="48"/>
                  </a:cubicBezTo>
                  <a:cubicBezTo>
                    <a:pt x="283" y="46"/>
                    <a:pt x="287" y="46"/>
                    <a:pt x="289" y="45"/>
                  </a:cubicBezTo>
                  <a:close/>
                  <a:moveTo>
                    <a:pt x="255" y="58"/>
                  </a:moveTo>
                  <a:cubicBezTo>
                    <a:pt x="255" y="59"/>
                    <a:pt x="255" y="60"/>
                    <a:pt x="253" y="61"/>
                  </a:cubicBezTo>
                  <a:cubicBezTo>
                    <a:pt x="252" y="60"/>
                    <a:pt x="252" y="60"/>
                    <a:pt x="252" y="60"/>
                  </a:cubicBezTo>
                  <a:lnTo>
                    <a:pt x="255" y="58"/>
                  </a:lnTo>
                  <a:close/>
                  <a:moveTo>
                    <a:pt x="223" y="37"/>
                  </a:moveTo>
                  <a:cubicBezTo>
                    <a:pt x="219" y="39"/>
                    <a:pt x="217" y="40"/>
                    <a:pt x="212" y="43"/>
                  </a:cubicBezTo>
                  <a:cubicBezTo>
                    <a:pt x="212" y="42"/>
                    <a:pt x="215" y="40"/>
                    <a:pt x="216" y="40"/>
                  </a:cubicBezTo>
                  <a:cubicBezTo>
                    <a:pt x="216" y="39"/>
                    <a:pt x="215" y="40"/>
                    <a:pt x="214" y="41"/>
                  </a:cubicBezTo>
                  <a:cubicBezTo>
                    <a:pt x="215" y="40"/>
                    <a:pt x="217" y="39"/>
                    <a:pt x="219" y="38"/>
                  </a:cubicBezTo>
                  <a:cubicBezTo>
                    <a:pt x="221" y="37"/>
                    <a:pt x="222" y="37"/>
                    <a:pt x="223" y="37"/>
                  </a:cubicBezTo>
                  <a:close/>
                  <a:moveTo>
                    <a:pt x="165" y="64"/>
                  </a:moveTo>
                  <a:cubicBezTo>
                    <a:pt x="166" y="65"/>
                    <a:pt x="165" y="66"/>
                    <a:pt x="163" y="67"/>
                  </a:cubicBezTo>
                  <a:cubicBezTo>
                    <a:pt x="162" y="67"/>
                    <a:pt x="164" y="65"/>
                    <a:pt x="165" y="64"/>
                  </a:cubicBezTo>
                  <a:close/>
                  <a:moveTo>
                    <a:pt x="147" y="181"/>
                  </a:moveTo>
                  <a:cubicBezTo>
                    <a:pt x="145" y="181"/>
                    <a:pt x="146" y="180"/>
                    <a:pt x="146" y="180"/>
                  </a:cubicBezTo>
                  <a:cubicBezTo>
                    <a:pt x="147" y="178"/>
                    <a:pt x="148" y="179"/>
                    <a:pt x="147" y="181"/>
                  </a:cubicBezTo>
                  <a:close/>
                  <a:moveTo>
                    <a:pt x="69" y="158"/>
                  </a:moveTo>
                  <a:cubicBezTo>
                    <a:pt x="71" y="158"/>
                    <a:pt x="67" y="164"/>
                    <a:pt x="67" y="163"/>
                  </a:cubicBezTo>
                  <a:cubicBezTo>
                    <a:pt x="69" y="161"/>
                    <a:pt x="68" y="161"/>
                    <a:pt x="69" y="158"/>
                  </a:cubicBezTo>
                  <a:close/>
                  <a:moveTo>
                    <a:pt x="48" y="165"/>
                  </a:moveTo>
                  <a:cubicBezTo>
                    <a:pt x="48" y="166"/>
                    <a:pt x="49" y="165"/>
                    <a:pt x="48" y="168"/>
                  </a:cubicBezTo>
                  <a:cubicBezTo>
                    <a:pt x="47" y="169"/>
                    <a:pt x="46" y="167"/>
                    <a:pt x="48" y="165"/>
                  </a:cubicBezTo>
                  <a:close/>
                  <a:moveTo>
                    <a:pt x="19" y="253"/>
                  </a:moveTo>
                  <a:cubicBezTo>
                    <a:pt x="20" y="253"/>
                    <a:pt x="19" y="256"/>
                    <a:pt x="19" y="258"/>
                  </a:cubicBezTo>
                  <a:cubicBezTo>
                    <a:pt x="17" y="259"/>
                    <a:pt x="19" y="255"/>
                    <a:pt x="19" y="253"/>
                  </a:cubicBezTo>
                  <a:close/>
                  <a:moveTo>
                    <a:pt x="203" y="316"/>
                  </a:moveTo>
                  <a:cubicBezTo>
                    <a:pt x="203" y="313"/>
                    <a:pt x="205" y="312"/>
                    <a:pt x="204" y="311"/>
                  </a:cubicBezTo>
                  <a:cubicBezTo>
                    <a:pt x="206" y="308"/>
                    <a:pt x="205" y="314"/>
                    <a:pt x="205" y="315"/>
                  </a:cubicBezTo>
                  <a:cubicBezTo>
                    <a:pt x="205" y="314"/>
                    <a:pt x="203" y="314"/>
                    <a:pt x="204" y="315"/>
                  </a:cubicBezTo>
                  <a:cubicBezTo>
                    <a:pt x="204" y="316"/>
                    <a:pt x="204" y="315"/>
                    <a:pt x="203" y="316"/>
                  </a:cubicBezTo>
                  <a:close/>
                  <a:moveTo>
                    <a:pt x="28" y="304"/>
                  </a:moveTo>
                  <a:cubicBezTo>
                    <a:pt x="29" y="301"/>
                    <a:pt x="29" y="307"/>
                    <a:pt x="29" y="308"/>
                  </a:cubicBezTo>
                  <a:cubicBezTo>
                    <a:pt x="28" y="311"/>
                    <a:pt x="28" y="305"/>
                    <a:pt x="28" y="304"/>
                  </a:cubicBezTo>
                  <a:close/>
                  <a:moveTo>
                    <a:pt x="28" y="312"/>
                  </a:moveTo>
                  <a:cubicBezTo>
                    <a:pt x="28" y="312"/>
                    <a:pt x="29" y="309"/>
                    <a:pt x="29" y="310"/>
                  </a:cubicBezTo>
                  <a:cubicBezTo>
                    <a:pt x="29" y="315"/>
                    <a:pt x="29" y="319"/>
                    <a:pt x="28" y="322"/>
                  </a:cubicBezTo>
                  <a:cubicBezTo>
                    <a:pt x="28" y="326"/>
                    <a:pt x="27" y="329"/>
                    <a:pt x="28" y="333"/>
                  </a:cubicBezTo>
                  <a:cubicBezTo>
                    <a:pt x="29" y="329"/>
                    <a:pt x="29" y="336"/>
                    <a:pt x="30" y="333"/>
                  </a:cubicBezTo>
                  <a:cubicBezTo>
                    <a:pt x="30" y="331"/>
                    <a:pt x="30" y="329"/>
                    <a:pt x="30" y="328"/>
                  </a:cubicBezTo>
                  <a:cubicBezTo>
                    <a:pt x="30" y="325"/>
                    <a:pt x="31" y="328"/>
                    <a:pt x="31" y="323"/>
                  </a:cubicBezTo>
                  <a:cubicBezTo>
                    <a:pt x="32" y="324"/>
                    <a:pt x="32" y="325"/>
                    <a:pt x="33" y="326"/>
                  </a:cubicBezTo>
                  <a:cubicBezTo>
                    <a:pt x="33" y="329"/>
                    <a:pt x="32" y="325"/>
                    <a:pt x="32" y="328"/>
                  </a:cubicBezTo>
                  <a:cubicBezTo>
                    <a:pt x="31" y="329"/>
                    <a:pt x="32" y="327"/>
                    <a:pt x="31" y="328"/>
                  </a:cubicBezTo>
                  <a:cubicBezTo>
                    <a:pt x="32" y="328"/>
                    <a:pt x="31" y="333"/>
                    <a:pt x="32" y="335"/>
                  </a:cubicBezTo>
                  <a:cubicBezTo>
                    <a:pt x="30" y="334"/>
                    <a:pt x="30" y="339"/>
                    <a:pt x="29" y="336"/>
                  </a:cubicBezTo>
                  <a:cubicBezTo>
                    <a:pt x="29" y="336"/>
                    <a:pt x="29" y="339"/>
                    <a:pt x="29" y="341"/>
                  </a:cubicBezTo>
                  <a:cubicBezTo>
                    <a:pt x="28" y="341"/>
                    <a:pt x="28" y="340"/>
                    <a:pt x="28" y="340"/>
                  </a:cubicBezTo>
                  <a:cubicBezTo>
                    <a:pt x="28" y="338"/>
                    <a:pt x="28" y="336"/>
                    <a:pt x="28" y="335"/>
                  </a:cubicBezTo>
                  <a:cubicBezTo>
                    <a:pt x="27" y="336"/>
                    <a:pt x="27" y="339"/>
                    <a:pt x="27" y="339"/>
                  </a:cubicBezTo>
                  <a:cubicBezTo>
                    <a:pt x="26" y="337"/>
                    <a:pt x="27" y="335"/>
                    <a:pt x="27" y="332"/>
                  </a:cubicBezTo>
                  <a:cubicBezTo>
                    <a:pt x="26" y="334"/>
                    <a:pt x="25" y="334"/>
                    <a:pt x="25" y="339"/>
                  </a:cubicBezTo>
                  <a:cubicBezTo>
                    <a:pt x="24" y="340"/>
                    <a:pt x="24" y="337"/>
                    <a:pt x="24" y="335"/>
                  </a:cubicBezTo>
                  <a:cubicBezTo>
                    <a:pt x="24" y="335"/>
                    <a:pt x="23" y="337"/>
                    <a:pt x="23" y="336"/>
                  </a:cubicBezTo>
                  <a:cubicBezTo>
                    <a:pt x="23" y="338"/>
                    <a:pt x="23" y="340"/>
                    <a:pt x="23" y="343"/>
                  </a:cubicBezTo>
                  <a:cubicBezTo>
                    <a:pt x="22" y="342"/>
                    <a:pt x="23" y="338"/>
                    <a:pt x="21" y="340"/>
                  </a:cubicBezTo>
                  <a:cubicBezTo>
                    <a:pt x="21" y="337"/>
                    <a:pt x="22" y="337"/>
                    <a:pt x="22" y="336"/>
                  </a:cubicBezTo>
                  <a:cubicBezTo>
                    <a:pt x="22" y="335"/>
                    <a:pt x="22" y="336"/>
                    <a:pt x="21" y="336"/>
                  </a:cubicBezTo>
                  <a:cubicBezTo>
                    <a:pt x="22" y="334"/>
                    <a:pt x="22" y="334"/>
                    <a:pt x="22" y="335"/>
                  </a:cubicBezTo>
                  <a:cubicBezTo>
                    <a:pt x="22" y="333"/>
                    <a:pt x="22" y="332"/>
                    <a:pt x="22" y="330"/>
                  </a:cubicBezTo>
                  <a:cubicBezTo>
                    <a:pt x="23" y="330"/>
                    <a:pt x="23" y="331"/>
                    <a:pt x="23" y="331"/>
                  </a:cubicBezTo>
                  <a:cubicBezTo>
                    <a:pt x="25" y="327"/>
                    <a:pt x="24" y="321"/>
                    <a:pt x="25" y="315"/>
                  </a:cubicBezTo>
                  <a:cubicBezTo>
                    <a:pt x="24" y="315"/>
                    <a:pt x="24" y="317"/>
                    <a:pt x="23" y="316"/>
                  </a:cubicBezTo>
                  <a:cubicBezTo>
                    <a:pt x="23" y="314"/>
                    <a:pt x="24" y="314"/>
                    <a:pt x="24" y="311"/>
                  </a:cubicBezTo>
                  <a:cubicBezTo>
                    <a:pt x="26" y="313"/>
                    <a:pt x="26" y="308"/>
                    <a:pt x="27" y="306"/>
                  </a:cubicBezTo>
                  <a:cubicBezTo>
                    <a:pt x="28" y="306"/>
                    <a:pt x="28" y="308"/>
                    <a:pt x="28" y="312"/>
                  </a:cubicBezTo>
                  <a:close/>
                  <a:moveTo>
                    <a:pt x="32" y="318"/>
                  </a:moveTo>
                  <a:cubicBezTo>
                    <a:pt x="32" y="319"/>
                    <a:pt x="33" y="319"/>
                    <a:pt x="33" y="320"/>
                  </a:cubicBezTo>
                  <a:cubicBezTo>
                    <a:pt x="33" y="324"/>
                    <a:pt x="33" y="324"/>
                    <a:pt x="33" y="324"/>
                  </a:cubicBezTo>
                  <a:cubicBezTo>
                    <a:pt x="31" y="324"/>
                    <a:pt x="33" y="320"/>
                    <a:pt x="32" y="318"/>
                  </a:cubicBezTo>
                  <a:close/>
                  <a:moveTo>
                    <a:pt x="33" y="313"/>
                  </a:moveTo>
                  <a:cubicBezTo>
                    <a:pt x="33" y="314"/>
                    <a:pt x="33" y="315"/>
                    <a:pt x="33" y="317"/>
                  </a:cubicBezTo>
                  <a:cubicBezTo>
                    <a:pt x="32" y="317"/>
                    <a:pt x="32" y="317"/>
                    <a:pt x="32" y="317"/>
                  </a:cubicBezTo>
                  <a:cubicBezTo>
                    <a:pt x="32" y="315"/>
                    <a:pt x="33" y="315"/>
                    <a:pt x="33" y="313"/>
                  </a:cubicBezTo>
                  <a:close/>
                  <a:moveTo>
                    <a:pt x="5" y="320"/>
                  </a:moveTo>
                  <a:cubicBezTo>
                    <a:pt x="6" y="320"/>
                    <a:pt x="6" y="322"/>
                    <a:pt x="6" y="324"/>
                  </a:cubicBezTo>
                  <a:cubicBezTo>
                    <a:pt x="5" y="325"/>
                    <a:pt x="5" y="322"/>
                    <a:pt x="5" y="320"/>
                  </a:cubicBezTo>
                  <a:close/>
                  <a:moveTo>
                    <a:pt x="202" y="321"/>
                  </a:moveTo>
                  <a:cubicBezTo>
                    <a:pt x="202" y="322"/>
                    <a:pt x="202" y="324"/>
                    <a:pt x="202" y="325"/>
                  </a:cubicBezTo>
                  <a:cubicBezTo>
                    <a:pt x="202" y="327"/>
                    <a:pt x="202" y="328"/>
                    <a:pt x="202" y="330"/>
                  </a:cubicBezTo>
                  <a:cubicBezTo>
                    <a:pt x="201" y="329"/>
                    <a:pt x="201" y="327"/>
                    <a:pt x="201" y="325"/>
                  </a:cubicBezTo>
                  <a:cubicBezTo>
                    <a:pt x="201" y="323"/>
                    <a:pt x="202" y="322"/>
                    <a:pt x="202" y="321"/>
                  </a:cubicBezTo>
                  <a:close/>
                  <a:moveTo>
                    <a:pt x="22" y="323"/>
                  </a:moveTo>
                  <a:cubicBezTo>
                    <a:pt x="22" y="324"/>
                    <a:pt x="22" y="326"/>
                    <a:pt x="22" y="329"/>
                  </a:cubicBezTo>
                  <a:cubicBezTo>
                    <a:pt x="21" y="329"/>
                    <a:pt x="21" y="328"/>
                    <a:pt x="20" y="328"/>
                  </a:cubicBezTo>
                  <a:cubicBezTo>
                    <a:pt x="20" y="325"/>
                    <a:pt x="22" y="326"/>
                    <a:pt x="22" y="323"/>
                  </a:cubicBezTo>
                  <a:close/>
                  <a:moveTo>
                    <a:pt x="19" y="331"/>
                  </a:moveTo>
                  <a:cubicBezTo>
                    <a:pt x="19" y="331"/>
                    <a:pt x="19" y="332"/>
                    <a:pt x="20" y="332"/>
                  </a:cubicBezTo>
                  <a:cubicBezTo>
                    <a:pt x="20" y="334"/>
                    <a:pt x="19" y="336"/>
                    <a:pt x="19" y="338"/>
                  </a:cubicBezTo>
                  <a:cubicBezTo>
                    <a:pt x="19" y="335"/>
                    <a:pt x="19" y="333"/>
                    <a:pt x="19" y="331"/>
                  </a:cubicBezTo>
                  <a:close/>
                  <a:moveTo>
                    <a:pt x="29" y="339"/>
                  </a:moveTo>
                  <a:cubicBezTo>
                    <a:pt x="30" y="338"/>
                    <a:pt x="30" y="341"/>
                    <a:pt x="31" y="340"/>
                  </a:cubicBezTo>
                  <a:cubicBezTo>
                    <a:pt x="31" y="342"/>
                    <a:pt x="29" y="341"/>
                    <a:pt x="29" y="342"/>
                  </a:cubicBezTo>
                  <a:cubicBezTo>
                    <a:pt x="29" y="341"/>
                    <a:pt x="29" y="340"/>
                    <a:pt x="29" y="339"/>
                  </a:cubicBezTo>
                  <a:close/>
                  <a:moveTo>
                    <a:pt x="202" y="334"/>
                  </a:moveTo>
                  <a:cubicBezTo>
                    <a:pt x="203" y="334"/>
                    <a:pt x="202" y="336"/>
                    <a:pt x="202" y="336"/>
                  </a:cubicBezTo>
                  <a:cubicBezTo>
                    <a:pt x="201" y="336"/>
                    <a:pt x="201" y="334"/>
                    <a:pt x="202" y="334"/>
                  </a:cubicBezTo>
                  <a:close/>
                  <a:moveTo>
                    <a:pt x="193" y="360"/>
                  </a:moveTo>
                  <a:cubicBezTo>
                    <a:pt x="195" y="361"/>
                    <a:pt x="193" y="366"/>
                    <a:pt x="194" y="369"/>
                  </a:cubicBezTo>
                  <a:cubicBezTo>
                    <a:pt x="194" y="368"/>
                    <a:pt x="193" y="367"/>
                    <a:pt x="193" y="365"/>
                  </a:cubicBezTo>
                  <a:cubicBezTo>
                    <a:pt x="193" y="363"/>
                    <a:pt x="193" y="361"/>
                    <a:pt x="193" y="360"/>
                  </a:cubicBezTo>
                  <a:close/>
                  <a:moveTo>
                    <a:pt x="32" y="413"/>
                  </a:moveTo>
                  <a:cubicBezTo>
                    <a:pt x="32" y="416"/>
                    <a:pt x="35" y="421"/>
                    <a:pt x="33" y="423"/>
                  </a:cubicBezTo>
                  <a:cubicBezTo>
                    <a:pt x="32" y="421"/>
                    <a:pt x="32" y="418"/>
                    <a:pt x="31" y="419"/>
                  </a:cubicBezTo>
                  <a:cubicBezTo>
                    <a:pt x="30" y="417"/>
                    <a:pt x="31" y="416"/>
                    <a:pt x="31" y="414"/>
                  </a:cubicBezTo>
                  <a:cubicBezTo>
                    <a:pt x="32" y="414"/>
                    <a:pt x="31" y="413"/>
                    <a:pt x="32" y="413"/>
                  </a:cubicBezTo>
                  <a:close/>
                  <a:moveTo>
                    <a:pt x="197" y="372"/>
                  </a:moveTo>
                  <a:cubicBezTo>
                    <a:pt x="199" y="371"/>
                    <a:pt x="198" y="374"/>
                    <a:pt x="198" y="375"/>
                  </a:cubicBezTo>
                  <a:cubicBezTo>
                    <a:pt x="197" y="375"/>
                    <a:pt x="197" y="373"/>
                    <a:pt x="197" y="372"/>
                  </a:cubicBezTo>
                  <a:close/>
                  <a:moveTo>
                    <a:pt x="35" y="415"/>
                  </a:moveTo>
                  <a:cubicBezTo>
                    <a:pt x="36" y="415"/>
                    <a:pt x="36" y="419"/>
                    <a:pt x="36" y="420"/>
                  </a:cubicBezTo>
                  <a:cubicBezTo>
                    <a:pt x="35" y="420"/>
                    <a:pt x="35" y="416"/>
                    <a:pt x="35" y="415"/>
                  </a:cubicBezTo>
                  <a:close/>
                  <a:moveTo>
                    <a:pt x="198" y="376"/>
                  </a:moveTo>
                  <a:cubicBezTo>
                    <a:pt x="198" y="378"/>
                    <a:pt x="198" y="378"/>
                    <a:pt x="198" y="378"/>
                  </a:cubicBezTo>
                  <a:cubicBezTo>
                    <a:pt x="197" y="378"/>
                    <a:pt x="197" y="376"/>
                    <a:pt x="198" y="376"/>
                  </a:cubicBezTo>
                  <a:close/>
                  <a:moveTo>
                    <a:pt x="201" y="392"/>
                  </a:moveTo>
                  <a:cubicBezTo>
                    <a:pt x="202" y="392"/>
                    <a:pt x="203" y="395"/>
                    <a:pt x="201" y="394"/>
                  </a:cubicBezTo>
                  <a:cubicBezTo>
                    <a:pt x="201" y="394"/>
                    <a:pt x="202" y="393"/>
                    <a:pt x="201" y="392"/>
                  </a:cubicBezTo>
                  <a:close/>
                  <a:moveTo>
                    <a:pt x="195" y="397"/>
                  </a:moveTo>
                  <a:cubicBezTo>
                    <a:pt x="198" y="401"/>
                    <a:pt x="197" y="407"/>
                    <a:pt x="200" y="409"/>
                  </a:cubicBezTo>
                  <a:cubicBezTo>
                    <a:pt x="201" y="410"/>
                    <a:pt x="199" y="410"/>
                    <a:pt x="200" y="411"/>
                  </a:cubicBezTo>
                  <a:cubicBezTo>
                    <a:pt x="199" y="411"/>
                    <a:pt x="198" y="410"/>
                    <a:pt x="196" y="410"/>
                  </a:cubicBezTo>
                  <a:cubicBezTo>
                    <a:pt x="196" y="409"/>
                    <a:pt x="196" y="407"/>
                    <a:pt x="195" y="406"/>
                  </a:cubicBezTo>
                  <a:cubicBezTo>
                    <a:pt x="195" y="405"/>
                    <a:pt x="194" y="405"/>
                    <a:pt x="194" y="404"/>
                  </a:cubicBezTo>
                  <a:cubicBezTo>
                    <a:pt x="193" y="402"/>
                    <a:pt x="194" y="402"/>
                    <a:pt x="193" y="400"/>
                  </a:cubicBezTo>
                  <a:cubicBezTo>
                    <a:pt x="195" y="399"/>
                    <a:pt x="194" y="401"/>
                    <a:pt x="195" y="402"/>
                  </a:cubicBezTo>
                  <a:cubicBezTo>
                    <a:pt x="197" y="401"/>
                    <a:pt x="194" y="399"/>
                    <a:pt x="195" y="397"/>
                  </a:cubicBezTo>
                  <a:close/>
                  <a:moveTo>
                    <a:pt x="203" y="399"/>
                  </a:moveTo>
                  <a:cubicBezTo>
                    <a:pt x="203" y="399"/>
                    <a:pt x="203" y="400"/>
                    <a:pt x="202" y="399"/>
                  </a:cubicBezTo>
                  <a:cubicBezTo>
                    <a:pt x="203" y="400"/>
                    <a:pt x="203" y="400"/>
                    <a:pt x="203" y="400"/>
                  </a:cubicBezTo>
                  <a:cubicBezTo>
                    <a:pt x="202" y="401"/>
                    <a:pt x="203" y="396"/>
                    <a:pt x="203" y="399"/>
                  </a:cubicBezTo>
                  <a:close/>
                  <a:moveTo>
                    <a:pt x="200" y="401"/>
                  </a:moveTo>
                  <a:cubicBezTo>
                    <a:pt x="201" y="401"/>
                    <a:pt x="201" y="402"/>
                    <a:pt x="201" y="403"/>
                  </a:cubicBezTo>
                  <a:cubicBezTo>
                    <a:pt x="201" y="403"/>
                    <a:pt x="200" y="402"/>
                    <a:pt x="200" y="401"/>
                  </a:cubicBezTo>
                  <a:close/>
                  <a:moveTo>
                    <a:pt x="173" y="412"/>
                  </a:moveTo>
                  <a:cubicBezTo>
                    <a:pt x="173" y="410"/>
                    <a:pt x="174" y="413"/>
                    <a:pt x="174" y="412"/>
                  </a:cubicBezTo>
                  <a:cubicBezTo>
                    <a:pt x="174" y="413"/>
                    <a:pt x="174" y="414"/>
                    <a:pt x="173" y="415"/>
                  </a:cubicBezTo>
                  <a:cubicBezTo>
                    <a:pt x="172" y="413"/>
                    <a:pt x="174" y="412"/>
                    <a:pt x="173" y="412"/>
                  </a:cubicBezTo>
                  <a:close/>
                  <a:moveTo>
                    <a:pt x="170" y="416"/>
                  </a:moveTo>
                  <a:cubicBezTo>
                    <a:pt x="170" y="416"/>
                    <a:pt x="172" y="418"/>
                    <a:pt x="171" y="416"/>
                  </a:cubicBezTo>
                  <a:cubicBezTo>
                    <a:pt x="174" y="420"/>
                    <a:pt x="170" y="420"/>
                    <a:pt x="171" y="420"/>
                  </a:cubicBezTo>
                  <a:cubicBezTo>
                    <a:pt x="170" y="421"/>
                    <a:pt x="170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69" y="419"/>
                    <a:pt x="170" y="418"/>
                    <a:pt x="170" y="416"/>
                  </a:cubicBezTo>
                  <a:close/>
                  <a:moveTo>
                    <a:pt x="201" y="406"/>
                  </a:moveTo>
                  <a:cubicBezTo>
                    <a:pt x="202" y="406"/>
                    <a:pt x="202" y="409"/>
                    <a:pt x="203" y="409"/>
                  </a:cubicBezTo>
                  <a:cubicBezTo>
                    <a:pt x="203" y="410"/>
                    <a:pt x="201" y="408"/>
                    <a:pt x="201" y="406"/>
                  </a:cubicBezTo>
                  <a:close/>
                  <a:moveTo>
                    <a:pt x="179" y="415"/>
                  </a:moveTo>
                  <a:cubicBezTo>
                    <a:pt x="180" y="415"/>
                    <a:pt x="181" y="419"/>
                    <a:pt x="179" y="418"/>
                  </a:cubicBezTo>
                  <a:cubicBezTo>
                    <a:pt x="179" y="417"/>
                    <a:pt x="179" y="417"/>
                    <a:pt x="179" y="415"/>
                  </a:cubicBezTo>
                  <a:close/>
                  <a:moveTo>
                    <a:pt x="202" y="414"/>
                  </a:moveTo>
                  <a:cubicBezTo>
                    <a:pt x="200" y="415"/>
                    <a:pt x="199" y="415"/>
                    <a:pt x="199" y="413"/>
                  </a:cubicBezTo>
                  <a:cubicBezTo>
                    <a:pt x="200" y="415"/>
                    <a:pt x="201" y="411"/>
                    <a:pt x="202" y="414"/>
                  </a:cubicBezTo>
                  <a:close/>
                  <a:moveTo>
                    <a:pt x="207" y="410"/>
                  </a:moveTo>
                  <a:cubicBezTo>
                    <a:pt x="207" y="411"/>
                    <a:pt x="208" y="414"/>
                    <a:pt x="209" y="414"/>
                  </a:cubicBezTo>
                  <a:cubicBezTo>
                    <a:pt x="207" y="415"/>
                    <a:pt x="206" y="411"/>
                    <a:pt x="206" y="410"/>
                  </a:cubicBezTo>
                  <a:cubicBezTo>
                    <a:pt x="206" y="410"/>
                    <a:pt x="207" y="412"/>
                    <a:pt x="207" y="410"/>
                  </a:cubicBezTo>
                  <a:close/>
                  <a:moveTo>
                    <a:pt x="196" y="416"/>
                  </a:moveTo>
                  <a:cubicBezTo>
                    <a:pt x="196" y="416"/>
                    <a:pt x="196" y="417"/>
                    <a:pt x="197" y="418"/>
                  </a:cubicBezTo>
                  <a:cubicBezTo>
                    <a:pt x="196" y="418"/>
                    <a:pt x="196" y="418"/>
                    <a:pt x="196" y="418"/>
                  </a:cubicBezTo>
                  <a:cubicBezTo>
                    <a:pt x="195" y="417"/>
                    <a:pt x="196" y="418"/>
                    <a:pt x="196" y="416"/>
                  </a:cubicBezTo>
                  <a:close/>
                  <a:moveTo>
                    <a:pt x="202" y="421"/>
                  </a:moveTo>
                  <a:cubicBezTo>
                    <a:pt x="203" y="419"/>
                    <a:pt x="203" y="422"/>
                    <a:pt x="203" y="423"/>
                  </a:cubicBezTo>
                  <a:cubicBezTo>
                    <a:pt x="201" y="422"/>
                    <a:pt x="200" y="423"/>
                    <a:pt x="198" y="422"/>
                  </a:cubicBezTo>
                  <a:cubicBezTo>
                    <a:pt x="199" y="420"/>
                    <a:pt x="200" y="419"/>
                    <a:pt x="200" y="417"/>
                  </a:cubicBezTo>
                  <a:cubicBezTo>
                    <a:pt x="201" y="418"/>
                    <a:pt x="202" y="419"/>
                    <a:pt x="202" y="420"/>
                  </a:cubicBezTo>
                  <a:cubicBezTo>
                    <a:pt x="202" y="421"/>
                    <a:pt x="203" y="421"/>
                    <a:pt x="202" y="421"/>
                  </a:cubicBezTo>
                  <a:close/>
                  <a:moveTo>
                    <a:pt x="203" y="419"/>
                  </a:moveTo>
                  <a:cubicBezTo>
                    <a:pt x="203" y="418"/>
                    <a:pt x="205" y="419"/>
                    <a:pt x="205" y="418"/>
                  </a:cubicBezTo>
                  <a:cubicBezTo>
                    <a:pt x="206" y="420"/>
                    <a:pt x="205" y="420"/>
                    <a:pt x="206" y="421"/>
                  </a:cubicBezTo>
                  <a:cubicBezTo>
                    <a:pt x="205" y="421"/>
                    <a:pt x="204" y="419"/>
                    <a:pt x="203" y="419"/>
                  </a:cubicBezTo>
                  <a:close/>
                  <a:moveTo>
                    <a:pt x="187" y="426"/>
                  </a:moveTo>
                  <a:cubicBezTo>
                    <a:pt x="187" y="425"/>
                    <a:pt x="189" y="426"/>
                    <a:pt x="189" y="425"/>
                  </a:cubicBezTo>
                  <a:cubicBezTo>
                    <a:pt x="190" y="427"/>
                    <a:pt x="189" y="427"/>
                    <a:pt x="189" y="428"/>
                  </a:cubicBezTo>
                  <a:cubicBezTo>
                    <a:pt x="188" y="429"/>
                    <a:pt x="188" y="426"/>
                    <a:pt x="187" y="426"/>
                  </a:cubicBezTo>
                  <a:close/>
                  <a:moveTo>
                    <a:pt x="206" y="421"/>
                  </a:moveTo>
                  <a:cubicBezTo>
                    <a:pt x="207" y="422"/>
                    <a:pt x="207" y="421"/>
                    <a:pt x="208" y="420"/>
                  </a:cubicBezTo>
                  <a:cubicBezTo>
                    <a:pt x="208" y="422"/>
                    <a:pt x="208" y="422"/>
                    <a:pt x="208" y="422"/>
                  </a:cubicBezTo>
                  <a:cubicBezTo>
                    <a:pt x="208" y="422"/>
                    <a:pt x="207" y="421"/>
                    <a:pt x="207" y="423"/>
                  </a:cubicBezTo>
                  <a:cubicBezTo>
                    <a:pt x="207" y="423"/>
                    <a:pt x="207" y="422"/>
                    <a:pt x="206" y="421"/>
                  </a:cubicBezTo>
                  <a:close/>
                  <a:moveTo>
                    <a:pt x="69" y="497"/>
                  </a:moveTo>
                  <a:cubicBezTo>
                    <a:pt x="71" y="497"/>
                    <a:pt x="72" y="502"/>
                    <a:pt x="73" y="504"/>
                  </a:cubicBezTo>
                  <a:cubicBezTo>
                    <a:pt x="72" y="503"/>
                    <a:pt x="70" y="499"/>
                    <a:pt x="69" y="497"/>
                  </a:cubicBezTo>
                  <a:close/>
                  <a:moveTo>
                    <a:pt x="67" y="523"/>
                  </a:moveTo>
                  <a:cubicBezTo>
                    <a:pt x="67" y="522"/>
                    <a:pt x="68" y="522"/>
                    <a:pt x="69" y="522"/>
                  </a:cubicBezTo>
                  <a:cubicBezTo>
                    <a:pt x="70" y="526"/>
                    <a:pt x="70" y="526"/>
                    <a:pt x="71" y="529"/>
                  </a:cubicBezTo>
                  <a:cubicBezTo>
                    <a:pt x="70" y="529"/>
                    <a:pt x="68" y="526"/>
                    <a:pt x="67" y="523"/>
                  </a:cubicBezTo>
                  <a:close/>
                  <a:moveTo>
                    <a:pt x="65" y="533"/>
                  </a:moveTo>
                  <a:cubicBezTo>
                    <a:pt x="66" y="532"/>
                    <a:pt x="66" y="535"/>
                    <a:pt x="68" y="538"/>
                  </a:cubicBezTo>
                  <a:cubicBezTo>
                    <a:pt x="67" y="538"/>
                    <a:pt x="67" y="536"/>
                    <a:pt x="65" y="533"/>
                  </a:cubicBezTo>
                  <a:close/>
                  <a:moveTo>
                    <a:pt x="83" y="521"/>
                  </a:moveTo>
                  <a:cubicBezTo>
                    <a:pt x="84" y="524"/>
                    <a:pt x="84" y="524"/>
                    <a:pt x="84" y="524"/>
                  </a:cubicBezTo>
                  <a:cubicBezTo>
                    <a:pt x="83" y="525"/>
                    <a:pt x="84" y="525"/>
                    <a:pt x="83" y="527"/>
                  </a:cubicBezTo>
                  <a:cubicBezTo>
                    <a:pt x="81" y="524"/>
                    <a:pt x="81" y="524"/>
                    <a:pt x="81" y="524"/>
                  </a:cubicBezTo>
                  <a:cubicBezTo>
                    <a:pt x="84" y="526"/>
                    <a:pt x="82" y="522"/>
                    <a:pt x="83" y="521"/>
                  </a:cubicBezTo>
                  <a:close/>
                  <a:moveTo>
                    <a:pt x="164" y="467"/>
                  </a:moveTo>
                  <a:cubicBezTo>
                    <a:pt x="164" y="469"/>
                    <a:pt x="164" y="470"/>
                    <a:pt x="164" y="472"/>
                  </a:cubicBezTo>
                  <a:cubicBezTo>
                    <a:pt x="165" y="473"/>
                    <a:pt x="165" y="473"/>
                    <a:pt x="165" y="474"/>
                  </a:cubicBezTo>
                  <a:cubicBezTo>
                    <a:pt x="166" y="474"/>
                    <a:pt x="166" y="473"/>
                    <a:pt x="166" y="472"/>
                  </a:cubicBezTo>
                  <a:cubicBezTo>
                    <a:pt x="166" y="471"/>
                    <a:pt x="166" y="473"/>
                    <a:pt x="165" y="473"/>
                  </a:cubicBezTo>
                  <a:cubicBezTo>
                    <a:pt x="165" y="472"/>
                    <a:pt x="165" y="471"/>
                    <a:pt x="165" y="470"/>
                  </a:cubicBezTo>
                  <a:cubicBezTo>
                    <a:pt x="165" y="469"/>
                    <a:pt x="166" y="472"/>
                    <a:pt x="166" y="471"/>
                  </a:cubicBezTo>
                  <a:cubicBezTo>
                    <a:pt x="167" y="469"/>
                    <a:pt x="165" y="469"/>
                    <a:pt x="165" y="468"/>
                  </a:cubicBezTo>
                  <a:cubicBezTo>
                    <a:pt x="166" y="467"/>
                    <a:pt x="167" y="472"/>
                    <a:pt x="168" y="470"/>
                  </a:cubicBezTo>
                  <a:cubicBezTo>
                    <a:pt x="169" y="472"/>
                    <a:pt x="169" y="472"/>
                    <a:pt x="169" y="473"/>
                  </a:cubicBezTo>
                  <a:cubicBezTo>
                    <a:pt x="170" y="473"/>
                    <a:pt x="169" y="472"/>
                    <a:pt x="169" y="471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2"/>
                    <a:pt x="171" y="473"/>
                    <a:pt x="172" y="475"/>
                  </a:cubicBezTo>
                  <a:cubicBezTo>
                    <a:pt x="172" y="475"/>
                    <a:pt x="174" y="476"/>
                    <a:pt x="173" y="474"/>
                  </a:cubicBezTo>
                  <a:cubicBezTo>
                    <a:pt x="174" y="477"/>
                    <a:pt x="176" y="480"/>
                    <a:pt x="176" y="482"/>
                  </a:cubicBezTo>
                  <a:cubicBezTo>
                    <a:pt x="177" y="484"/>
                    <a:pt x="177" y="481"/>
                    <a:pt x="177" y="482"/>
                  </a:cubicBezTo>
                  <a:cubicBezTo>
                    <a:pt x="177" y="483"/>
                    <a:pt x="177" y="485"/>
                    <a:pt x="176" y="485"/>
                  </a:cubicBezTo>
                  <a:cubicBezTo>
                    <a:pt x="174" y="482"/>
                    <a:pt x="174" y="479"/>
                    <a:pt x="173" y="476"/>
                  </a:cubicBezTo>
                  <a:cubicBezTo>
                    <a:pt x="172" y="477"/>
                    <a:pt x="173" y="479"/>
                    <a:pt x="174" y="481"/>
                  </a:cubicBezTo>
                  <a:cubicBezTo>
                    <a:pt x="173" y="481"/>
                    <a:pt x="174" y="482"/>
                    <a:pt x="174" y="483"/>
                  </a:cubicBezTo>
                  <a:cubicBezTo>
                    <a:pt x="172" y="483"/>
                    <a:pt x="171" y="480"/>
                    <a:pt x="170" y="478"/>
                  </a:cubicBezTo>
                  <a:cubicBezTo>
                    <a:pt x="169" y="479"/>
                    <a:pt x="172" y="483"/>
                    <a:pt x="174" y="486"/>
                  </a:cubicBezTo>
                  <a:cubicBezTo>
                    <a:pt x="173" y="486"/>
                    <a:pt x="173" y="484"/>
                    <a:pt x="172" y="486"/>
                  </a:cubicBezTo>
                  <a:cubicBezTo>
                    <a:pt x="172" y="487"/>
                    <a:pt x="173" y="487"/>
                    <a:pt x="174" y="489"/>
                  </a:cubicBezTo>
                  <a:cubicBezTo>
                    <a:pt x="173" y="489"/>
                    <a:pt x="171" y="487"/>
                    <a:pt x="170" y="485"/>
                  </a:cubicBezTo>
                  <a:cubicBezTo>
                    <a:pt x="171" y="485"/>
                    <a:pt x="172" y="485"/>
                    <a:pt x="172" y="484"/>
                  </a:cubicBezTo>
                  <a:cubicBezTo>
                    <a:pt x="169" y="482"/>
                    <a:pt x="168" y="480"/>
                    <a:pt x="166" y="478"/>
                  </a:cubicBezTo>
                  <a:cubicBezTo>
                    <a:pt x="166" y="481"/>
                    <a:pt x="169" y="481"/>
                    <a:pt x="170" y="484"/>
                  </a:cubicBezTo>
                  <a:cubicBezTo>
                    <a:pt x="169" y="484"/>
                    <a:pt x="170" y="485"/>
                    <a:pt x="170" y="486"/>
                  </a:cubicBezTo>
                  <a:cubicBezTo>
                    <a:pt x="169" y="487"/>
                    <a:pt x="169" y="486"/>
                    <a:pt x="168" y="485"/>
                  </a:cubicBezTo>
                  <a:cubicBezTo>
                    <a:pt x="168" y="485"/>
                    <a:pt x="168" y="485"/>
                    <a:pt x="169" y="486"/>
                  </a:cubicBezTo>
                  <a:cubicBezTo>
                    <a:pt x="166" y="480"/>
                    <a:pt x="164" y="478"/>
                    <a:pt x="163" y="475"/>
                  </a:cubicBezTo>
                  <a:cubicBezTo>
                    <a:pt x="165" y="474"/>
                    <a:pt x="165" y="474"/>
                    <a:pt x="165" y="474"/>
                  </a:cubicBezTo>
                  <a:cubicBezTo>
                    <a:pt x="163" y="472"/>
                    <a:pt x="164" y="471"/>
                    <a:pt x="163" y="469"/>
                  </a:cubicBezTo>
                  <a:cubicBezTo>
                    <a:pt x="164" y="470"/>
                    <a:pt x="163" y="468"/>
                    <a:pt x="164" y="467"/>
                  </a:cubicBezTo>
                  <a:close/>
                  <a:moveTo>
                    <a:pt x="171" y="468"/>
                  </a:moveTo>
                  <a:cubicBezTo>
                    <a:pt x="172" y="470"/>
                    <a:pt x="172" y="471"/>
                    <a:pt x="173" y="469"/>
                  </a:cubicBezTo>
                  <a:cubicBezTo>
                    <a:pt x="173" y="471"/>
                    <a:pt x="172" y="472"/>
                    <a:pt x="174" y="472"/>
                  </a:cubicBezTo>
                  <a:cubicBezTo>
                    <a:pt x="175" y="474"/>
                    <a:pt x="174" y="474"/>
                    <a:pt x="175" y="476"/>
                  </a:cubicBezTo>
                  <a:cubicBezTo>
                    <a:pt x="174" y="474"/>
                    <a:pt x="172" y="474"/>
                    <a:pt x="171" y="472"/>
                  </a:cubicBezTo>
                  <a:cubicBezTo>
                    <a:pt x="174" y="472"/>
                    <a:pt x="169" y="469"/>
                    <a:pt x="171" y="468"/>
                  </a:cubicBezTo>
                  <a:close/>
                  <a:moveTo>
                    <a:pt x="159" y="471"/>
                  </a:moveTo>
                  <a:cubicBezTo>
                    <a:pt x="160" y="471"/>
                    <a:pt x="161" y="473"/>
                    <a:pt x="161" y="474"/>
                  </a:cubicBezTo>
                  <a:cubicBezTo>
                    <a:pt x="160" y="475"/>
                    <a:pt x="159" y="473"/>
                    <a:pt x="159" y="471"/>
                  </a:cubicBezTo>
                  <a:close/>
                  <a:moveTo>
                    <a:pt x="175" y="473"/>
                  </a:moveTo>
                  <a:cubicBezTo>
                    <a:pt x="177" y="474"/>
                    <a:pt x="177" y="477"/>
                    <a:pt x="178" y="476"/>
                  </a:cubicBezTo>
                  <a:cubicBezTo>
                    <a:pt x="180" y="478"/>
                    <a:pt x="178" y="477"/>
                    <a:pt x="178" y="478"/>
                  </a:cubicBezTo>
                  <a:cubicBezTo>
                    <a:pt x="180" y="479"/>
                    <a:pt x="181" y="483"/>
                    <a:pt x="182" y="483"/>
                  </a:cubicBezTo>
                  <a:cubicBezTo>
                    <a:pt x="181" y="484"/>
                    <a:pt x="181" y="482"/>
                    <a:pt x="180" y="482"/>
                  </a:cubicBezTo>
                  <a:cubicBezTo>
                    <a:pt x="179" y="483"/>
                    <a:pt x="181" y="485"/>
                    <a:pt x="182" y="487"/>
                  </a:cubicBezTo>
                  <a:cubicBezTo>
                    <a:pt x="181" y="487"/>
                    <a:pt x="180" y="486"/>
                    <a:pt x="180" y="487"/>
                  </a:cubicBezTo>
                  <a:cubicBezTo>
                    <a:pt x="179" y="485"/>
                    <a:pt x="180" y="486"/>
                    <a:pt x="178" y="484"/>
                  </a:cubicBezTo>
                  <a:cubicBezTo>
                    <a:pt x="179" y="484"/>
                    <a:pt x="180" y="485"/>
                    <a:pt x="180" y="484"/>
                  </a:cubicBezTo>
                  <a:cubicBezTo>
                    <a:pt x="178" y="483"/>
                    <a:pt x="176" y="480"/>
                    <a:pt x="175" y="477"/>
                  </a:cubicBezTo>
                  <a:cubicBezTo>
                    <a:pt x="176" y="479"/>
                    <a:pt x="178" y="481"/>
                    <a:pt x="180" y="482"/>
                  </a:cubicBezTo>
                  <a:cubicBezTo>
                    <a:pt x="179" y="480"/>
                    <a:pt x="174" y="475"/>
                    <a:pt x="175" y="473"/>
                  </a:cubicBezTo>
                  <a:close/>
                  <a:moveTo>
                    <a:pt x="195" y="463"/>
                  </a:moveTo>
                  <a:cubicBezTo>
                    <a:pt x="196" y="463"/>
                    <a:pt x="197" y="466"/>
                    <a:pt x="196" y="466"/>
                  </a:cubicBezTo>
                  <a:cubicBezTo>
                    <a:pt x="195" y="465"/>
                    <a:pt x="195" y="464"/>
                    <a:pt x="195" y="463"/>
                  </a:cubicBezTo>
                  <a:close/>
                  <a:moveTo>
                    <a:pt x="103" y="538"/>
                  </a:moveTo>
                  <a:cubicBezTo>
                    <a:pt x="104" y="540"/>
                    <a:pt x="104" y="540"/>
                    <a:pt x="104" y="540"/>
                  </a:cubicBezTo>
                  <a:cubicBezTo>
                    <a:pt x="103" y="542"/>
                    <a:pt x="103" y="542"/>
                    <a:pt x="103" y="542"/>
                  </a:cubicBezTo>
                  <a:cubicBezTo>
                    <a:pt x="102" y="540"/>
                    <a:pt x="102" y="539"/>
                    <a:pt x="103" y="538"/>
                  </a:cubicBezTo>
                  <a:close/>
                  <a:moveTo>
                    <a:pt x="195" y="469"/>
                  </a:moveTo>
                  <a:cubicBezTo>
                    <a:pt x="195" y="469"/>
                    <a:pt x="195" y="470"/>
                    <a:pt x="195" y="471"/>
                  </a:cubicBezTo>
                  <a:cubicBezTo>
                    <a:pt x="194" y="471"/>
                    <a:pt x="193" y="469"/>
                    <a:pt x="193" y="468"/>
                  </a:cubicBezTo>
                  <a:cubicBezTo>
                    <a:pt x="194" y="469"/>
                    <a:pt x="195" y="468"/>
                    <a:pt x="196" y="469"/>
                  </a:cubicBezTo>
                  <a:cubicBezTo>
                    <a:pt x="195" y="470"/>
                    <a:pt x="195" y="469"/>
                    <a:pt x="195" y="469"/>
                  </a:cubicBezTo>
                  <a:close/>
                  <a:moveTo>
                    <a:pt x="178" y="485"/>
                  </a:moveTo>
                  <a:cubicBezTo>
                    <a:pt x="179" y="487"/>
                    <a:pt x="179" y="487"/>
                    <a:pt x="179" y="487"/>
                  </a:cubicBezTo>
                  <a:cubicBezTo>
                    <a:pt x="178" y="487"/>
                    <a:pt x="178" y="487"/>
                    <a:pt x="178" y="487"/>
                  </a:cubicBezTo>
                  <a:cubicBezTo>
                    <a:pt x="177" y="486"/>
                    <a:pt x="177" y="485"/>
                    <a:pt x="178" y="485"/>
                  </a:cubicBezTo>
                  <a:close/>
                  <a:moveTo>
                    <a:pt x="197" y="471"/>
                  </a:moveTo>
                  <a:cubicBezTo>
                    <a:pt x="198" y="470"/>
                    <a:pt x="199" y="475"/>
                    <a:pt x="198" y="474"/>
                  </a:cubicBezTo>
                  <a:cubicBezTo>
                    <a:pt x="197" y="473"/>
                    <a:pt x="197" y="472"/>
                    <a:pt x="197" y="471"/>
                  </a:cubicBezTo>
                  <a:close/>
                  <a:moveTo>
                    <a:pt x="173" y="496"/>
                  </a:moveTo>
                  <a:cubicBezTo>
                    <a:pt x="174" y="495"/>
                    <a:pt x="174" y="495"/>
                    <a:pt x="174" y="495"/>
                  </a:cubicBezTo>
                  <a:cubicBezTo>
                    <a:pt x="174" y="496"/>
                    <a:pt x="174" y="496"/>
                    <a:pt x="175" y="496"/>
                  </a:cubicBezTo>
                  <a:cubicBezTo>
                    <a:pt x="175" y="497"/>
                    <a:pt x="173" y="497"/>
                    <a:pt x="173" y="496"/>
                  </a:cubicBezTo>
                  <a:close/>
                  <a:moveTo>
                    <a:pt x="189" y="487"/>
                  </a:moveTo>
                  <a:cubicBezTo>
                    <a:pt x="190" y="486"/>
                    <a:pt x="191" y="489"/>
                    <a:pt x="190" y="489"/>
                  </a:cubicBezTo>
                  <a:cubicBezTo>
                    <a:pt x="190" y="488"/>
                    <a:pt x="190" y="488"/>
                    <a:pt x="189" y="487"/>
                  </a:cubicBezTo>
                  <a:close/>
                  <a:moveTo>
                    <a:pt x="193" y="490"/>
                  </a:moveTo>
                  <a:cubicBezTo>
                    <a:pt x="194" y="491"/>
                    <a:pt x="194" y="492"/>
                    <a:pt x="195" y="493"/>
                  </a:cubicBezTo>
                  <a:cubicBezTo>
                    <a:pt x="194" y="493"/>
                    <a:pt x="193" y="491"/>
                    <a:pt x="193" y="492"/>
                  </a:cubicBezTo>
                  <a:cubicBezTo>
                    <a:pt x="192" y="491"/>
                    <a:pt x="192" y="490"/>
                    <a:pt x="193" y="490"/>
                  </a:cubicBezTo>
                  <a:close/>
                  <a:moveTo>
                    <a:pt x="165" y="567"/>
                  </a:moveTo>
                  <a:cubicBezTo>
                    <a:pt x="167" y="568"/>
                    <a:pt x="164" y="564"/>
                    <a:pt x="165" y="563"/>
                  </a:cubicBezTo>
                  <a:cubicBezTo>
                    <a:pt x="167" y="566"/>
                    <a:pt x="169" y="568"/>
                    <a:pt x="171" y="570"/>
                  </a:cubicBezTo>
                  <a:cubicBezTo>
                    <a:pt x="173" y="571"/>
                    <a:pt x="175" y="573"/>
                    <a:pt x="176" y="576"/>
                  </a:cubicBezTo>
                  <a:cubicBezTo>
                    <a:pt x="176" y="577"/>
                    <a:pt x="175" y="578"/>
                    <a:pt x="177" y="579"/>
                  </a:cubicBezTo>
                  <a:cubicBezTo>
                    <a:pt x="176" y="579"/>
                    <a:pt x="177" y="581"/>
                    <a:pt x="176" y="582"/>
                  </a:cubicBezTo>
                  <a:cubicBezTo>
                    <a:pt x="175" y="580"/>
                    <a:pt x="175" y="579"/>
                    <a:pt x="174" y="577"/>
                  </a:cubicBezTo>
                  <a:cubicBezTo>
                    <a:pt x="171" y="576"/>
                    <a:pt x="169" y="573"/>
                    <a:pt x="167" y="572"/>
                  </a:cubicBezTo>
                  <a:cubicBezTo>
                    <a:pt x="166" y="571"/>
                    <a:pt x="166" y="570"/>
                    <a:pt x="167" y="569"/>
                  </a:cubicBezTo>
                  <a:cubicBezTo>
                    <a:pt x="164" y="567"/>
                    <a:pt x="163" y="566"/>
                    <a:pt x="164" y="564"/>
                  </a:cubicBezTo>
                  <a:cubicBezTo>
                    <a:pt x="165" y="565"/>
                    <a:pt x="166" y="566"/>
                    <a:pt x="165" y="567"/>
                  </a:cubicBezTo>
                  <a:close/>
                  <a:moveTo>
                    <a:pt x="164" y="566"/>
                  </a:moveTo>
                  <a:cubicBezTo>
                    <a:pt x="161" y="565"/>
                    <a:pt x="164" y="568"/>
                    <a:pt x="163" y="569"/>
                  </a:cubicBezTo>
                  <a:cubicBezTo>
                    <a:pt x="161" y="566"/>
                    <a:pt x="157" y="562"/>
                    <a:pt x="154" y="558"/>
                  </a:cubicBezTo>
                  <a:cubicBezTo>
                    <a:pt x="150" y="554"/>
                    <a:pt x="148" y="551"/>
                    <a:pt x="148" y="548"/>
                  </a:cubicBezTo>
                  <a:cubicBezTo>
                    <a:pt x="146" y="547"/>
                    <a:pt x="145" y="546"/>
                    <a:pt x="145" y="544"/>
                  </a:cubicBezTo>
                  <a:cubicBezTo>
                    <a:pt x="143" y="543"/>
                    <a:pt x="145" y="545"/>
                    <a:pt x="144" y="545"/>
                  </a:cubicBezTo>
                  <a:cubicBezTo>
                    <a:pt x="143" y="543"/>
                    <a:pt x="142" y="540"/>
                    <a:pt x="142" y="539"/>
                  </a:cubicBezTo>
                  <a:cubicBezTo>
                    <a:pt x="147" y="545"/>
                    <a:pt x="148" y="547"/>
                    <a:pt x="151" y="551"/>
                  </a:cubicBezTo>
                  <a:cubicBezTo>
                    <a:pt x="151" y="551"/>
                    <a:pt x="151" y="550"/>
                    <a:pt x="150" y="549"/>
                  </a:cubicBezTo>
                  <a:cubicBezTo>
                    <a:pt x="155" y="551"/>
                    <a:pt x="155" y="556"/>
                    <a:pt x="162" y="561"/>
                  </a:cubicBezTo>
                  <a:cubicBezTo>
                    <a:pt x="162" y="563"/>
                    <a:pt x="162" y="564"/>
                    <a:pt x="162" y="564"/>
                  </a:cubicBezTo>
                  <a:cubicBezTo>
                    <a:pt x="162" y="565"/>
                    <a:pt x="163" y="564"/>
                    <a:pt x="164" y="566"/>
                  </a:cubicBezTo>
                  <a:close/>
                  <a:moveTo>
                    <a:pt x="139" y="571"/>
                  </a:moveTo>
                  <a:cubicBezTo>
                    <a:pt x="139" y="569"/>
                    <a:pt x="142" y="573"/>
                    <a:pt x="141" y="573"/>
                  </a:cubicBezTo>
                  <a:lnTo>
                    <a:pt x="139" y="571"/>
                  </a:lnTo>
                  <a:close/>
                  <a:moveTo>
                    <a:pt x="188" y="517"/>
                  </a:moveTo>
                  <a:cubicBezTo>
                    <a:pt x="190" y="515"/>
                    <a:pt x="191" y="520"/>
                    <a:pt x="188" y="517"/>
                  </a:cubicBezTo>
                  <a:close/>
                  <a:moveTo>
                    <a:pt x="188" y="518"/>
                  </a:moveTo>
                  <a:cubicBezTo>
                    <a:pt x="189" y="517"/>
                    <a:pt x="191" y="520"/>
                    <a:pt x="190" y="521"/>
                  </a:cubicBezTo>
                  <a:cubicBezTo>
                    <a:pt x="189" y="520"/>
                    <a:pt x="189" y="519"/>
                    <a:pt x="188" y="518"/>
                  </a:cubicBezTo>
                  <a:close/>
                  <a:moveTo>
                    <a:pt x="140" y="575"/>
                  </a:moveTo>
                  <a:cubicBezTo>
                    <a:pt x="142" y="577"/>
                    <a:pt x="141" y="578"/>
                    <a:pt x="143" y="579"/>
                  </a:cubicBezTo>
                  <a:cubicBezTo>
                    <a:pt x="142" y="579"/>
                    <a:pt x="141" y="578"/>
                    <a:pt x="139" y="577"/>
                  </a:cubicBezTo>
                  <a:cubicBezTo>
                    <a:pt x="139" y="576"/>
                    <a:pt x="139" y="575"/>
                    <a:pt x="140" y="575"/>
                  </a:cubicBezTo>
                  <a:close/>
                  <a:moveTo>
                    <a:pt x="153" y="587"/>
                  </a:moveTo>
                  <a:cubicBezTo>
                    <a:pt x="154" y="587"/>
                    <a:pt x="155" y="588"/>
                    <a:pt x="157" y="589"/>
                  </a:cubicBezTo>
                  <a:cubicBezTo>
                    <a:pt x="157" y="588"/>
                    <a:pt x="155" y="588"/>
                    <a:pt x="155" y="587"/>
                  </a:cubicBezTo>
                  <a:cubicBezTo>
                    <a:pt x="155" y="585"/>
                    <a:pt x="158" y="589"/>
                    <a:pt x="159" y="590"/>
                  </a:cubicBezTo>
                  <a:cubicBezTo>
                    <a:pt x="158" y="591"/>
                    <a:pt x="161" y="593"/>
                    <a:pt x="161" y="594"/>
                  </a:cubicBezTo>
                  <a:cubicBezTo>
                    <a:pt x="159" y="592"/>
                    <a:pt x="156" y="590"/>
                    <a:pt x="156" y="591"/>
                  </a:cubicBezTo>
                  <a:cubicBezTo>
                    <a:pt x="154" y="589"/>
                    <a:pt x="154" y="589"/>
                    <a:pt x="153" y="587"/>
                  </a:cubicBezTo>
                  <a:close/>
                  <a:moveTo>
                    <a:pt x="202" y="537"/>
                  </a:moveTo>
                  <a:cubicBezTo>
                    <a:pt x="203" y="537"/>
                    <a:pt x="205" y="539"/>
                    <a:pt x="204" y="540"/>
                  </a:cubicBezTo>
                  <a:cubicBezTo>
                    <a:pt x="203" y="539"/>
                    <a:pt x="202" y="538"/>
                    <a:pt x="202" y="537"/>
                  </a:cubicBezTo>
                  <a:close/>
                  <a:moveTo>
                    <a:pt x="204" y="547"/>
                  </a:moveTo>
                  <a:cubicBezTo>
                    <a:pt x="203" y="546"/>
                    <a:pt x="201" y="545"/>
                    <a:pt x="202" y="544"/>
                  </a:cubicBezTo>
                  <a:cubicBezTo>
                    <a:pt x="203" y="545"/>
                    <a:pt x="205" y="546"/>
                    <a:pt x="204" y="547"/>
                  </a:cubicBezTo>
                  <a:close/>
                  <a:moveTo>
                    <a:pt x="208" y="548"/>
                  </a:moveTo>
                  <a:cubicBezTo>
                    <a:pt x="208" y="549"/>
                    <a:pt x="210" y="551"/>
                    <a:pt x="207" y="550"/>
                  </a:cubicBezTo>
                  <a:cubicBezTo>
                    <a:pt x="209" y="552"/>
                    <a:pt x="213" y="554"/>
                    <a:pt x="212" y="556"/>
                  </a:cubicBezTo>
                  <a:cubicBezTo>
                    <a:pt x="208" y="553"/>
                    <a:pt x="205" y="550"/>
                    <a:pt x="204" y="547"/>
                  </a:cubicBezTo>
                  <a:cubicBezTo>
                    <a:pt x="204" y="547"/>
                    <a:pt x="206" y="548"/>
                    <a:pt x="207" y="549"/>
                  </a:cubicBezTo>
                  <a:cubicBezTo>
                    <a:pt x="206" y="546"/>
                    <a:pt x="203" y="544"/>
                    <a:pt x="201" y="542"/>
                  </a:cubicBezTo>
                  <a:cubicBezTo>
                    <a:pt x="201" y="540"/>
                    <a:pt x="206" y="545"/>
                    <a:pt x="207" y="548"/>
                  </a:cubicBezTo>
                  <a:cubicBezTo>
                    <a:pt x="207" y="548"/>
                    <a:pt x="209" y="548"/>
                    <a:pt x="208" y="547"/>
                  </a:cubicBezTo>
                  <a:cubicBezTo>
                    <a:pt x="209" y="548"/>
                    <a:pt x="211" y="551"/>
                    <a:pt x="212" y="552"/>
                  </a:cubicBezTo>
                  <a:cubicBezTo>
                    <a:pt x="211" y="553"/>
                    <a:pt x="209" y="549"/>
                    <a:pt x="208" y="548"/>
                  </a:cubicBezTo>
                  <a:close/>
                  <a:moveTo>
                    <a:pt x="175" y="583"/>
                  </a:moveTo>
                  <a:cubicBezTo>
                    <a:pt x="176" y="583"/>
                    <a:pt x="177" y="585"/>
                    <a:pt x="179" y="586"/>
                  </a:cubicBezTo>
                  <a:cubicBezTo>
                    <a:pt x="179" y="585"/>
                    <a:pt x="177" y="584"/>
                    <a:pt x="177" y="583"/>
                  </a:cubicBezTo>
                  <a:cubicBezTo>
                    <a:pt x="178" y="582"/>
                    <a:pt x="179" y="583"/>
                    <a:pt x="181" y="584"/>
                  </a:cubicBezTo>
                  <a:cubicBezTo>
                    <a:pt x="183" y="588"/>
                    <a:pt x="180" y="587"/>
                    <a:pt x="182" y="592"/>
                  </a:cubicBezTo>
                  <a:cubicBezTo>
                    <a:pt x="179" y="589"/>
                    <a:pt x="180" y="592"/>
                    <a:pt x="177" y="589"/>
                  </a:cubicBezTo>
                  <a:cubicBezTo>
                    <a:pt x="179" y="589"/>
                    <a:pt x="179" y="589"/>
                    <a:pt x="178" y="587"/>
                  </a:cubicBezTo>
                  <a:cubicBezTo>
                    <a:pt x="176" y="586"/>
                    <a:pt x="176" y="585"/>
                    <a:pt x="175" y="583"/>
                  </a:cubicBezTo>
                  <a:close/>
                  <a:moveTo>
                    <a:pt x="214" y="554"/>
                  </a:moveTo>
                  <a:cubicBezTo>
                    <a:pt x="216" y="554"/>
                    <a:pt x="216" y="555"/>
                    <a:pt x="218" y="557"/>
                  </a:cubicBezTo>
                  <a:cubicBezTo>
                    <a:pt x="216" y="557"/>
                    <a:pt x="215" y="556"/>
                    <a:pt x="214" y="554"/>
                  </a:cubicBezTo>
                  <a:close/>
                  <a:moveTo>
                    <a:pt x="520" y="133"/>
                  </a:moveTo>
                  <a:cubicBezTo>
                    <a:pt x="517" y="132"/>
                    <a:pt x="515" y="131"/>
                    <a:pt x="514" y="130"/>
                  </a:cubicBezTo>
                  <a:cubicBezTo>
                    <a:pt x="514" y="130"/>
                    <a:pt x="516" y="130"/>
                    <a:pt x="515" y="129"/>
                  </a:cubicBezTo>
                  <a:cubicBezTo>
                    <a:pt x="516" y="131"/>
                    <a:pt x="519" y="131"/>
                    <a:pt x="520" y="133"/>
                  </a:cubicBezTo>
                  <a:close/>
                  <a:moveTo>
                    <a:pt x="505" y="122"/>
                  </a:moveTo>
                  <a:cubicBezTo>
                    <a:pt x="506" y="122"/>
                    <a:pt x="507" y="123"/>
                    <a:pt x="508" y="122"/>
                  </a:cubicBezTo>
                  <a:cubicBezTo>
                    <a:pt x="510" y="123"/>
                    <a:pt x="510" y="123"/>
                    <a:pt x="512" y="124"/>
                  </a:cubicBezTo>
                  <a:cubicBezTo>
                    <a:pt x="512" y="124"/>
                    <a:pt x="511" y="124"/>
                    <a:pt x="509" y="124"/>
                  </a:cubicBezTo>
                  <a:cubicBezTo>
                    <a:pt x="508" y="123"/>
                    <a:pt x="507" y="123"/>
                    <a:pt x="505" y="122"/>
                  </a:cubicBezTo>
                  <a:close/>
                  <a:moveTo>
                    <a:pt x="509" y="124"/>
                  </a:moveTo>
                  <a:cubicBezTo>
                    <a:pt x="512" y="126"/>
                    <a:pt x="508" y="125"/>
                    <a:pt x="506" y="124"/>
                  </a:cubicBezTo>
                  <a:cubicBezTo>
                    <a:pt x="507" y="124"/>
                    <a:pt x="508" y="124"/>
                    <a:pt x="509" y="124"/>
                  </a:cubicBezTo>
                  <a:cubicBezTo>
                    <a:pt x="510" y="125"/>
                    <a:pt x="512" y="125"/>
                    <a:pt x="513" y="126"/>
                  </a:cubicBezTo>
                  <a:cubicBezTo>
                    <a:pt x="511" y="127"/>
                    <a:pt x="511" y="125"/>
                    <a:pt x="509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" name="MH_Other_12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427913" y="4494214"/>
              <a:ext cx="1598612" cy="1254125"/>
            </a:xfrm>
            <a:custGeom>
              <a:avLst/>
              <a:gdLst>
                <a:gd name="T0" fmla="*/ 2147483646 w 738"/>
                <a:gd name="T1" fmla="*/ 2147483646 h 578"/>
                <a:gd name="T2" fmla="*/ 2147483646 w 738"/>
                <a:gd name="T3" fmla="*/ 2147483646 h 578"/>
                <a:gd name="T4" fmla="*/ 2147483646 w 738"/>
                <a:gd name="T5" fmla="*/ 2147483646 h 578"/>
                <a:gd name="T6" fmla="*/ 2147483646 w 738"/>
                <a:gd name="T7" fmla="*/ 2147483646 h 578"/>
                <a:gd name="T8" fmla="*/ 2147483646 w 738"/>
                <a:gd name="T9" fmla="*/ 2147483646 h 578"/>
                <a:gd name="T10" fmla="*/ 2147483646 w 738"/>
                <a:gd name="T11" fmla="*/ 2147483646 h 578"/>
                <a:gd name="T12" fmla="*/ 2147483646 w 738"/>
                <a:gd name="T13" fmla="*/ 2147483646 h 578"/>
                <a:gd name="T14" fmla="*/ 2147483646 w 738"/>
                <a:gd name="T15" fmla="*/ 2147483646 h 578"/>
                <a:gd name="T16" fmla="*/ 2147483646 w 738"/>
                <a:gd name="T17" fmla="*/ 2147483646 h 578"/>
                <a:gd name="T18" fmla="*/ 2147483646 w 738"/>
                <a:gd name="T19" fmla="*/ 2147483646 h 578"/>
                <a:gd name="T20" fmla="*/ 2147483646 w 738"/>
                <a:gd name="T21" fmla="*/ 2147483646 h 578"/>
                <a:gd name="T22" fmla="*/ 2147483646 w 738"/>
                <a:gd name="T23" fmla="*/ 2147483646 h 578"/>
                <a:gd name="T24" fmla="*/ 2147483646 w 738"/>
                <a:gd name="T25" fmla="*/ 2147483646 h 578"/>
                <a:gd name="T26" fmla="*/ 2147483646 w 738"/>
                <a:gd name="T27" fmla="*/ 2147483646 h 578"/>
                <a:gd name="T28" fmla="*/ 2147483646 w 738"/>
                <a:gd name="T29" fmla="*/ 2147483646 h 578"/>
                <a:gd name="T30" fmla="*/ 2147483646 w 738"/>
                <a:gd name="T31" fmla="*/ 2147483646 h 578"/>
                <a:gd name="T32" fmla="*/ 2147483646 w 738"/>
                <a:gd name="T33" fmla="*/ 2147483646 h 578"/>
                <a:gd name="T34" fmla="*/ 2147483646 w 738"/>
                <a:gd name="T35" fmla="*/ 2147483646 h 578"/>
                <a:gd name="T36" fmla="*/ 2147483646 w 738"/>
                <a:gd name="T37" fmla="*/ 2147483646 h 578"/>
                <a:gd name="T38" fmla="*/ 2147483646 w 738"/>
                <a:gd name="T39" fmla="*/ 2147483646 h 578"/>
                <a:gd name="T40" fmla="*/ 2147483646 w 738"/>
                <a:gd name="T41" fmla="*/ 2147483646 h 578"/>
                <a:gd name="T42" fmla="*/ 2147483646 w 738"/>
                <a:gd name="T43" fmla="*/ 2147483646 h 578"/>
                <a:gd name="T44" fmla="*/ 2147483646 w 738"/>
                <a:gd name="T45" fmla="*/ 2147483646 h 578"/>
                <a:gd name="T46" fmla="*/ 2147483646 w 738"/>
                <a:gd name="T47" fmla="*/ 2147483646 h 578"/>
                <a:gd name="T48" fmla="*/ 2147483646 w 738"/>
                <a:gd name="T49" fmla="*/ 2147483646 h 578"/>
                <a:gd name="T50" fmla="*/ 2147483646 w 738"/>
                <a:gd name="T51" fmla="*/ 2147483646 h 578"/>
                <a:gd name="T52" fmla="*/ 2147483646 w 738"/>
                <a:gd name="T53" fmla="*/ 2147483646 h 578"/>
                <a:gd name="T54" fmla="*/ 2147483646 w 738"/>
                <a:gd name="T55" fmla="*/ 2147483646 h 578"/>
                <a:gd name="T56" fmla="*/ 2147483646 w 738"/>
                <a:gd name="T57" fmla="*/ 2147483646 h 578"/>
                <a:gd name="T58" fmla="*/ 2147483646 w 738"/>
                <a:gd name="T59" fmla="*/ 2147483646 h 578"/>
                <a:gd name="T60" fmla="*/ 2147483646 w 738"/>
                <a:gd name="T61" fmla="*/ 2147483646 h 578"/>
                <a:gd name="T62" fmla="*/ 2147483646 w 738"/>
                <a:gd name="T63" fmla="*/ 2147483646 h 578"/>
                <a:gd name="T64" fmla="*/ 2147483646 w 738"/>
                <a:gd name="T65" fmla="*/ 2147483646 h 578"/>
                <a:gd name="T66" fmla="*/ 2147483646 w 738"/>
                <a:gd name="T67" fmla="*/ 2147483646 h 578"/>
                <a:gd name="T68" fmla="*/ 2147483646 w 738"/>
                <a:gd name="T69" fmla="*/ 2147483646 h 578"/>
                <a:gd name="T70" fmla="*/ 2147483646 w 738"/>
                <a:gd name="T71" fmla="*/ 2147483646 h 578"/>
                <a:gd name="T72" fmla="*/ 2147483646 w 738"/>
                <a:gd name="T73" fmla="*/ 2147483646 h 578"/>
                <a:gd name="T74" fmla="*/ 2147483646 w 738"/>
                <a:gd name="T75" fmla="*/ 2147483646 h 578"/>
                <a:gd name="T76" fmla="*/ 2147483646 w 738"/>
                <a:gd name="T77" fmla="*/ 2147483646 h 578"/>
                <a:gd name="T78" fmla="*/ 2147483646 w 738"/>
                <a:gd name="T79" fmla="*/ 2147483646 h 578"/>
                <a:gd name="T80" fmla="*/ 2147483646 w 738"/>
                <a:gd name="T81" fmla="*/ 2147483646 h 578"/>
                <a:gd name="T82" fmla="*/ 2147483646 w 738"/>
                <a:gd name="T83" fmla="*/ 2147483646 h 578"/>
                <a:gd name="T84" fmla="*/ 2147483646 w 738"/>
                <a:gd name="T85" fmla="*/ 2147483646 h 578"/>
                <a:gd name="T86" fmla="*/ 2147483646 w 738"/>
                <a:gd name="T87" fmla="*/ 2147483646 h 578"/>
                <a:gd name="T88" fmla="*/ 2147483646 w 738"/>
                <a:gd name="T89" fmla="*/ 2147483646 h 578"/>
                <a:gd name="T90" fmla="*/ 2147483646 w 738"/>
                <a:gd name="T91" fmla="*/ 2147483646 h 578"/>
                <a:gd name="T92" fmla="*/ 2147483646 w 738"/>
                <a:gd name="T93" fmla="*/ 2147483646 h 578"/>
                <a:gd name="T94" fmla="*/ 2147483646 w 738"/>
                <a:gd name="T95" fmla="*/ 2147483646 h 578"/>
                <a:gd name="T96" fmla="*/ 2147483646 w 738"/>
                <a:gd name="T97" fmla="*/ 2147483646 h 578"/>
                <a:gd name="T98" fmla="*/ 2147483646 w 738"/>
                <a:gd name="T99" fmla="*/ 2147483646 h 578"/>
                <a:gd name="T100" fmla="*/ 2147483646 w 738"/>
                <a:gd name="T101" fmla="*/ 2147483646 h 578"/>
                <a:gd name="T102" fmla="*/ 2147483646 w 738"/>
                <a:gd name="T103" fmla="*/ 2147483646 h 578"/>
                <a:gd name="T104" fmla="*/ 2147483646 w 738"/>
                <a:gd name="T105" fmla="*/ 2147483646 h 578"/>
                <a:gd name="T106" fmla="*/ 2147483646 w 738"/>
                <a:gd name="T107" fmla="*/ 2147483646 h 578"/>
                <a:gd name="T108" fmla="*/ 2147483646 w 738"/>
                <a:gd name="T109" fmla="*/ 2147483646 h 578"/>
                <a:gd name="T110" fmla="*/ 2147483646 w 738"/>
                <a:gd name="T111" fmla="*/ 2147483646 h 578"/>
                <a:gd name="T112" fmla="*/ 2147483646 w 738"/>
                <a:gd name="T113" fmla="*/ 2147483646 h 578"/>
                <a:gd name="T114" fmla="*/ 2147483646 w 738"/>
                <a:gd name="T115" fmla="*/ 2147483646 h 578"/>
                <a:gd name="T116" fmla="*/ 2147483646 w 738"/>
                <a:gd name="T117" fmla="*/ 2147483646 h 578"/>
                <a:gd name="T118" fmla="*/ 2147483646 w 738"/>
                <a:gd name="T119" fmla="*/ 2147483646 h 578"/>
                <a:gd name="T120" fmla="*/ 2147483646 w 738"/>
                <a:gd name="T121" fmla="*/ 2147483646 h 578"/>
                <a:gd name="T122" fmla="*/ 2147483646 w 738"/>
                <a:gd name="T123" fmla="*/ 2147483646 h 578"/>
                <a:gd name="T124" fmla="*/ 2147483646 w 738"/>
                <a:gd name="T125" fmla="*/ 2147483646 h 5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38" h="578">
                  <a:moveTo>
                    <a:pt x="20" y="106"/>
                  </a:moveTo>
                  <a:cubicBezTo>
                    <a:pt x="20" y="107"/>
                    <a:pt x="19" y="109"/>
                    <a:pt x="19" y="110"/>
                  </a:cubicBezTo>
                  <a:cubicBezTo>
                    <a:pt x="20" y="106"/>
                    <a:pt x="18" y="110"/>
                    <a:pt x="18" y="110"/>
                  </a:cubicBezTo>
                  <a:cubicBezTo>
                    <a:pt x="18" y="108"/>
                    <a:pt x="18" y="108"/>
                    <a:pt x="19" y="106"/>
                  </a:cubicBezTo>
                  <a:cubicBezTo>
                    <a:pt x="17" y="106"/>
                    <a:pt x="17" y="108"/>
                    <a:pt x="16" y="111"/>
                  </a:cubicBezTo>
                  <a:cubicBezTo>
                    <a:pt x="16" y="113"/>
                    <a:pt x="16" y="116"/>
                    <a:pt x="15" y="118"/>
                  </a:cubicBezTo>
                  <a:cubicBezTo>
                    <a:pt x="15" y="122"/>
                    <a:pt x="13" y="120"/>
                    <a:pt x="12" y="125"/>
                  </a:cubicBezTo>
                  <a:cubicBezTo>
                    <a:pt x="12" y="125"/>
                    <a:pt x="13" y="123"/>
                    <a:pt x="13" y="123"/>
                  </a:cubicBezTo>
                  <a:cubicBezTo>
                    <a:pt x="13" y="125"/>
                    <a:pt x="13" y="127"/>
                    <a:pt x="12" y="129"/>
                  </a:cubicBezTo>
                  <a:cubicBezTo>
                    <a:pt x="12" y="130"/>
                    <a:pt x="12" y="132"/>
                    <a:pt x="11" y="133"/>
                  </a:cubicBezTo>
                  <a:cubicBezTo>
                    <a:pt x="11" y="130"/>
                    <a:pt x="10" y="133"/>
                    <a:pt x="9" y="135"/>
                  </a:cubicBezTo>
                  <a:cubicBezTo>
                    <a:pt x="10" y="136"/>
                    <a:pt x="9" y="138"/>
                    <a:pt x="9" y="141"/>
                  </a:cubicBezTo>
                  <a:cubicBezTo>
                    <a:pt x="8" y="138"/>
                    <a:pt x="8" y="145"/>
                    <a:pt x="7" y="142"/>
                  </a:cubicBezTo>
                  <a:cubicBezTo>
                    <a:pt x="7" y="146"/>
                    <a:pt x="8" y="144"/>
                    <a:pt x="8" y="146"/>
                  </a:cubicBezTo>
                  <a:cubicBezTo>
                    <a:pt x="6" y="148"/>
                    <a:pt x="8" y="146"/>
                    <a:pt x="8" y="149"/>
                  </a:cubicBezTo>
                  <a:cubicBezTo>
                    <a:pt x="7" y="150"/>
                    <a:pt x="7" y="152"/>
                    <a:pt x="7" y="150"/>
                  </a:cubicBezTo>
                  <a:cubicBezTo>
                    <a:pt x="6" y="155"/>
                    <a:pt x="6" y="157"/>
                    <a:pt x="5" y="161"/>
                  </a:cubicBezTo>
                  <a:cubicBezTo>
                    <a:pt x="6" y="162"/>
                    <a:pt x="6" y="162"/>
                    <a:pt x="6" y="163"/>
                  </a:cubicBezTo>
                  <a:cubicBezTo>
                    <a:pt x="6" y="166"/>
                    <a:pt x="5" y="170"/>
                    <a:pt x="5" y="175"/>
                  </a:cubicBezTo>
                  <a:cubicBezTo>
                    <a:pt x="3" y="174"/>
                    <a:pt x="2" y="187"/>
                    <a:pt x="1" y="191"/>
                  </a:cubicBezTo>
                  <a:cubicBezTo>
                    <a:pt x="1" y="191"/>
                    <a:pt x="2" y="190"/>
                    <a:pt x="2" y="191"/>
                  </a:cubicBezTo>
                  <a:cubicBezTo>
                    <a:pt x="1" y="194"/>
                    <a:pt x="0" y="193"/>
                    <a:pt x="1" y="196"/>
                  </a:cubicBezTo>
                  <a:cubicBezTo>
                    <a:pt x="2" y="196"/>
                    <a:pt x="1" y="192"/>
                    <a:pt x="2" y="193"/>
                  </a:cubicBezTo>
                  <a:cubicBezTo>
                    <a:pt x="2" y="197"/>
                    <a:pt x="4" y="205"/>
                    <a:pt x="3" y="209"/>
                  </a:cubicBezTo>
                  <a:cubicBezTo>
                    <a:pt x="3" y="206"/>
                    <a:pt x="2" y="205"/>
                    <a:pt x="2" y="206"/>
                  </a:cubicBezTo>
                  <a:cubicBezTo>
                    <a:pt x="2" y="208"/>
                    <a:pt x="3" y="209"/>
                    <a:pt x="3" y="213"/>
                  </a:cubicBezTo>
                  <a:cubicBezTo>
                    <a:pt x="3" y="212"/>
                    <a:pt x="2" y="212"/>
                    <a:pt x="2" y="211"/>
                  </a:cubicBezTo>
                  <a:cubicBezTo>
                    <a:pt x="1" y="216"/>
                    <a:pt x="3" y="220"/>
                    <a:pt x="3" y="224"/>
                  </a:cubicBezTo>
                  <a:cubicBezTo>
                    <a:pt x="2" y="223"/>
                    <a:pt x="2" y="223"/>
                    <a:pt x="2" y="222"/>
                  </a:cubicBezTo>
                  <a:cubicBezTo>
                    <a:pt x="1" y="219"/>
                    <a:pt x="1" y="215"/>
                    <a:pt x="1" y="212"/>
                  </a:cubicBezTo>
                  <a:cubicBezTo>
                    <a:pt x="1" y="209"/>
                    <a:pt x="1" y="205"/>
                    <a:pt x="0" y="204"/>
                  </a:cubicBezTo>
                  <a:cubicBezTo>
                    <a:pt x="1" y="210"/>
                    <a:pt x="0" y="217"/>
                    <a:pt x="1" y="225"/>
                  </a:cubicBezTo>
                  <a:cubicBezTo>
                    <a:pt x="0" y="225"/>
                    <a:pt x="3" y="236"/>
                    <a:pt x="2" y="238"/>
                  </a:cubicBezTo>
                  <a:cubicBezTo>
                    <a:pt x="2" y="240"/>
                    <a:pt x="3" y="243"/>
                    <a:pt x="3" y="245"/>
                  </a:cubicBezTo>
                  <a:cubicBezTo>
                    <a:pt x="4" y="248"/>
                    <a:pt x="4" y="251"/>
                    <a:pt x="4" y="254"/>
                  </a:cubicBezTo>
                  <a:cubicBezTo>
                    <a:pt x="5" y="257"/>
                    <a:pt x="5" y="259"/>
                    <a:pt x="5" y="262"/>
                  </a:cubicBezTo>
                  <a:cubicBezTo>
                    <a:pt x="6" y="264"/>
                    <a:pt x="6" y="266"/>
                    <a:pt x="6" y="268"/>
                  </a:cubicBezTo>
                  <a:cubicBezTo>
                    <a:pt x="6" y="267"/>
                    <a:pt x="5" y="267"/>
                    <a:pt x="5" y="267"/>
                  </a:cubicBezTo>
                  <a:cubicBezTo>
                    <a:pt x="6" y="270"/>
                    <a:pt x="6" y="271"/>
                    <a:pt x="7" y="272"/>
                  </a:cubicBezTo>
                  <a:cubicBezTo>
                    <a:pt x="7" y="271"/>
                    <a:pt x="6" y="270"/>
                    <a:pt x="7" y="270"/>
                  </a:cubicBezTo>
                  <a:cubicBezTo>
                    <a:pt x="8" y="276"/>
                    <a:pt x="8" y="278"/>
                    <a:pt x="9" y="281"/>
                  </a:cubicBezTo>
                  <a:cubicBezTo>
                    <a:pt x="9" y="281"/>
                    <a:pt x="8" y="280"/>
                    <a:pt x="8" y="280"/>
                  </a:cubicBezTo>
                  <a:cubicBezTo>
                    <a:pt x="10" y="284"/>
                    <a:pt x="8" y="285"/>
                    <a:pt x="10" y="290"/>
                  </a:cubicBezTo>
                  <a:cubicBezTo>
                    <a:pt x="11" y="289"/>
                    <a:pt x="10" y="287"/>
                    <a:pt x="11" y="289"/>
                  </a:cubicBezTo>
                  <a:cubicBezTo>
                    <a:pt x="11" y="289"/>
                    <a:pt x="11" y="291"/>
                    <a:pt x="11" y="293"/>
                  </a:cubicBezTo>
                  <a:cubicBezTo>
                    <a:pt x="12" y="294"/>
                    <a:pt x="12" y="291"/>
                    <a:pt x="13" y="294"/>
                  </a:cubicBezTo>
                  <a:cubicBezTo>
                    <a:pt x="15" y="299"/>
                    <a:pt x="15" y="299"/>
                    <a:pt x="17" y="304"/>
                  </a:cubicBezTo>
                  <a:cubicBezTo>
                    <a:pt x="16" y="304"/>
                    <a:pt x="17" y="309"/>
                    <a:pt x="16" y="307"/>
                  </a:cubicBezTo>
                  <a:cubicBezTo>
                    <a:pt x="17" y="312"/>
                    <a:pt x="17" y="313"/>
                    <a:pt x="19" y="315"/>
                  </a:cubicBezTo>
                  <a:cubicBezTo>
                    <a:pt x="18" y="315"/>
                    <a:pt x="19" y="318"/>
                    <a:pt x="17" y="316"/>
                  </a:cubicBezTo>
                  <a:cubicBezTo>
                    <a:pt x="18" y="317"/>
                    <a:pt x="18" y="317"/>
                    <a:pt x="19" y="319"/>
                  </a:cubicBezTo>
                  <a:cubicBezTo>
                    <a:pt x="19" y="318"/>
                    <a:pt x="19" y="316"/>
                    <a:pt x="21" y="318"/>
                  </a:cubicBezTo>
                  <a:cubicBezTo>
                    <a:pt x="21" y="321"/>
                    <a:pt x="22" y="323"/>
                    <a:pt x="23" y="325"/>
                  </a:cubicBezTo>
                  <a:cubicBezTo>
                    <a:pt x="24" y="328"/>
                    <a:pt x="25" y="330"/>
                    <a:pt x="25" y="332"/>
                  </a:cubicBezTo>
                  <a:cubicBezTo>
                    <a:pt x="27" y="337"/>
                    <a:pt x="29" y="341"/>
                    <a:pt x="31" y="343"/>
                  </a:cubicBezTo>
                  <a:cubicBezTo>
                    <a:pt x="31" y="343"/>
                    <a:pt x="31" y="343"/>
                    <a:pt x="30" y="343"/>
                  </a:cubicBezTo>
                  <a:cubicBezTo>
                    <a:pt x="32" y="347"/>
                    <a:pt x="32" y="347"/>
                    <a:pt x="32" y="347"/>
                  </a:cubicBezTo>
                  <a:cubicBezTo>
                    <a:pt x="32" y="346"/>
                    <a:pt x="33" y="346"/>
                    <a:pt x="34" y="348"/>
                  </a:cubicBezTo>
                  <a:cubicBezTo>
                    <a:pt x="32" y="347"/>
                    <a:pt x="34" y="350"/>
                    <a:pt x="33" y="351"/>
                  </a:cubicBezTo>
                  <a:cubicBezTo>
                    <a:pt x="31" y="348"/>
                    <a:pt x="30" y="344"/>
                    <a:pt x="28" y="340"/>
                  </a:cubicBezTo>
                  <a:cubicBezTo>
                    <a:pt x="26" y="339"/>
                    <a:pt x="22" y="329"/>
                    <a:pt x="23" y="327"/>
                  </a:cubicBezTo>
                  <a:cubicBezTo>
                    <a:pt x="22" y="331"/>
                    <a:pt x="27" y="342"/>
                    <a:pt x="30" y="345"/>
                  </a:cubicBezTo>
                  <a:cubicBezTo>
                    <a:pt x="30" y="348"/>
                    <a:pt x="31" y="350"/>
                    <a:pt x="32" y="353"/>
                  </a:cubicBezTo>
                  <a:cubicBezTo>
                    <a:pt x="33" y="355"/>
                    <a:pt x="34" y="358"/>
                    <a:pt x="36" y="361"/>
                  </a:cubicBezTo>
                  <a:cubicBezTo>
                    <a:pt x="36" y="360"/>
                    <a:pt x="37" y="362"/>
                    <a:pt x="37" y="362"/>
                  </a:cubicBezTo>
                  <a:cubicBezTo>
                    <a:pt x="39" y="362"/>
                    <a:pt x="37" y="360"/>
                    <a:pt x="38" y="360"/>
                  </a:cubicBezTo>
                  <a:cubicBezTo>
                    <a:pt x="37" y="357"/>
                    <a:pt x="37" y="360"/>
                    <a:pt x="36" y="357"/>
                  </a:cubicBezTo>
                  <a:cubicBezTo>
                    <a:pt x="38" y="357"/>
                    <a:pt x="35" y="354"/>
                    <a:pt x="36" y="354"/>
                  </a:cubicBezTo>
                  <a:cubicBezTo>
                    <a:pt x="38" y="357"/>
                    <a:pt x="40" y="363"/>
                    <a:pt x="42" y="363"/>
                  </a:cubicBezTo>
                  <a:cubicBezTo>
                    <a:pt x="42" y="364"/>
                    <a:pt x="43" y="365"/>
                    <a:pt x="44" y="367"/>
                  </a:cubicBezTo>
                  <a:cubicBezTo>
                    <a:pt x="43" y="366"/>
                    <a:pt x="43" y="367"/>
                    <a:pt x="42" y="366"/>
                  </a:cubicBezTo>
                  <a:cubicBezTo>
                    <a:pt x="44" y="370"/>
                    <a:pt x="43" y="364"/>
                    <a:pt x="45" y="369"/>
                  </a:cubicBezTo>
                  <a:cubicBezTo>
                    <a:pt x="46" y="370"/>
                    <a:pt x="45" y="371"/>
                    <a:pt x="47" y="372"/>
                  </a:cubicBezTo>
                  <a:cubicBezTo>
                    <a:pt x="47" y="375"/>
                    <a:pt x="45" y="371"/>
                    <a:pt x="45" y="373"/>
                  </a:cubicBezTo>
                  <a:cubicBezTo>
                    <a:pt x="46" y="373"/>
                    <a:pt x="49" y="378"/>
                    <a:pt x="48" y="378"/>
                  </a:cubicBezTo>
                  <a:cubicBezTo>
                    <a:pt x="48" y="379"/>
                    <a:pt x="47" y="379"/>
                    <a:pt x="47" y="377"/>
                  </a:cubicBezTo>
                  <a:cubicBezTo>
                    <a:pt x="49" y="378"/>
                    <a:pt x="44" y="373"/>
                    <a:pt x="42" y="371"/>
                  </a:cubicBezTo>
                  <a:cubicBezTo>
                    <a:pt x="42" y="370"/>
                    <a:pt x="43" y="369"/>
                    <a:pt x="42" y="368"/>
                  </a:cubicBezTo>
                  <a:cubicBezTo>
                    <a:pt x="41" y="369"/>
                    <a:pt x="40" y="364"/>
                    <a:pt x="39" y="363"/>
                  </a:cubicBezTo>
                  <a:cubicBezTo>
                    <a:pt x="38" y="365"/>
                    <a:pt x="41" y="369"/>
                    <a:pt x="42" y="371"/>
                  </a:cubicBezTo>
                  <a:cubicBezTo>
                    <a:pt x="41" y="371"/>
                    <a:pt x="40" y="368"/>
                    <a:pt x="39" y="368"/>
                  </a:cubicBezTo>
                  <a:cubicBezTo>
                    <a:pt x="41" y="371"/>
                    <a:pt x="43" y="373"/>
                    <a:pt x="43" y="375"/>
                  </a:cubicBezTo>
                  <a:cubicBezTo>
                    <a:pt x="44" y="375"/>
                    <a:pt x="46" y="380"/>
                    <a:pt x="46" y="378"/>
                  </a:cubicBezTo>
                  <a:cubicBezTo>
                    <a:pt x="45" y="376"/>
                    <a:pt x="43" y="375"/>
                    <a:pt x="43" y="374"/>
                  </a:cubicBezTo>
                  <a:cubicBezTo>
                    <a:pt x="46" y="376"/>
                    <a:pt x="46" y="378"/>
                    <a:pt x="48" y="381"/>
                  </a:cubicBezTo>
                  <a:cubicBezTo>
                    <a:pt x="49" y="381"/>
                    <a:pt x="46" y="379"/>
                    <a:pt x="48" y="379"/>
                  </a:cubicBezTo>
                  <a:cubicBezTo>
                    <a:pt x="48" y="380"/>
                    <a:pt x="48" y="380"/>
                    <a:pt x="49" y="380"/>
                  </a:cubicBezTo>
                  <a:cubicBezTo>
                    <a:pt x="51" y="384"/>
                    <a:pt x="51" y="385"/>
                    <a:pt x="52" y="388"/>
                  </a:cubicBezTo>
                  <a:cubicBezTo>
                    <a:pt x="54" y="390"/>
                    <a:pt x="52" y="387"/>
                    <a:pt x="53" y="387"/>
                  </a:cubicBezTo>
                  <a:cubicBezTo>
                    <a:pt x="53" y="388"/>
                    <a:pt x="54" y="388"/>
                    <a:pt x="54" y="389"/>
                  </a:cubicBezTo>
                  <a:cubicBezTo>
                    <a:pt x="55" y="390"/>
                    <a:pt x="55" y="391"/>
                    <a:pt x="55" y="391"/>
                  </a:cubicBezTo>
                  <a:cubicBezTo>
                    <a:pt x="54" y="392"/>
                    <a:pt x="53" y="389"/>
                    <a:pt x="53" y="390"/>
                  </a:cubicBezTo>
                  <a:cubicBezTo>
                    <a:pt x="55" y="393"/>
                    <a:pt x="55" y="394"/>
                    <a:pt x="56" y="396"/>
                  </a:cubicBezTo>
                  <a:cubicBezTo>
                    <a:pt x="58" y="397"/>
                    <a:pt x="58" y="396"/>
                    <a:pt x="60" y="398"/>
                  </a:cubicBezTo>
                  <a:cubicBezTo>
                    <a:pt x="61" y="400"/>
                    <a:pt x="60" y="400"/>
                    <a:pt x="61" y="402"/>
                  </a:cubicBezTo>
                  <a:cubicBezTo>
                    <a:pt x="62" y="402"/>
                    <a:pt x="66" y="406"/>
                    <a:pt x="68" y="410"/>
                  </a:cubicBezTo>
                  <a:cubicBezTo>
                    <a:pt x="69" y="410"/>
                    <a:pt x="70" y="411"/>
                    <a:pt x="71" y="412"/>
                  </a:cubicBezTo>
                  <a:cubicBezTo>
                    <a:pt x="69" y="409"/>
                    <a:pt x="67" y="408"/>
                    <a:pt x="67" y="406"/>
                  </a:cubicBezTo>
                  <a:cubicBezTo>
                    <a:pt x="67" y="406"/>
                    <a:pt x="68" y="407"/>
                    <a:pt x="69" y="407"/>
                  </a:cubicBezTo>
                  <a:cubicBezTo>
                    <a:pt x="67" y="405"/>
                    <a:pt x="67" y="405"/>
                    <a:pt x="66" y="404"/>
                  </a:cubicBezTo>
                  <a:cubicBezTo>
                    <a:pt x="67" y="404"/>
                    <a:pt x="62" y="400"/>
                    <a:pt x="62" y="399"/>
                  </a:cubicBezTo>
                  <a:cubicBezTo>
                    <a:pt x="63" y="399"/>
                    <a:pt x="64" y="400"/>
                    <a:pt x="64" y="399"/>
                  </a:cubicBezTo>
                  <a:cubicBezTo>
                    <a:pt x="60" y="396"/>
                    <a:pt x="56" y="390"/>
                    <a:pt x="55" y="386"/>
                  </a:cubicBezTo>
                  <a:cubicBezTo>
                    <a:pt x="54" y="388"/>
                    <a:pt x="50" y="379"/>
                    <a:pt x="53" y="382"/>
                  </a:cubicBezTo>
                  <a:cubicBezTo>
                    <a:pt x="51" y="378"/>
                    <a:pt x="52" y="381"/>
                    <a:pt x="50" y="379"/>
                  </a:cubicBezTo>
                  <a:cubicBezTo>
                    <a:pt x="50" y="378"/>
                    <a:pt x="49" y="377"/>
                    <a:pt x="50" y="377"/>
                  </a:cubicBezTo>
                  <a:cubicBezTo>
                    <a:pt x="53" y="379"/>
                    <a:pt x="54" y="382"/>
                    <a:pt x="56" y="384"/>
                  </a:cubicBezTo>
                  <a:cubicBezTo>
                    <a:pt x="57" y="387"/>
                    <a:pt x="59" y="390"/>
                    <a:pt x="60" y="393"/>
                  </a:cubicBezTo>
                  <a:cubicBezTo>
                    <a:pt x="64" y="397"/>
                    <a:pt x="65" y="399"/>
                    <a:pt x="67" y="401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68" y="402"/>
                    <a:pt x="73" y="409"/>
                    <a:pt x="72" y="406"/>
                  </a:cubicBezTo>
                  <a:cubicBezTo>
                    <a:pt x="70" y="405"/>
                    <a:pt x="67" y="401"/>
                    <a:pt x="67" y="400"/>
                  </a:cubicBezTo>
                  <a:cubicBezTo>
                    <a:pt x="71" y="404"/>
                    <a:pt x="72" y="406"/>
                    <a:pt x="76" y="410"/>
                  </a:cubicBezTo>
                  <a:cubicBezTo>
                    <a:pt x="74" y="410"/>
                    <a:pt x="75" y="411"/>
                    <a:pt x="76" y="413"/>
                  </a:cubicBezTo>
                  <a:cubicBezTo>
                    <a:pt x="77" y="411"/>
                    <a:pt x="80" y="416"/>
                    <a:pt x="79" y="416"/>
                  </a:cubicBezTo>
                  <a:cubicBezTo>
                    <a:pt x="81" y="418"/>
                    <a:pt x="84" y="421"/>
                    <a:pt x="86" y="424"/>
                  </a:cubicBezTo>
                  <a:cubicBezTo>
                    <a:pt x="89" y="427"/>
                    <a:pt x="92" y="430"/>
                    <a:pt x="95" y="433"/>
                  </a:cubicBezTo>
                  <a:cubicBezTo>
                    <a:pt x="96" y="435"/>
                    <a:pt x="99" y="439"/>
                    <a:pt x="102" y="440"/>
                  </a:cubicBezTo>
                  <a:cubicBezTo>
                    <a:pt x="102" y="440"/>
                    <a:pt x="101" y="440"/>
                    <a:pt x="101" y="440"/>
                  </a:cubicBezTo>
                  <a:cubicBezTo>
                    <a:pt x="103" y="442"/>
                    <a:pt x="104" y="443"/>
                    <a:pt x="104" y="444"/>
                  </a:cubicBezTo>
                  <a:cubicBezTo>
                    <a:pt x="107" y="446"/>
                    <a:pt x="102" y="441"/>
                    <a:pt x="104" y="442"/>
                  </a:cubicBezTo>
                  <a:cubicBezTo>
                    <a:pt x="106" y="444"/>
                    <a:pt x="108" y="446"/>
                    <a:pt x="108" y="447"/>
                  </a:cubicBezTo>
                  <a:cubicBezTo>
                    <a:pt x="110" y="449"/>
                    <a:pt x="114" y="452"/>
                    <a:pt x="117" y="455"/>
                  </a:cubicBezTo>
                  <a:cubicBezTo>
                    <a:pt x="121" y="457"/>
                    <a:pt x="124" y="460"/>
                    <a:pt x="126" y="462"/>
                  </a:cubicBezTo>
                  <a:cubicBezTo>
                    <a:pt x="128" y="463"/>
                    <a:pt x="135" y="468"/>
                    <a:pt x="140" y="471"/>
                  </a:cubicBezTo>
                  <a:cubicBezTo>
                    <a:pt x="145" y="475"/>
                    <a:pt x="149" y="478"/>
                    <a:pt x="144" y="476"/>
                  </a:cubicBezTo>
                  <a:cubicBezTo>
                    <a:pt x="149" y="479"/>
                    <a:pt x="155" y="482"/>
                    <a:pt x="158" y="484"/>
                  </a:cubicBezTo>
                  <a:cubicBezTo>
                    <a:pt x="155" y="482"/>
                    <a:pt x="159" y="485"/>
                    <a:pt x="158" y="485"/>
                  </a:cubicBezTo>
                  <a:cubicBezTo>
                    <a:pt x="160" y="486"/>
                    <a:pt x="160" y="486"/>
                    <a:pt x="161" y="488"/>
                  </a:cubicBezTo>
                  <a:cubicBezTo>
                    <a:pt x="162" y="486"/>
                    <a:pt x="166" y="491"/>
                    <a:pt x="168" y="491"/>
                  </a:cubicBezTo>
                  <a:cubicBezTo>
                    <a:pt x="168" y="490"/>
                    <a:pt x="167" y="490"/>
                    <a:pt x="168" y="490"/>
                  </a:cubicBezTo>
                  <a:cubicBezTo>
                    <a:pt x="168" y="491"/>
                    <a:pt x="168" y="491"/>
                    <a:pt x="169" y="493"/>
                  </a:cubicBezTo>
                  <a:cubicBezTo>
                    <a:pt x="167" y="493"/>
                    <a:pt x="167" y="492"/>
                    <a:pt x="164" y="491"/>
                  </a:cubicBezTo>
                  <a:cubicBezTo>
                    <a:pt x="165" y="492"/>
                    <a:pt x="163" y="491"/>
                    <a:pt x="162" y="492"/>
                  </a:cubicBezTo>
                  <a:cubicBezTo>
                    <a:pt x="164" y="493"/>
                    <a:pt x="166" y="494"/>
                    <a:pt x="167" y="494"/>
                  </a:cubicBezTo>
                  <a:cubicBezTo>
                    <a:pt x="169" y="495"/>
                    <a:pt x="169" y="496"/>
                    <a:pt x="170" y="496"/>
                  </a:cubicBezTo>
                  <a:cubicBezTo>
                    <a:pt x="172" y="497"/>
                    <a:pt x="174" y="498"/>
                    <a:pt x="178" y="501"/>
                  </a:cubicBezTo>
                  <a:cubicBezTo>
                    <a:pt x="179" y="500"/>
                    <a:pt x="174" y="498"/>
                    <a:pt x="174" y="498"/>
                  </a:cubicBezTo>
                  <a:cubicBezTo>
                    <a:pt x="178" y="499"/>
                    <a:pt x="178" y="499"/>
                    <a:pt x="178" y="499"/>
                  </a:cubicBezTo>
                  <a:cubicBezTo>
                    <a:pt x="178" y="499"/>
                    <a:pt x="178" y="498"/>
                    <a:pt x="177" y="498"/>
                  </a:cubicBezTo>
                  <a:cubicBezTo>
                    <a:pt x="177" y="499"/>
                    <a:pt x="175" y="496"/>
                    <a:pt x="174" y="497"/>
                  </a:cubicBezTo>
                  <a:cubicBezTo>
                    <a:pt x="173" y="496"/>
                    <a:pt x="171" y="495"/>
                    <a:pt x="172" y="495"/>
                  </a:cubicBezTo>
                  <a:cubicBezTo>
                    <a:pt x="173" y="495"/>
                    <a:pt x="176" y="497"/>
                    <a:pt x="175" y="496"/>
                  </a:cubicBezTo>
                  <a:cubicBezTo>
                    <a:pt x="173" y="495"/>
                    <a:pt x="172" y="494"/>
                    <a:pt x="171" y="493"/>
                  </a:cubicBezTo>
                  <a:cubicBezTo>
                    <a:pt x="175" y="494"/>
                    <a:pt x="184" y="500"/>
                    <a:pt x="190" y="502"/>
                  </a:cubicBezTo>
                  <a:cubicBezTo>
                    <a:pt x="191" y="503"/>
                    <a:pt x="195" y="505"/>
                    <a:pt x="199" y="507"/>
                  </a:cubicBezTo>
                  <a:cubicBezTo>
                    <a:pt x="203" y="508"/>
                    <a:pt x="207" y="509"/>
                    <a:pt x="206" y="508"/>
                  </a:cubicBezTo>
                  <a:cubicBezTo>
                    <a:pt x="208" y="510"/>
                    <a:pt x="208" y="509"/>
                    <a:pt x="209" y="511"/>
                  </a:cubicBezTo>
                  <a:cubicBezTo>
                    <a:pt x="206" y="510"/>
                    <a:pt x="200" y="507"/>
                    <a:pt x="200" y="508"/>
                  </a:cubicBezTo>
                  <a:cubicBezTo>
                    <a:pt x="203" y="509"/>
                    <a:pt x="209" y="511"/>
                    <a:pt x="205" y="511"/>
                  </a:cubicBezTo>
                  <a:cubicBezTo>
                    <a:pt x="207" y="512"/>
                    <a:pt x="207" y="511"/>
                    <a:pt x="209" y="512"/>
                  </a:cubicBezTo>
                  <a:cubicBezTo>
                    <a:pt x="209" y="513"/>
                    <a:pt x="209" y="513"/>
                    <a:pt x="209" y="513"/>
                  </a:cubicBezTo>
                  <a:cubicBezTo>
                    <a:pt x="207" y="512"/>
                    <a:pt x="201" y="510"/>
                    <a:pt x="204" y="512"/>
                  </a:cubicBezTo>
                  <a:cubicBezTo>
                    <a:pt x="206" y="511"/>
                    <a:pt x="209" y="513"/>
                    <a:pt x="210" y="514"/>
                  </a:cubicBezTo>
                  <a:cubicBezTo>
                    <a:pt x="211" y="514"/>
                    <a:pt x="214" y="515"/>
                    <a:pt x="216" y="516"/>
                  </a:cubicBezTo>
                  <a:cubicBezTo>
                    <a:pt x="219" y="517"/>
                    <a:pt x="221" y="518"/>
                    <a:pt x="221" y="519"/>
                  </a:cubicBezTo>
                  <a:cubicBezTo>
                    <a:pt x="221" y="519"/>
                    <a:pt x="220" y="519"/>
                    <a:pt x="220" y="519"/>
                  </a:cubicBezTo>
                  <a:cubicBezTo>
                    <a:pt x="218" y="518"/>
                    <a:pt x="217" y="518"/>
                    <a:pt x="215" y="517"/>
                  </a:cubicBezTo>
                  <a:cubicBezTo>
                    <a:pt x="214" y="517"/>
                    <a:pt x="213" y="516"/>
                    <a:pt x="213" y="517"/>
                  </a:cubicBezTo>
                  <a:cubicBezTo>
                    <a:pt x="212" y="516"/>
                    <a:pt x="212" y="515"/>
                    <a:pt x="213" y="515"/>
                  </a:cubicBezTo>
                  <a:cubicBezTo>
                    <a:pt x="209" y="514"/>
                    <a:pt x="212" y="516"/>
                    <a:pt x="210" y="515"/>
                  </a:cubicBezTo>
                  <a:cubicBezTo>
                    <a:pt x="209" y="514"/>
                    <a:pt x="208" y="513"/>
                    <a:pt x="206" y="514"/>
                  </a:cubicBezTo>
                  <a:cubicBezTo>
                    <a:pt x="207" y="514"/>
                    <a:pt x="211" y="516"/>
                    <a:pt x="215" y="518"/>
                  </a:cubicBezTo>
                  <a:cubicBezTo>
                    <a:pt x="220" y="520"/>
                    <a:pt x="224" y="521"/>
                    <a:pt x="227" y="522"/>
                  </a:cubicBezTo>
                  <a:cubicBezTo>
                    <a:pt x="230" y="524"/>
                    <a:pt x="240" y="525"/>
                    <a:pt x="241" y="528"/>
                  </a:cubicBezTo>
                  <a:cubicBezTo>
                    <a:pt x="243" y="528"/>
                    <a:pt x="248" y="530"/>
                    <a:pt x="248" y="531"/>
                  </a:cubicBezTo>
                  <a:cubicBezTo>
                    <a:pt x="251" y="532"/>
                    <a:pt x="250" y="530"/>
                    <a:pt x="253" y="531"/>
                  </a:cubicBezTo>
                  <a:cubicBezTo>
                    <a:pt x="257" y="533"/>
                    <a:pt x="256" y="534"/>
                    <a:pt x="258" y="536"/>
                  </a:cubicBezTo>
                  <a:cubicBezTo>
                    <a:pt x="258" y="534"/>
                    <a:pt x="265" y="536"/>
                    <a:pt x="268" y="537"/>
                  </a:cubicBezTo>
                  <a:cubicBezTo>
                    <a:pt x="267" y="537"/>
                    <a:pt x="266" y="537"/>
                    <a:pt x="266" y="537"/>
                  </a:cubicBezTo>
                  <a:cubicBezTo>
                    <a:pt x="269" y="539"/>
                    <a:pt x="270" y="537"/>
                    <a:pt x="273" y="538"/>
                  </a:cubicBezTo>
                  <a:cubicBezTo>
                    <a:pt x="274" y="540"/>
                    <a:pt x="268" y="538"/>
                    <a:pt x="271" y="539"/>
                  </a:cubicBezTo>
                  <a:cubicBezTo>
                    <a:pt x="274" y="539"/>
                    <a:pt x="275" y="541"/>
                    <a:pt x="277" y="540"/>
                  </a:cubicBezTo>
                  <a:cubicBezTo>
                    <a:pt x="278" y="540"/>
                    <a:pt x="278" y="541"/>
                    <a:pt x="279" y="541"/>
                  </a:cubicBezTo>
                  <a:cubicBezTo>
                    <a:pt x="281" y="541"/>
                    <a:pt x="297" y="542"/>
                    <a:pt x="295" y="544"/>
                  </a:cubicBezTo>
                  <a:cubicBezTo>
                    <a:pt x="310" y="545"/>
                    <a:pt x="333" y="549"/>
                    <a:pt x="348" y="548"/>
                  </a:cubicBezTo>
                  <a:cubicBezTo>
                    <a:pt x="347" y="549"/>
                    <a:pt x="348" y="549"/>
                    <a:pt x="345" y="549"/>
                  </a:cubicBezTo>
                  <a:cubicBezTo>
                    <a:pt x="345" y="549"/>
                    <a:pt x="344" y="548"/>
                    <a:pt x="342" y="549"/>
                  </a:cubicBezTo>
                  <a:cubicBezTo>
                    <a:pt x="343" y="549"/>
                    <a:pt x="344" y="549"/>
                    <a:pt x="344" y="550"/>
                  </a:cubicBezTo>
                  <a:cubicBezTo>
                    <a:pt x="341" y="550"/>
                    <a:pt x="338" y="549"/>
                    <a:pt x="337" y="550"/>
                  </a:cubicBezTo>
                  <a:cubicBezTo>
                    <a:pt x="339" y="550"/>
                    <a:pt x="345" y="551"/>
                    <a:pt x="347" y="551"/>
                  </a:cubicBezTo>
                  <a:cubicBezTo>
                    <a:pt x="348" y="550"/>
                    <a:pt x="347" y="549"/>
                    <a:pt x="349" y="549"/>
                  </a:cubicBezTo>
                  <a:cubicBezTo>
                    <a:pt x="348" y="551"/>
                    <a:pt x="353" y="549"/>
                    <a:pt x="355" y="550"/>
                  </a:cubicBezTo>
                  <a:cubicBezTo>
                    <a:pt x="352" y="550"/>
                    <a:pt x="355" y="551"/>
                    <a:pt x="356" y="551"/>
                  </a:cubicBezTo>
                  <a:cubicBezTo>
                    <a:pt x="354" y="551"/>
                    <a:pt x="356" y="550"/>
                    <a:pt x="357" y="550"/>
                  </a:cubicBezTo>
                  <a:cubicBezTo>
                    <a:pt x="360" y="550"/>
                    <a:pt x="361" y="553"/>
                    <a:pt x="364" y="551"/>
                  </a:cubicBezTo>
                  <a:cubicBezTo>
                    <a:pt x="364" y="551"/>
                    <a:pt x="360" y="552"/>
                    <a:pt x="361" y="551"/>
                  </a:cubicBezTo>
                  <a:cubicBezTo>
                    <a:pt x="362" y="549"/>
                    <a:pt x="366" y="550"/>
                    <a:pt x="369" y="550"/>
                  </a:cubicBezTo>
                  <a:cubicBezTo>
                    <a:pt x="370" y="548"/>
                    <a:pt x="374" y="547"/>
                    <a:pt x="379" y="547"/>
                  </a:cubicBezTo>
                  <a:cubicBezTo>
                    <a:pt x="375" y="548"/>
                    <a:pt x="377" y="548"/>
                    <a:pt x="377" y="549"/>
                  </a:cubicBezTo>
                  <a:cubicBezTo>
                    <a:pt x="383" y="548"/>
                    <a:pt x="386" y="548"/>
                    <a:pt x="391" y="548"/>
                  </a:cubicBezTo>
                  <a:cubicBezTo>
                    <a:pt x="390" y="548"/>
                    <a:pt x="383" y="549"/>
                    <a:pt x="385" y="549"/>
                  </a:cubicBezTo>
                  <a:cubicBezTo>
                    <a:pt x="390" y="548"/>
                    <a:pt x="390" y="549"/>
                    <a:pt x="388" y="550"/>
                  </a:cubicBezTo>
                  <a:cubicBezTo>
                    <a:pt x="392" y="549"/>
                    <a:pt x="393" y="550"/>
                    <a:pt x="396" y="549"/>
                  </a:cubicBezTo>
                  <a:cubicBezTo>
                    <a:pt x="396" y="549"/>
                    <a:pt x="397" y="549"/>
                    <a:pt x="397" y="549"/>
                  </a:cubicBezTo>
                  <a:cubicBezTo>
                    <a:pt x="397" y="550"/>
                    <a:pt x="396" y="550"/>
                    <a:pt x="394" y="551"/>
                  </a:cubicBezTo>
                  <a:cubicBezTo>
                    <a:pt x="397" y="551"/>
                    <a:pt x="398" y="551"/>
                    <a:pt x="401" y="552"/>
                  </a:cubicBezTo>
                  <a:cubicBezTo>
                    <a:pt x="402" y="551"/>
                    <a:pt x="398" y="551"/>
                    <a:pt x="400" y="551"/>
                  </a:cubicBezTo>
                  <a:cubicBezTo>
                    <a:pt x="404" y="550"/>
                    <a:pt x="403" y="549"/>
                    <a:pt x="406" y="549"/>
                  </a:cubicBezTo>
                  <a:cubicBezTo>
                    <a:pt x="406" y="551"/>
                    <a:pt x="410" y="549"/>
                    <a:pt x="412" y="549"/>
                  </a:cubicBezTo>
                  <a:cubicBezTo>
                    <a:pt x="411" y="550"/>
                    <a:pt x="409" y="550"/>
                    <a:pt x="407" y="550"/>
                  </a:cubicBezTo>
                  <a:cubicBezTo>
                    <a:pt x="405" y="550"/>
                    <a:pt x="404" y="550"/>
                    <a:pt x="403" y="551"/>
                  </a:cubicBezTo>
                  <a:cubicBezTo>
                    <a:pt x="405" y="551"/>
                    <a:pt x="409" y="551"/>
                    <a:pt x="408" y="552"/>
                  </a:cubicBezTo>
                  <a:cubicBezTo>
                    <a:pt x="406" y="553"/>
                    <a:pt x="402" y="553"/>
                    <a:pt x="401" y="554"/>
                  </a:cubicBezTo>
                  <a:cubicBezTo>
                    <a:pt x="406" y="553"/>
                    <a:pt x="409" y="552"/>
                    <a:pt x="411" y="554"/>
                  </a:cubicBezTo>
                  <a:cubicBezTo>
                    <a:pt x="411" y="552"/>
                    <a:pt x="417" y="552"/>
                    <a:pt x="420" y="551"/>
                  </a:cubicBezTo>
                  <a:cubicBezTo>
                    <a:pt x="422" y="551"/>
                    <a:pt x="420" y="551"/>
                    <a:pt x="422" y="552"/>
                  </a:cubicBezTo>
                  <a:cubicBezTo>
                    <a:pt x="424" y="551"/>
                    <a:pt x="426" y="552"/>
                    <a:pt x="426" y="551"/>
                  </a:cubicBezTo>
                  <a:cubicBezTo>
                    <a:pt x="424" y="551"/>
                    <a:pt x="426" y="550"/>
                    <a:pt x="427" y="550"/>
                  </a:cubicBezTo>
                  <a:cubicBezTo>
                    <a:pt x="427" y="551"/>
                    <a:pt x="430" y="550"/>
                    <a:pt x="432" y="549"/>
                  </a:cubicBezTo>
                  <a:cubicBezTo>
                    <a:pt x="432" y="550"/>
                    <a:pt x="434" y="550"/>
                    <a:pt x="434" y="551"/>
                  </a:cubicBezTo>
                  <a:cubicBezTo>
                    <a:pt x="438" y="549"/>
                    <a:pt x="441" y="548"/>
                    <a:pt x="445" y="548"/>
                  </a:cubicBezTo>
                  <a:cubicBezTo>
                    <a:pt x="448" y="547"/>
                    <a:pt x="452" y="547"/>
                    <a:pt x="456" y="545"/>
                  </a:cubicBezTo>
                  <a:cubicBezTo>
                    <a:pt x="457" y="545"/>
                    <a:pt x="456" y="547"/>
                    <a:pt x="457" y="546"/>
                  </a:cubicBezTo>
                  <a:cubicBezTo>
                    <a:pt x="459" y="545"/>
                    <a:pt x="461" y="544"/>
                    <a:pt x="464" y="544"/>
                  </a:cubicBezTo>
                  <a:cubicBezTo>
                    <a:pt x="464" y="544"/>
                    <a:pt x="462" y="544"/>
                    <a:pt x="462" y="545"/>
                  </a:cubicBezTo>
                  <a:cubicBezTo>
                    <a:pt x="466" y="544"/>
                    <a:pt x="478" y="539"/>
                    <a:pt x="475" y="542"/>
                  </a:cubicBezTo>
                  <a:cubicBezTo>
                    <a:pt x="476" y="541"/>
                    <a:pt x="479" y="540"/>
                    <a:pt x="481" y="539"/>
                  </a:cubicBezTo>
                  <a:cubicBezTo>
                    <a:pt x="483" y="538"/>
                    <a:pt x="485" y="538"/>
                    <a:pt x="485" y="539"/>
                  </a:cubicBezTo>
                  <a:cubicBezTo>
                    <a:pt x="488" y="537"/>
                    <a:pt x="485" y="537"/>
                    <a:pt x="486" y="537"/>
                  </a:cubicBezTo>
                  <a:cubicBezTo>
                    <a:pt x="491" y="536"/>
                    <a:pt x="495" y="534"/>
                    <a:pt x="500" y="532"/>
                  </a:cubicBezTo>
                  <a:cubicBezTo>
                    <a:pt x="504" y="530"/>
                    <a:pt x="509" y="528"/>
                    <a:pt x="513" y="527"/>
                  </a:cubicBezTo>
                  <a:cubicBezTo>
                    <a:pt x="513" y="526"/>
                    <a:pt x="521" y="525"/>
                    <a:pt x="522" y="522"/>
                  </a:cubicBezTo>
                  <a:cubicBezTo>
                    <a:pt x="524" y="522"/>
                    <a:pt x="525" y="521"/>
                    <a:pt x="525" y="522"/>
                  </a:cubicBezTo>
                  <a:cubicBezTo>
                    <a:pt x="515" y="528"/>
                    <a:pt x="510" y="530"/>
                    <a:pt x="499" y="535"/>
                  </a:cubicBezTo>
                  <a:cubicBezTo>
                    <a:pt x="500" y="536"/>
                    <a:pt x="504" y="534"/>
                    <a:pt x="505" y="535"/>
                  </a:cubicBezTo>
                  <a:cubicBezTo>
                    <a:pt x="488" y="545"/>
                    <a:pt x="471" y="552"/>
                    <a:pt x="453" y="555"/>
                  </a:cubicBezTo>
                  <a:cubicBezTo>
                    <a:pt x="434" y="562"/>
                    <a:pt x="413" y="565"/>
                    <a:pt x="394" y="570"/>
                  </a:cubicBezTo>
                  <a:cubicBezTo>
                    <a:pt x="389" y="571"/>
                    <a:pt x="381" y="572"/>
                    <a:pt x="374" y="573"/>
                  </a:cubicBezTo>
                  <a:cubicBezTo>
                    <a:pt x="367" y="574"/>
                    <a:pt x="359" y="574"/>
                    <a:pt x="352" y="574"/>
                  </a:cubicBezTo>
                  <a:cubicBezTo>
                    <a:pt x="355" y="575"/>
                    <a:pt x="360" y="575"/>
                    <a:pt x="365" y="574"/>
                  </a:cubicBezTo>
                  <a:cubicBezTo>
                    <a:pt x="368" y="574"/>
                    <a:pt x="371" y="574"/>
                    <a:pt x="373" y="574"/>
                  </a:cubicBezTo>
                  <a:cubicBezTo>
                    <a:pt x="376" y="574"/>
                    <a:pt x="378" y="574"/>
                    <a:pt x="380" y="574"/>
                  </a:cubicBezTo>
                  <a:cubicBezTo>
                    <a:pt x="379" y="575"/>
                    <a:pt x="379" y="576"/>
                    <a:pt x="379" y="576"/>
                  </a:cubicBezTo>
                  <a:cubicBezTo>
                    <a:pt x="384" y="576"/>
                    <a:pt x="389" y="577"/>
                    <a:pt x="392" y="578"/>
                  </a:cubicBezTo>
                  <a:cubicBezTo>
                    <a:pt x="397" y="577"/>
                    <a:pt x="403" y="576"/>
                    <a:pt x="408" y="576"/>
                  </a:cubicBezTo>
                  <a:cubicBezTo>
                    <a:pt x="413" y="576"/>
                    <a:pt x="417" y="576"/>
                    <a:pt x="421" y="576"/>
                  </a:cubicBezTo>
                  <a:cubicBezTo>
                    <a:pt x="424" y="575"/>
                    <a:pt x="422" y="575"/>
                    <a:pt x="425" y="574"/>
                  </a:cubicBezTo>
                  <a:cubicBezTo>
                    <a:pt x="425" y="575"/>
                    <a:pt x="427" y="575"/>
                    <a:pt x="426" y="575"/>
                  </a:cubicBezTo>
                  <a:cubicBezTo>
                    <a:pt x="429" y="575"/>
                    <a:pt x="433" y="574"/>
                    <a:pt x="434" y="574"/>
                  </a:cubicBezTo>
                  <a:cubicBezTo>
                    <a:pt x="439" y="572"/>
                    <a:pt x="439" y="574"/>
                    <a:pt x="445" y="571"/>
                  </a:cubicBezTo>
                  <a:cubicBezTo>
                    <a:pt x="445" y="572"/>
                    <a:pt x="445" y="572"/>
                    <a:pt x="445" y="572"/>
                  </a:cubicBezTo>
                  <a:cubicBezTo>
                    <a:pt x="450" y="571"/>
                    <a:pt x="454" y="570"/>
                    <a:pt x="458" y="569"/>
                  </a:cubicBezTo>
                  <a:cubicBezTo>
                    <a:pt x="463" y="568"/>
                    <a:pt x="467" y="567"/>
                    <a:pt x="471" y="565"/>
                  </a:cubicBezTo>
                  <a:cubicBezTo>
                    <a:pt x="471" y="566"/>
                    <a:pt x="473" y="566"/>
                    <a:pt x="473" y="566"/>
                  </a:cubicBezTo>
                  <a:cubicBezTo>
                    <a:pt x="478" y="564"/>
                    <a:pt x="480" y="563"/>
                    <a:pt x="483" y="563"/>
                  </a:cubicBezTo>
                  <a:cubicBezTo>
                    <a:pt x="485" y="563"/>
                    <a:pt x="486" y="562"/>
                    <a:pt x="488" y="561"/>
                  </a:cubicBezTo>
                  <a:cubicBezTo>
                    <a:pt x="490" y="561"/>
                    <a:pt x="492" y="560"/>
                    <a:pt x="494" y="559"/>
                  </a:cubicBezTo>
                  <a:cubicBezTo>
                    <a:pt x="497" y="558"/>
                    <a:pt x="501" y="557"/>
                    <a:pt x="504" y="556"/>
                  </a:cubicBezTo>
                  <a:cubicBezTo>
                    <a:pt x="511" y="553"/>
                    <a:pt x="518" y="550"/>
                    <a:pt x="525" y="545"/>
                  </a:cubicBezTo>
                  <a:cubicBezTo>
                    <a:pt x="526" y="546"/>
                    <a:pt x="527" y="545"/>
                    <a:pt x="528" y="545"/>
                  </a:cubicBezTo>
                  <a:cubicBezTo>
                    <a:pt x="530" y="543"/>
                    <a:pt x="535" y="541"/>
                    <a:pt x="539" y="538"/>
                  </a:cubicBezTo>
                  <a:cubicBezTo>
                    <a:pt x="543" y="536"/>
                    <a:pt x="547" y="533"/>
                    <a:pt x="550" y="532"/>
                  </a:cubicBezTo>
                  <a:cubicBezTo>
                    <a:pt x="551" y="530"/>
                    <a:pt x="551" y="529"/>
                    <a:pt x="552" y="528"/>
                  </a:cubicBezTo>
                  <a:cubicBezTo>
                    <a:pt x="554" y="527"/>
                    <a:pt x="551" y="530"/>
                    <a:pt x="554" y="528"/>
                  </a:cubicBezTo>
                  <a:cubicBezTo>
                    <a:pt x="557" y="526"/>
                    <a:pt x="551" y="529"/>
                    <a:pt x="553" y="527"/>
                  </a:cubicBezTo>
                  <a:cubicBezTo>
                    <a:pt x="554" y="527"/>
                    <a:pt x="555" y="526"/>
                    <a:pt x="557" y="526"/>
                  </a:cubicBezTo>
                  <a:cubicBezTo>
                    <a:pt x="555" y="525"/>
                    <a:pt x="560" y="523"/>
                    <a:pt x="562" y="521"/>
                  </a:cubicBezTo>
                  <a:cubicBezTo>
                    <a:pt x="565" y="517"/>
                    <a:pt x="573" y="511"/>
                    <a:pt x="575" y="507"/>
                  </a:cubicBezTo>
                  <a:cubicBezTo>
                    <a:pt x="580" y="503"/>
                    <a:pt x="584" y="500"/>
                    <a:pt x="586" y="497"/>
                  </a:cubicBezTo>
                  <a:cubicBezTo>
                    <a:pt x="589" y="494"/>
                    <a:pt x="590" y="491"/>
                    <a:pt x="592" y="489"/>
                  </a:cubicBezTo>
                  <a:cubicBezTo>
                    <a:pt x="594" y="488"/>
                    <a:pt x="594" y="486"/>
                    <a:pt x="596" y="486"/>
                  </a:cubicBezTo>
                  <a:cubicBezTo>
                    <a:pt x="593" y="486"/>
                    <a:pt x="593" y="487"/>
                    <a:pt x="592" y="486"/>
                  </a:cubicBezTo>
                  <a:cubicBezTo>
                    <a:pt x="592" y="485"/>
                    <a:pt x="592" y="485"/>
                    <a:pt x="593" y="484"/>
                  </a:cubicBezTo>
                  <a:cubicBezTo>
                    <a:pt x="594" y="484"/>
                    <a:pt x="593" y="485"/>
                    <a:pt x="594" y="485"/>
                  </a:cubicBezTo>
                  <a:cubicBezTo>
                    <a:pt x="596" y="482"/>
                    <a:pt x="596" y="482"/>
                    <a:pt x="598" y="480"/>
                  </a:cubicBezTo>
                  <a:cubicBezTo>
                    <a:pt x="596" y="481"/>
                    <a:pt x="596" y="480"/>
                    <a:pt x="597" y="479"/>
                  </a:cubicBezTo>
                  <a:cubicBezTo>
                    <a:pt x="599" y="477"/>
                    <a:pt x="600" y="476"/>
                    <a:pt x="601" y="475"/>
                  </a:cubicBezTo>
                  <a:cubicBezTo>
                    <a:pt x="600" y="476"/>
                    <a:pt x="598" y="477"/>
                    <a:pt x="597" y="478"/>
                  </a:cubicBezTo>
                  <a:cubicBezTo>
                    <a:pt x="596" y="479"/>
                    <a:pt x="595" y="480"/>
                    <a:pt x="594" y="481"/>
                  </a:cubicBezTo>
                  <a:cubicBezTo>
                    <a:pt x="594" y="481"/>
                    <a:pt x="593" y="481"/>
                    <a:pt x="594" y="480"/>
                  </a:cubicBezTo>
                  <a:cubicBezTo>
                    <a:pt x="598" y="476"/>
                    <a:pt x="602" y="474"/>
                    <a:pt x="607" y="469"/>
                  </a:cubicBezTo>
                  <a:cubicBezTo>
                    <a:pt x="608" y="467"/>
                    <a:pt x="605" y="469"/>
                    <a:pt x="609" y="466"/>
                  </a:cubicBezTo>
                  <a:cubicBezTo>
                    <a:pt x="609" y="467"/>
                    <a:pt x="612" y="464"/>
                    <a:pt x="610" y="467"/>
                  </a:cubicBezTo>
                  <a:cubicBezTo>
                    <a:pt x="614" y="465"/>
                    <a:pt x="612" y="464"/>
                    <a:pt x="615" y="462"/>
                  </a:cubicBezTo>
                  <a:cubicBezTo>
                    <a:pt x="616" y="462"/>
                    <a:pt x="616" y="462"/>
                    <a:pt x="616" y="462"/>
                  </a:cubicBezTo>
                  <a:cubicBezTo>
                    <a:pt x="618" y="461"/>
                    <a:pt x="616" y="461"/>
                    <a:pt x="618" y="459"/>
                  </a:cubicBezTo>
                  <a:cubicBezTo>
                    <a:pt x="622" y="457"/>
                    <a:pt x="625" y="455"/>
                    <a:pt x="628" y="453"/>
                  </a:cubicBezTo>
                  <a:cubicBezTo>
                    <a:pt x="625" y="456"/>
                    <a:pt x="622" y="460"/>
                    <a:pt x="619" y="462"/>
                  </a:cubicBezTo>
                  <a:cubicBezTo>
                    <a:pt x="620" y="460"/>
                    <a:pt x="622" y="458"/>
                    <a:pt x="622" y="457"/>
                  </a:cubicBezTo>
                  <a:cubicBezTo>
                    <a:pt x="618" y="460"/>
                    <a:pt x="619" y="462"/>
                    <a:pt x="615" y="464"/>
                  </a:cubicBezTo>
                  <a:cubicBezTo>
                    <a:pt x="611" y="470"/>
                    <a:pt x="603" y="474"/>
                    <a:pt x="601" y="478"/>
                  </a:cubicBezTo>
                  <a:cubicBezTo>
                    <a:pt x="607" y="473"/>
                    <a:pt x="614" y="471"/>
                    <a:pt x="615" y="468"/>
                  </a:cubicBezTo>
                  <a:cubicBezTo>
                    <a:pt x="615" y="469"/>
                    <a:pt x="611" y="472"/>
                    <a:pt x="611" y="471"/>
                  </a:cubicBezTo>
                  <a:cubicBezTo>
                    <a:pt x="611" y="470"/>
                    <a:pt x="611" y="470"/>
                    <a:pt x="613" y="468"/>
                  </a:cubicBezTo>
                  <a:cubicBezTo>
                    <a:pt x="616" y="467"/>
                    <a:pt x="616" y="466"/>
                    <a:pt x="620" y="462"/>
                  </a:cubicBezTo>
                  <a:cubicBezTo>
                    <a:pt x="619" y="464"/>
                    <a:pt x="624" y="459"/>
                    <a:pt x="621" y="463"/>
                  </a:cubicBezTo>
                  <a:cubicBezTo>
                    <a:pt x="623" y="462"/>
                    <a:pt x="626" y="457"/>
                    <a:pt x="628" y="458"/>
                  </a:cubicBezTo>
                  <a:cubicBezTo>
                    <a:pt x="627" y="459"/>
                    <a:pt x="623" y="462"/>
                    <a:pt x="624" y="463"/>
                  </a:cubicBezTo>
                  <a:cubicBezTo>
                    <a:pt x="626" y="461"/>
                    <a:pt x="622" y="466"/>
                    <a:pt x="625" y="463"/>
                  </a:cubicBezTo>
                  <a:cubicBezTo>
                    <a:pt x="627" y="460"/>
                    <a:pt x="630" y="460"/>
                    <a:pt x="632" y="456"/>
                  </a:cubicBezTo>
                  <a:cubicBezTo>
                    <a:pt x="632" y="457"/>
                    <a:pt x="631" y="458"/>
                    <a:pt x="632" y="458"/>
                  </a:cubicBezTo>
                  <a:cubicBezTo>
                    <a:pt x="634" y="455"/>
                    <a:pt x="634" y="456"/>
                    <a:pt x="635" y="455"/>
                  </a:cubicBezTo>
                  <a:cubicBezTo>
                    <a:pt x="635" y="453"/>
                    <a:pt x="633" y="457"/>
                    <a:pt x="632" y="456"/>
                  </a:cubicBezTo>
                  <a:cubicBezTo>
                    <a:pt x="639" y="448"/>
                    <a:pt x="640" y="446"/>
                    <a:pt x="645" y="444"/>
                  </a:cubicBezTo>
                  <a:cubicBezTo>
                    <a:pt x="645" y="445"/>
                    <a:pt x="644" y="446"/>
                    <a:pt x="644" y="446"/>
                  </a:cubicBezTo>
                  <a:cubicBezTo>
                    <a:pt x="645" y="445"/>
                    <a:pt x="645" y="445"/>
                    <a:pt x="646" y="445"/>
                  </a:cubicBezTo>
                  <a:cubicBezTo>
                    <a:pt x="649" y="442"/>
                    <a:pt x="649" y="440"/>
                    <a:pt x="650" y="439"/>
                  </a:cubicBezTo>
                  <a:cubicBezTo>
                    <a:pt x="654" y="435"/>
                    <a:pt x="660" y="430"/>
                    <a:pt x="664" y="425"/>
                  </a:cubicBezTo>
                  <a:cubicBezTo>
                    <a:pt x="669" y="419"/>
                    <a:pt x="675" y="413"/>
                    <a:pt x="679" y="406"/>
                  </a:cubicBezTo>
                  <a:cubicBezTo>
                    <a:pt x="680" y="406"/>
                    <a:pt x="678" y="408"/>
                    <a:pt x="679" y="408"/>
                  </a:cubicBezTo>
                  <a:cubicBezTo>
                    <a:pt x="681" y="404"/>
                    <a:pt x="682" y="401"/>
                    <a:pt x="679" y="403"/>
                  </a:cubicBezTo>
                  <a:cubicBezTo>
                    <a:pt x="680" y="401"/>
                    <a:pt x="681" y="402"/>
                    <a:pt x="682" y="400"/>
                  </a:cubicBezTo>
                  <a:cubicBezTo>
                    <a:pt x="680" y="399"/>
                    <a:pt x="680" y="399"/>
                    <a:pt x="680" y="399"/>
                  </a:cubicBezTo>
                  <a:cubicBezTo>
                    <a:pt x="683" y="396"/>
                    <a:pt x="683" y="394"/>
                    <a:pt x="682" y="393"/>
                  </a:cubicBezTo>
                  <a:cubicBezTo>
                    <a:pt x="681" y="394"/>
                    <a:pt x="680" y="392"/>
                    <a:pt x="678" y="394"/>
                  </a:cubicBezTo>
                  <a:cubicBezTo>
                    <a:pt x="678" y="397"/>
                    <a:pt x="677" y="398"/>
                    <a:pt x="675" y="400"/>
                  </a:cubicBezTo>
                  <a:cubicBezTo>
                    <a:pt x="675" y="401"/>
                    <a:pt x="677" y="400"/>
                    <a:pt x="675" y="403"/>
                  </a:cubicBezTo>
                  <a:cubicBezTo>
                    <a:pt x="675" y="400"/>
                    <a:pt x="674" y="402"/>
                    <a:pt x="672" y="405"/>
                  </a:cubicBezTo>
                  <a:cubicBezTo>
                    <a:pt x="671" y="404"/>
                    <a:pt x="673" y="399"/>
                    <a:pt x="676" y="397"/>
                  </a:cubicBezTo>
                  <a:cubicBezTo>
                    <a:pt x="675" y="397"/>
                    <a:pt x="675" y="397"/>
                    <a:pt x="675" y="397"/>
                  </a:cubicBezTo>
                  <a:cubicBezTo>
                    <a:pt x="672" y="401"/>
                    <a:pt x="671" y="403"/>
                    <a:pt x="669" y="407"/>
                  </a:cubicBezTo>
                  <a:cubicBezTo>
                    <a:pt x="669" y="406"/>
                    <a:pt x="670" y="404"/>
                    <a:pt x="671" y="402"/>
                  </a:cubicBezTo>
                  <a:cubicBezTo>
                    <a:pt x="669" y="404"/>
                    <a:pt x="668" y="406"/>
                    <a:pt x="666" y="409"/>
                  </a:cubicBezTo>
                  <a:cubicBezTo>
                    <a:pt x="663" y="412"/>
                    <a:pt x="661" y="414"/>
                    <a:pt x="659" y="417"/>
                  </a:cubicBezTo>
                  <a:cubicBezTo>
                    <a:pt x="657" y="419"/>
                    <a:pt x="655" y="422"/>
                    <a:pt x="653" y="423"/>
                  </a:cubicBezTo>
                  <a:cubicBezTo>
                    <a:pt x="651" y="424"/>
                    <a:pt x="650" y="425"/>
                    <a:pt x="649" y="424"/>
                  </a:cubicBezTo>
                  <a:cubicBezTo>
                    <a:pt x="647" y="426"/>
                    <a:pt x="643" y="429"/>
                    <a:pt x="641" y="433"/>
                  </a:cubicBezTo>
                  <a:cubicBezTo>
                    <a:pt x="641" y="434"/>
                    <a:pt x="643" y="432"/>
                    <a:pt x="644" y="432"/>
                  </a:cubicBezTo>
                  <a:cubicBezTo>
                    <a:pt x="642" y="435"/>
                    <a:pt x="639" y="437"/>
                    <a:pt x="637" y="438"/>
                  </a:cubicBezTo>
                  <a:cubicBezTo>
                    <a:pt x="638" y="438"/>
                    <a:pt x="634" y="442"/>
                    <a:pt x="633" y="442"/>
                  </a:cubicBezTo>
                  <a:cubicBezTo>
                    <a:pt x="633" y="444"/>
                    <a:pt x="630" y="447"/>
                    <a:pt x="629" y="447"/>
                  </a:cubicBezTo>
                  <a:cubicBezTo>
                    <a:pt x="629" y="447"/>
                    <a:pt x="629" y="446"/>
                    <a:pt x="629" y="446"/>
                  </a:cubicBezTo>
                  <a:cubicBezTo>
                    <a:pt x="630" y="445"/>
                    <a:pt x="631" y="444"/>
                    <a:pt x="631" y="443"/>
                  </a:cubicBezTo>
                  <a:cubicBezTo>
                    <a:pt x="629" y="445"/>
                    <a:pt x="629" y="445"/>
                    <a:pt x="628" y="445"/>
                  </a:cubicBezTo>
                  <a:cubicBezTo>
                    <a:pt x="627" y="447"/>
                    <a:pt x="626" y="448"/>
                    <a:pt x="626" y="449"/>
                  </a:cubicBezTo>
                  <a:cubicBezTo>
                    <a:pt x="627" y="448"/>
                    <a:pt x="627" y="446"/>
                    <a:pt x="629" y="446"/>
                  </a:cubicBezTo>
                  <a:cubicBezTo>
                    <a:pt x="628" y="447"/>
                    <a:pt x="628" y="448"/>
                    <a:pt x="626" y="451"/>
                  </a:cubicBezTo>
                  <a:cubicBezTo>
                    <a:pt x="621" y="453"/>
                    <a:pt x="623" y="450"/>
                    <a:pt x="629" y="442"/>
                  </a:cubicBezTo>
                  <a:cubicBezTo>
                    <a:pt x="631" y="441"/>
                    <a:pt x="633" y="440"/>
                    <a:pt x="635" y="438"/>
                  </a:cubicBezTo>
                  <a:cubicBezTo>
                    <a:pt x="635" y="436"/>
                    <a:pt x="632" y="439"/>
                    <a:pt x="634" y="437"/>
                  </a:cubicBezTo>
                  <a:cubicBezTo>
                    <a:pt x="635" y="435"/>
                    <a:pt x="637" y="435"/>
                    <a:pt x="637" y="433"/>
                  </a:cubicBezTo>
                  <a:cubicBezTo>
                    <a:pt x="637" y="431"/>
                    <a:pt x="635" y="436"/>
                    <a:pt x="635" y="434"/>
                  </a:cubicBezTo>
                  <a:cubicBezTo>
                    <a:pt x="636" y="431"/>
                    <a:pt x="639" y="430"/>
                    <a:pt x="641" y="426"/>
                  </a:cubicBezTo>
                  <a:cubicBezTo>
                    <a:pt x="641" y="426"/>
                    <a:pt x="641" y="426"/>
                    <a:pt x="642" y="426"/>
                  </a:cubicBezTo>
                  <a:cubicBezTo>
                    <a:pt x="643" y="424"/>
                    <a:pt x="645" y="422"/>
                    <a:pt x="647" y="419"/>
                  </a:cubicBezTo>
                  <a:cubicBezTo>
                    <a:pt x="648" y="417"/>
                    <a:pt x="651" y="415"/>
                    <a:pt x="653" y="411"/>
                  </a:cubicBezTo>
                  <a:cubicBezTo>
                    <a:pt x="653" y="412"/>
                    <a:pt x="655" y="409"/>
                    <a:pt x="656" y="410"/>
                  </a:cubicBezTo>
                  <a:cubicBezTo>
                    <a:pt x="657" y="408"/>
                    <a:pt x="658" y="406"/>
                    <a:pt x="660" y="404"/>
                  </a:cubicBezTo>
                  <a:cubicBezTo>
                    <a:pt x="661" y="402"/>
                    <a:pt x="662" y="401"/>
                    <a:pt x="663" y="400"/>
                  </a:cubicBezTo>
                  <a:cubicBezTo>
                    <a:pt x="661" y="403"/>
                    <a:pt x="659" y="407"/>
                    <a:pt x="656" y="410"/>
                  </a:cubicBezTo>
                  <a:cubicBezTo>
                    <a:pt x="653" y="414"/>
                    <a:pt x="650" y="417"/>
                    <a:pt x="648" y="419"/>
                  </a:cubicBezTo>
                  <a:cubicBezTo>
                    <a:pt x="650" y="418"/>
                    <a:pt x="653" y="414"/>
                    <a:pt x="655" y="413"/>
                  </a:cubicBezTo>
                  <a:cubicBezTo>
                    <a:pt x="657" y="411"/>
                    <a:pt x="655" y="412"/>
                    <a:pt x="657" y="409"/>
                  </a:cubicBezTo>
                  <a:cubicBezTo>
                    <a:pt x="659" y="409"/>
                    <a:pt x="661" y="407"/>
                    <a:pt x="659" y="410"/>
                  </a:cubicBezTo>
                  <a:cubicBezTo>
                    <a:pt x="661" y="408"/>
                    <a:pt x="662" y="407"/>
                    <a:pt x="662" y="404"/>
                  </a:cubicBezTo>
                  <a:cubicBezTo>
                    <a:pt x="661" y="405"/>
                    <a:pt x="661" y="407"/>
                    <a:pt x="660" y="407"/>
                  </a:cubicBezTo>
                  <a:cubicBezTo>
                    <a:pt x="660" y="405"/>
                    <a:pt x="664" y="402"/>
                    <a:pt x="666" y="400"/>
                  </a:cubicBezTo>
                  <a:cubicBezTo>
                    <a:pt x="665" y="400"/>
                    <a:pt x="663" y="403"/>
                    <a:pt x="662" y="403"/>
                  </a:cubicBezTo>
                  <a:cubicBezTo>
                    <a:pt x="664" y="400"/>
                    <a:pt x="664" y="400"/>
                    <a:pt x="666" y="397"/>
                  </a:cubicBezTo>
                  <a:cubicBezTo>
                    <a:pt x="666" y="396"/>
                    <a:pt x="665" y="396"/>
                    <a:pt x="665" y="397"/>
                  </a:cubicBezTo>
                  <a:cubicBezTo>
                    <a:pt x="667" y="392"/>
                    <a:pt x="672" y="386"/>
                    <a:pt x="672" y="383"/>
                  </a:cubicBezTo>
                  <a:cubicBezTo>
                    <a:pt x="671" y="384"/>
                    <a:pt x="670" y="386"/>
                    <a:pt x="668" y="386"/>
                  </a:cubicBezTo>
                  <a:cubicBezTo>
                    <a:pt x="671" y="383"/>
                    <a:pt x="675" y="379"/>
                    <a:pt x="677" y="375"/>
                  </a:cubicBezTo>
                  <a:cubicBezTo>
                    <a:pt x="677" y="376"/>
                    <a:pt x="675" y="379"/>
                    <a:pt x="674" y="381"/>
                  </a:cubicBezTo>
                  <a:cubicBezTo>
                    <a:pt x="677" y="379"/>
                    <a:pt x="678" y="376"/>
                    <a:pt x="678" y="374"/>
                  </a:cubicBezTo>
                  <a:cubicBezTo>
                    <a:pt x="679" y="373"/>
                    <a:pt x="681" y="374"/>
                    <a:pt x="680" y="373"/>
                  </a:cubicBezTo>
                  <a:cubicBezTo>
                    <a:pt x="682" y="371"/>
                    <a:pt x="678" y="375"/>
                    <a:pt x="680" y="372"/>
                  </a:cubicBezTo>
                  <a:cubicBezTo>
                    <a:pt x="681" y="371"/>
                    <a:pt x="681" y="371"/>
                    <a:pt x="681" y="371"/>
                  </a:cubicBezTo>
                  <a:cubicBezTo>
                    <a:pt x="681" y="372"/>
                    <a:pt x="682" y="372"/>
                    <a:pt x="683" y="371"/>
                  </a:cubicBezTo>
                  <a:cubicBezTo>
                    <a:pt x="682" y="370"/>
                    <a:pt x="684" y="368"/>
                    <a:pt x="683" y="368"/>
                  </a:cubicBezTo>
                  <a:cubicBezTo>
                    <a:pt x="682" y="370"/>
                    <a:pt x="682" y="371"/>
                    <a:pt x="681" y="371"/>
                  </a:cubicBezTo>
                  <a:cubicBezTo>
                    <a:pt x="683" y="368"/>
                    <a:pt x="684" y="366"/>
                    <a:pt x="685" y="362"/>
                  </a:cubicBezTo>
                  <a:cubicBezTo>
                    <a:pt x="686" y="363"/>
                    <a:pt x="689" y="360"/>
                    <a:pt x="689" y="357"/>
                  </a:cubicBezTo>
                  <a:cubicBezTo>
                    <a:pt x="688" y="359"/>
                    <a:pt x="687" y="361"/>
                    <a:pt x="687" y="361"/>
                  </a:cubicBezTo>
                  <a:cubicBezTo>
                    <a:pt x="689" y="358"/>
                    <a:pt x="690" y="354"/>
                    <a:pt x="691" y="351"/>
                  </a:cubicBezTo>
                  <a:cubicBezTo>
                    <a:pt x="690" y="350"/>
                    <a:pt x="688" y="352"/>
                    <a:pt x="687" y="353"/>
                  </a:cubicBezTo>
                  <a:cubicBezTo>
                    <a:pt x="688" y="354"/>
                    <a:pt x="689" y="351"/>
                    <a:pt x="689" y="353"/>
                  </a:cubicBezTo>
                  <a:cubicBezTo>
                    <a:pt x="687" y="357"/>
                    <a:pt x="685" y="359"/>
                    <a:pt x="684" y="363"/>
                  </a:cubicBezTo>
                  <a:cubicBezTo>
                    <a:pt x="682" y="365"/>
                    <a:pt x="681" y="363"/>
                    <a:pt x="680" y="365"/>
                  </a:cubicBezTo>
                  <a:cubicBezTo>
                    <a:pt x="680" y="363"/>
                    <a:pt x="679" y="364"/>
                    <a:pt x="679" y="363"/>
                  </a:cubicBezTo>
                  <a:cubicBezTo>
                    <a:pt x="678" y="365"/>
                    <a:pt x="677" y="365"/>
                    <a:pt x="677" y="364"/>
                  </a:cubicBezTo>
                  <a:cubicBezTo>
                    <a:pt x="676" y="367"/>
                    <a:pt x="676" y="366"/>
                    <a:pt x="675" y="368"/>
                  </a:cubicBezTo>
                  <a:cubicBezTo>
                    <a:pt x="673" y="369"/>
                    <a:pt x="671" y="370"/>
                    <a:pt x="669" y="373"/>
                  </a:cubicBezTo>
                  <a:cubicBezTo>
                    <a:pt x="669" y="373"/>
                    <a:pt x="672" y="370"/>
                    <a:pt x="672" y="372"/>
                  </a:cubicBezTo>
                  <a:cubicBezTo>
                    <a:pt x="670" y="374"/>
                    <a:pt x="670" y="373"/>
                    <a:pt x="669" y="375"/>
                  </a:cubicBezTo>
                  <a:cubicBezTo>
                    <a:pt x="669" y="377"/>
                    <a:pt x="675" y="368"/>
                    <a:pt x="675" y="370"/>
                  </a:cubicBezTo>
                  <a:cubicBezTo>
                    <a:pt x="674" y="372"/>
                    <a:pt x="673" y="372"/>
                    <a:pt x="671" y="375"/>
                  </a:cubicBezTo>
                  <a:cubicBezTo>
                    <a:pt x="670" y="374"/>
                    <a:pt x="667" y="379"/>
                    <a:pt x="665" y="380"/>
                  </a:cubicBezTo>
                  <a:cubicBezTo>
                    <a:pt x="666" y="379"/>
                    <a:pt x="668" y="378"/>
                    <a:pt x="668" y="377"/>
                  </a:cubicBezTo>
                  <a:cubicBezTo>
                    <a:pt x="665" y="379"/>
                    <a:pt x="668" y="375"/>
                    <a:pt x="668" y="375"/>
                  </a:cubicBezTo>
                  <a:cubicBezTo>
                    <a:pt x="668" y="375"/>
                    <a:pt x="666" y="376"/>
                    <a:pt x="666" y="375"/>
                  </a:cubicBezTo>
                  <a:cubicBezTo>
                    <a:pt x="670" y="370"/>
                    <a:pt x="673" y="363"/>
                    <a:pt x="674" y="359"/>
                  </a:cubicBezTo>
                  <a:cubicBezTo>
                    <a:pt x="672" y="362"/>
                    <a:pt x="669" y="371"/>
                    <a:pt x="666" y="373"/>
                  </a:cubicBezTo>
                  <a:cubicBezTo>
                    <a:pt x="666" y="373"/>
                    <a:pt x="664" y="372"/>
                    <a:pt x="664" y="372"/>
                  </a:cubicBezTo>
                  <a:cubicBezTo>
                    <a:pt x="664" y="374"/>
                    <a:pt x="662" y="374"/>
                    <a:pt x="661" y="376"/>
                  </a:cubicBezTo>
                  <a:cubicBezTo>
                    <a:pt x="661" y="376"/>
                    <a:pt x="662" y="376"/>
                    <a:pt x="661" y="378"/>
                  </a:cubicBezTo>
                  <a:cubicBezTo>
                    <a:pt x="660" y="377"/>
                    <a:pt x="660" y="377"/>
                    <a:pt x="660" y="377"/>
                  </a:cubicBezTo>
                  <a:cubicBezTo>
                    <a:pt x="662" y="373"/>
                    <a:pt x="664" y="370"/>
                    <a:pt x="665" y="368"/>
                  </a:cubicBezTo>
                  <a:cubicBezTo>
                    <a:pt x="665" y="368"/>
                    <a:pt x="664" y="369"/>
                    <a:pt x="664" y="369"/>
                  </a:cubicBezTo>
                  <a:cubicBezTo>
                    <a:pt x="665" y="367"/>
                    <a:pt x="666" y="367"/>
                    <a:pt x="666" y="364"/>
                  </a:cubicBezTo>
                  <a:cubicBezTo>
                    <a:pt x="669" y="364"/>
                    <a:pt x="672" y="355"/>
                    <a:pt x="676" y="352"/>
                  </a:cubicBezTo>
                  <a:cubicBezTo>
                    <a:pt x="675" y="356"/>
                    <a:pt x="676" y="355"/>
                    <a:pt x="676" y="355"/>
                  </a:cubicBezTo>
                  <a:cubicBezTo>
                    <a:pt x="676" y="353"/>
                    <a:pt x="679" y="349"/>
                    <a:pt x="680" y="350"/>
                  </a:cubicBezTo>
                  <a:cubicBezTo>
                    <a:pt x="678" y="353"/>
                    <a:pt x="678" y="351"/>
                    <a:pt x="677" y="353"/>
                  </a:cubicBezTo>
                  <a:cubicBezTo>
                    <a:pt x="678" y="354"/>
                    <a:pt x="679" y="351"/>
                    <a:pt x="680" y="349"/>
                  </a:cubicBezTo>
                  <a:cubicBezTo>
                    <a:pt x="679" y="349"/>
                    <a:pt x="679" y="348"/>
                    <a:pt x="680" y="346"/>
                  </a:cubicBezTo>
                  <a:cubicBezTo>
                    <a:pt x="681" y="346"/>
                    <a:pt x="682" y="344"/>
                    <a:pt x="683" y="345"/>
                  </a:cubicBezTo>
                  <a:cubicBezTo>
                    <a:pt x="686" y="339"/>
                    <a:pt x="686" y="341"/>
                    <a:pt x="687" y="340"/>
                  </a:cubicBezTo>
                  <a:cubicBezTo>
                    <a:pt x="689" y="336"/>
                    <a:pt x="686" y="341"/>
                    <a:pt x="687" y="338"/>
                  </a:cubicBezTo>
                  <a:cubicBezTo>
                    <a:pt x="690" y="333"/>
                    <a:pt x="692" y="331"/>
                    <a:pt x="694" y="326"/>
                  </a:cubicBezTo>
                  <a:cubicBezTo>
                    <a:pt x="695" y="326"/>
                    <a:pt x="695" y="326"/>
                    <a:pt x="695" y="327"/>
                  </a:cubicBezTo>
                  <a:cubicBezTo>
                    <a:pt x="696" y="324"/>
                    <a:pt x="699" y="322"/>
                    <a:pt x="698" y="323"/>
                  </a:cubicBezTo>
                  <a:cubicBezTo>
                    <a:pt x="698" y="325"/>
                    <a:pt x="696" y="324"/>
                    <a:pt x="697" y="326"/>
                  </a:cubicBezTo>
                  <a:cubicBezTo>
                    <a:pt x="697" y="325"/>
                    <a:pt x="698" y="324"/>
                    <a:pt x="698" y="324"/>
                  </a:cubicBezTo>
                  <a:cubicBezTo>
                    <a:pt x="699" y="322"/>
                    <a:pt x="700" y="320"/>
                    <a:pt x="701" y="320"/>
                  </a:cubicBezTo>
                  <a:cubicBezTo>
                    <a:pt x="701" y="318"/>
                    <a:pt x="704" y="312"/>
                    <a:pt x="705" y="310"/>
                  </a:cubicBezTo>
                  <a:cubicBezTo>
                    <a:pt x="706" y="310"/>
                    <a:pt x="705" y="314"/>
                    <a:pt x="705" y="314"/>
                  </a:cubicBezTo>
                  <a:cubicBezTo>
                    <a:pt x="706" y="313"/>
                    <a:pt x="707" y="312"/>
                    <a:pt x="707" y="312"/>
                  </a:cubicBezTo>
                  <a:cubicBezTo>
                    <a:pt x="707" y="313"/>
                    <a:pt x="706" y="314"/>
                    <a:pt x="707" y="315"/>
                  </a:cubicBezTo>
                  <a:cubicBezTo>
                    <a:pt x="707" y="313"/>
                    <a:pt x="708" y="311"/>
                    <a:pt x="708" y="310"/>
                  </a:cubicBezTo>
                  <a:cubicBezTo>
                    <a:pt x="704" y="312"/>
                    <a:pt x="708" y="304"/>
                    <a:pt x="708" y="303"/>
                  </a:cubicBezTo>
                  <a:cubicBezTo>
                    <a:pt x="709" y="301"/>
                    <a:pt x="709" y="299"/>
                    <a:pt x="710" y="296"/>
                  </a:cubicBezTo>
                  <a:cubicBezTo>
                    <a:pt x="709" y="297"/>
                    <a:pt x="709" y="296"/>
                    <a:pt x="709" y="293"/>
                  </a:cubicBezTo>
                  <a:cubicBezTo>
                    <a:pt x="707" y="293"/>
                    <a:pt x="705" y="292"/>
                    <a:pt x="707" y="288"/>
                  </a:cubicBezTo>
                  <a:cubicBezTo>
                    <a:pt x="706" y="289"/>
                    <a:pt x="706" y="289"/>
                    <a:pt x="706" y="289"/>
                  </a:cubicBezTo>
                  <a:cubicBezTo>
                    <a:pt x="705" y="290"/>
                    <a:pt x="705" y="294"/>
                    <a:pt x="704" y="294"/>
                  </a:cubicBezTo>
                  <a:cubicBezTo>
                    <a:pt x="704" y="293"/>
                    <a:pt x="704" y="293"/>
                    <a:pt x="705" y="290"/>
                  </a:cubicBezTo>
                  <a:cubicBezTo>
                    <a:pt x="704" y="291"/>
                    <a:pt x="706" y="288"/>
                    <a:pt x="704" y="289"/>
                  </a:cubicBezTo>
                  <a:cubicBezTo>
                    <a:pt x="704" y="291"/>
                    <a:pt x="703" y="293"/>
                    <a:pt x="702" y="293"/>
                  </a:cubicBezTo>
                  <a:cubicBezTo>
                    <a:pt x="700" y="298"/>
                    <a:pt x="701" y="300"/>
                    <a:pt x="699" y="305"/>
                  </a:cubicBezTo>
                  <a:cubicBezTo>
                    <a:pt x="699" y="305"/>
                    <a:pt x="699" y="304"/>
                    <a:pt x="699" y="304"/>
                  </a:cubicBezTo>
                  <a:cubicBezTo>
                    <a:pt x="697" y="308"/>
                    <a:pt x="696" y="312"/>
                    <a:pt x="695" y="316"/>
                  </a:cubicBezTo>
                  <a:cubicBezTo>
                    <a:pt x="695" y="316"/>
                    <a:pt x="695" y="316"/>
                    <a:pt x="694" y="316"/>
                  </a:cubicBezTo>
                  <a:cubicBezTo>
                    <a:pt x="693" y="315"/>
                    <a:pt x="695" y="314"/>
                    <a:pt x="694" y="313"/>
                  </a:cubicBezTo>
                  <a:cubicBezTo>
                    <a:pt x="696" y="311"/>
                    <a:pt x="694" y="310"/>
                    <a:pt x="696" y="309"/>
                  </a:cubicBezTo>
                  <a:cubicBezTo>
                    <a:pt x="696" y="309"/>
                    <a:pt x="697" y="307"/>
                    <a:pt x="696" y="307"/>
                  </a:cubicBezTo>
                  <a:cubicBezTo>
                    <a:pt x="695" y="308"/>
                    <a:pt x="694" y="311"/>
                    <a:pt x="694" y="309"/>
                  </a:cubicBezTo>
                  <a:cubicBezTo>
                    <a:pt x="693" y="312"/>
                    <a:pt x="693" y="314"/>
                    <a:pt x="691" y="315"/>
                  </a:cubicBezTo>
                  <a:cubicBezTo>
                    <a:pt x="693" y="313"/>
                    <a:pt x="692" y="312"/>
                    <a:pt x="692" y="311"/>
                  </a:cubicBezTo>
                  <a:cubicBezTo>
                    <a:pt x="693" y="310"/>
                    <a:pt x="695" y="306"/>
                    <a:pt x="693" y="309"/>
                  </a:cubicBezTo>
                  <a:cubicBezTo>
                    <a:pt x="694" y="306"/>
                    <a:pt x="695" y="305"/>
                    <a:pt x="695" y="303"/>
                  </a:cubicBezTo>
                  <a:cubicBezTo>
                    <a:pt x="695" y="304"/>
                    <a:pt x="693" y="306"/>
                    <a:pt x="694" y="304"/>
                  </a:cubicBezTo>
                  <a:cubicBezTo>
                    <a:pt x="695" y="301"/>
                    <a:pt x="696" y="302"/>
                    <a:pt x="697" y="300"/>
                  </a:cubicBezTo>
                  <a:cubicBezTo>
                    <a:pt x="697" y="298"/>
                    <a:pt x="696" y="301"/>
                    <a:pt x="696" y="298"/>
                  </a:cubicBezTo>
                  <a:cubicBezTo>
                    <a:pt x="696" y="301"/>
                    <a:pt x="698" y="296"/>
                    <a:pt x="698" y="294"/>
                  </a:cubicBezTo>
                  <a:cubicBezTo>
                    <a:pt x="697" y="295"/>
                    <a:pt x="698" y="293"/>
                    <a:pt x="699" y="291"/>
                  </a:cubicBezTo>
                  <a:cubicBezTo>
                    <a:pt x="697" y="289"/>
                    <a:pt x="695" y="287"/>
                    <a:pt x="696" y="282"/>
                  </a:cubicBezTo>
                  <a:cubicBezTo>
                    <a:pt x="697" y="280"/>
                    <a:pt x="696" y="280"/>
                    <a:pt x="697" y="277"/>
                  </a:cubicBezTo>
                  <a:cubicBezTo>
                    <a:pt x="698" y="275"/>
                    <a:pt x="696" y="277"/>
                    <a:pt x="696" y="275"/>
                  </a:cubicBezTo>
                  <a:cubicBezTo>
                    <a:pt x="697" y="275"/>
                    <a:pt x="698" y="275"/>
                    <a:pt x="698" y="274"/>
                  </a:cubicBezTo>
                  <a:cubicBezTo>
                    <a:pt x="698" y="273"/>
                    <a:pt x="697" y="273"/>
                    <a:pt x="697" y="272"/>
                  </a:cubicBezTo>
                  <a:cubicBezTo>
                    <a:pt x="699" y="269"/>
                    <a:pt x="700" y="272"/>
                    <a:pt x="701" y="268"/>
                  </a:cubicBezTo>
                  <a:cubicBezTo>
                    <a:pt x="701" y="268"/>
                    <a:pt x="700" y="270"/>
                    <a:pt x="700" y="269"/>
                  </a:cubicBezTo>
                  <a:cubicBezTo>
                    <a:pt x="701" y="264"/>
                    <a:pt x="701" y="261"/>
                    <a:pt x="703" y="257"/>
                  </a:cubicBezTo>
                  <a:cubicBezTo>
                    <a:pt x="705" y="258"/>
                    <a:pt x="705" y="255"/>
                    <a:pt x="706" y="253"/>
                  </a:cubicBezTo>
                  <a:cubicBezTo>
                    <a:pt x="708" y="255"/>
                    <a:pt x="706" y="255"/>
                    <a:pt x="709" y="252"/>
                  </a:cubicBezTo>
                  <a:cubicBezTo>
                    <a:pt x="709" y="253"/>
                    <a:pt x="708" y="255"/>
                    <a:pt x="708" y="256"/>
                  </a:cubicBezTo>
                  <a:cubicBezTo>
                    <a:pt x="709" y="254"/>
                    <a:pt x="710" y="253"/>
                    <a:pt x="711" y="253"/>
                  </a:cubicBezTo>
                  <a:cubicBezTo>
                    <a:pt x="711" y="254"/>
                    <a:pt x="710" y="256"/>
                    <a:pt x="710" y="256"/>
                  </a:cubicBezTo>
                  <a:cubicBezTo>
                    <a:pt x="711" y="252"/>
                    <a:pt x="713" y="256"/>
                    <a:pt x="714" y="252"/>
                  </a:cubicBezTo>
                  <a:cubicBezTo>
                    <a:pt x="712" y="253"/>
                    <a:pt x="711" y="250"/>
                    <a:pt x="711" y="247"/>
                  </a:cubicBezTo>
                  <a:cubicBezTo>
                    <a:pt x="710" y="248"/>
                    <a:pt x="710" y="250"/>
                    <a:pt x="710" y="250"/>
                  </a:cubicBezTo>
                  <a:cubicBezTo>
                    <a:pt x="711" y="244"/>
                    <a:pt x="708" y="245"/>
                    <a:pt x="710" y="238"/>
                  </a:cubicBezTo>
                  <a:cubicBezTo>
                    <a:pt x="710" y="237"/>
                    <a:pt x="711" y="238"/>
                    <a:pt x="711" y="237"/>
                  </a:cubicBezTo>
                  <a:cubicBezTo>
                    <a:pt x="710" y="235"/>
                    <a:pt x="709" y="232"/>
                    <a:pt x="709" y="228"/>
                  </a:cubicBezTo>
                  <a:cubicBezTo>
                    <a:pt x="710" y="227"/>
                    <a:pt x="711" y="226"/>
                    <a:pt x="711" y="224"/>
                  </a:cubicBezTo>
                  <a:cubicBezTo>
                    <a:pt x="711" y="225"/>
                    <a:pt x="712" y="226"/>
                    <a:pt x="712" y="227"/>
                  </a:cubicBezTo>
                  <a:cubicBezTo>
                    <a:pt x="712" y="222"/>
                    <a:pt x="714" y="221"/>
                    <a:pt x="714" y="223"/>
                  </a:cubicBezTo>
                  <a:cubicBezTo>
                    <a:pt x="715" y="220"/>
                    <a:pt x="714" y="219"/>
                    <a:pt x="714" y="216"/>
                  </a:cubicBezTo>
                  <a:cubicBezTo>
                    <a:pt x="715" y="217"/>
                    <a:pt x="715" y="214"/>
                    <a:pt x="715" y="213"/>
                  </a:cubicBezTo>
                  <a:cubicBezTo>
                    <a:pt x="717" y="215"/>
                    <a:pt x="715" y="219"/>
                    <a:pt x="715" y="221"/>
                  </a:cubicBezTo>
                  <a:cubicBezTo>
                    <a:pt x="718" y="218"/>
                    <a:pt x="715" y="231"/>
                    <a:pt x="716" y="233"/>
                  </a:cubicBezTo>
                  <a:cubicBezTo>
                    <a:pt x="718" y="232"/>
                    <a:pt x="717" y="228"/>
                    <a:pt x="717" y="223"/>
                  </a:cubicBezTo>
                  <a:cubicBezTo>
                    <a:pt x="718" y="221"/>
                    <a:pt x="719" y="220"/>
                    <a:pt x="719" y="221"/>
                  </a:cubicBezTo>
                  <a:cubicBezTo>
                    <a:pt x="719" y="216"/>
                    <a:pt x="719" y="212"/>
                    <a:pt x="721" y="208"/>
                  </a:cubicBezTo>
                  <a:cubicBezTo>
                    <a:pt x="720" y="206"/>
                    <a:pt x="720" y="209"/>
                    <a:pt x="720" y="207"/>
                  </a:cubicBezTo>
                  <a:cubicBezTo>
                    <a:pt x="720" y="206"/>
                    <a:pt x="720" y="205"/>
                    <a:pt x="720" y="205"/>
                  </a:cubicBezTo>
                  <a:cubicBezTo>
                    <a:pt x="720" y="206"/>
                    <a:pt x="720" y="207"/>
                    <a:pt x="721" y="207"/>
                  </a:cubicBezTo>
                  <a:cubicBezTo>
                    <a:pt x="721" y="205"/>
                    <a:pt x="721" y="202"/>
                    <a:pt x="723" y="201"/>
                  </a:cubicBezTo>
                  <a:cubicBezTo>
                    <a:pt x="722" y="201"/>
                    <a:pt x="722" y="197"/>
                    <a:pt x="723" y="197"/>
                  </a:cubicBezTo>
                  <a:cubicBezTo>
                    <a:pt x="723" y="198"/>
                    <a:pt x="723" y="197"/>
                    <a:pt x="723" y="198"/>
                  </a:cubicBezTo>
                  <a:cubicBezTo>
                    <a:pt x="723" y="203"/>
                    <a:pt x="723" y="207"/>
                    <a:pt x="724" y="208"/>
                  </a:cubicBezTo>
                  <a:cubicBezTo>
                    <a:pt x="726" y="204"/>
                    <a:pt x="728" y="201"/>
                    <a:pt x="729" y="196"/>
                  </a:cubicBezTo>
                  <a:cubicBezTo>
                    <a:pt x="729" y="200"/>
                    <a:pt x="728" y="201"/>
                    <a:pt x="727" y="201"/>
                  </a:cubicBezTo>
                  <a:cubicBezTo>
                    <a:pt x="728" y="202"/>
                    <a:pt x="727" y="205"/>
                    <a:pt x="728" y="205"/>
                  </a:cubicBezTo>
                  <a:cubicBezTo>
                    <a:pt x="729" y="203"/>
                    <a:pt x="729" y="200"/>
                    <a:pt x="730" y="199"/>
                  </a:cubicBezTo>
                  <a:cubicBezTo>
                    <a:pt x="731" y="198"/>
                    <a:pt x="731" y="201"/>
                    <a:pt x="731" y="202"/>
                  </a:cubicBezTo>
                  <a:cubicBezTo>
                    <a:pt x="732" y="200"/>
                    <a:pt x="732" y="197"/>
                    <a:pt x="733" y="196"/>
                  </a:cubicBezTo>
                  <a:cubicBezTo>
                    <a:pt x="734" y="194"/>
                    <a:pt x="734" y="193"/>
                    <a:pt x="735" y="193"/>
                  </a:cubicBezTo>
                  <a:cubicBezTo>
                    <a:pt x="735" y="190"/>
                    <a:pt x="734" y="192"/>
                    <a:pt x="735" y="189"/>
                  </a:cubicBezTo>
                  <a:cubicBezTo>
                    <a:pt x="736" y="188"/>
                    <a:pt x="736" y="191"/>
                    <a:pt x="737" y="189"/>
                  </a:cubicBezTo>
                  <a:cubicBezTo>
                    <a:pt x="736" y="187"/>
                    <a:pt x="735" y="187"/>
                    <a:pt x="735" y="184"/>
                  </a:cubicBezTo>
                  <a:cubicBezTo>
                    <a:pt x="736" y="184"/>
                    <a:pt x="736" y="183"/>
                    <a:pt x="736" y="182"/>
                  </a:cubicBezTo>
                  <a:cubicBezTo>
                    <a:pt x="737" y="183"/>
                    <a:pt x="736" y="188"/>
                    <a:pt x="737" y="187"/>
                  </a:cubicBezTo>
                  <a:cubicBezTo>
                    <a:pt x="737" y="185"/>
                    <a:pt x="738" y="183"/>
                    <a:pt x="738" y="180"/>
                  </a:cubicBezTo>
                  <a:cubicBezTo>
                    <a:pt x="737" y="181"/>
                    <a:pt x="736" y="184"/>
                    <a:pt x="736" y="180"/>
                  </a:cubicBezTo>
                  <a:cubicBezTo>
                    <a:pt x="737" y="178"/>
                    <a:pt x="738" y="177"/>
                    <a:pt x="738" y="175"/>
                  </a:cubicBezTo>
                  <a:cubicBezTo>
                    <a:pt x="736" y="178"/>
                    <a:pt x="735" y="178"/>
                    <a:pt x="733" y="175"/>
                  </a:cubicBezTo>
                  <a:cubicBezTo>
                    <a:pt x="733" y="178"/>
                    <a:pt x="732" y="177"/>
                    <a:pt x="732" y="178"/>
                  </a:cubicBezTo>
                  <a:cubicBezTo>
                    <a:pt x="732" y="176"/>
                    <a:pt x="732" y="173"/>
                    <a:pt x="731" y="174"/>
                  </a:cubicBezTo>
                  <a:cubicBezTo>
                    <a:pt x="731" y="177"/>
                    <a:pt x="731" y="176"/>
                    <a:pt x="730" y="178"/>
                  </a:cubicBezTo>
                  <a:cubicBezTo>
                    <a:pt x="732" y="177"/>
                    <a:pt x="734" y="183"/>
                    <a:pt x="732" y="186"/>
                  </a:cubicBezTo>
                  <a:cubicBezTo>
                    <a:pt x="732" y="185"/>
                    <a:pt x="731" y="184"/>
                    <a:pt x="731" y="185"/>
                  </a:cubicBezTo>
                  <a:cubicBezTo>
                    <a:pt x="731" y="188"/>
                    <a:pt x="732" y="188"/>
                    <a:pt x="731" y="190"/>
                  </a:cubicBezTo>
                  <a:cubicBezTo>
                    <a:pt x="731" y="185"/>
                    <a:pt x="730" y="190"/>
                    <a:pt x="729" y="191"/>
                  </a:cubicBezTo>
                  <a:cubicBezTo>
                    <a:pt x="728" y="191"/>
                    <a:pt x="728" y="191"/>
                    <a:pt x="728" y="191"/>
                  </a:cubicBezTo>
                  <a:cubicBezTo>
                    <a:pt x="728" y="188"/>
                    <a:pt x="727" y="184"/>
                    <a:pt x="728" y="181"/>
                  </a:cubicBezTo>
                  <a:cubicBezTo>
                    <a:pt x="728" y="182"/>
                    <a:pt x="728" y="186"/>
                    <a:pt x="729" y="186"/>
                  </a:cubicBezTo>
                  <a:cubicBezTo>
                    <a:pt x="729" y="182"/>
                    <a:pt x="729" y="180"/>
                    <a:pt x="730" y="178"/>
                  </a:cubicBezTo>
                  <a:cubicBezTo>
                    <a:pt x="729" y="176"/>
                    <a:pt x="729" y="176"/>
                    <a:pt x="729" y="175"/>
                  </a:cubicBezTo>
                  <a:cubicBezTo>
                    <a:pt x="728" y="176"/>
                    <a:pt x="728" y="178"/>
                    <a:pt x="728" y="178"/>
                  </a:cubicBezTo>
                  <a:cubicBezTo>
                    <a:pt x="728" y="177"/>
                    <a:pt x="728" y="177"/>
                    <a:pt x="728" y="175"/>
                  </a:cubicBezTo>
                  <a:cubicBezTo>
                    <a:pt x="727" y="175"/>
                    <a:pt x="727" y="175"/>
                    <a:pt x="727" y="175"/>
                  </a:cubicBezTo>
                  <a:cubicBezTo>
                    <a:pt x="727" y="176"/>
                    <a:pt x="727" y="176"/>
                    <a:pt x="727" y="176"/>
                  </a:cubicBezTo>
                  <a:cubicBezTo>
                    <a:pt x="727" y="182"/>
                    <a:pt x="726" y="187"/>
                    <a:pt x="725" y="189"/>
                  </a:cubicBezTo>
                  <a:cubicBezTo>
                    <a:pt x="726" y="185"/>
                    <a:pt x="725" y="186"/>
                    <a:pt x="725" y="181"/>
                  </a:cubicBezTo>
                  <a:cubicBezTo>
                    <a:pt x="726" y="181"/>
                    <a:pt x="726" y="181"/>
                    <a:pt x="726" y="181"/>
                  </a:cubicBezTo>
                  <a:cubicBezTo>
                    <a:pt x="726" y="178"/>
                    <a:pt x="726" y="178"/>
                    <a:pt x="726" y="175"/>
                  </a:cubicBezTo>
                  <a:cubicBezTo>
                    <a:pt x="726" y="177"/>
                    <a:pt x="726" y="179"/>
                    <a:pt x="724" y="179"/>
                  </a:cubicBezTo>
                  <a:cubicBezTo>
                    <a:pt x="725" y="182"/>
                    <a:pt x="725" y="188"/>
                    <a:pt x="724" y="191"/>
                  </a:cubicBezTo>
                  <a:cubicBezTo>
                    <a:pt x="725" y="187"/>
                    <a:pt x="722" y="190"/>
                    <a:pt x="722" y="190"/>
                  </a:cubicBezTo>
                  <a:cubicBezTo>
                    <a:pt x="723" y="194"/>
                    <a:pt x="725" y="192"/>
                    <a:pt x="723" y="197"/>
                  </a:cubicBezTo>
                  <a:cubicBezTo>
                    <a:pt x="723" y="194"/>
                    <a:pt x="723" y="194"/>
                    <a:pt x="722" y="194"/>
                  </a:cubicBezTo>
                  <a:cubicBezTo>
                    <a:pt x="722" y="197"/>
                    <a:pt x="721" y="197"/>
                    <a:pt x="720" y="199"/>
                  </a:cubicBezTo>
                  <a:cubicBezTo>
                    <a:pt x="721" y="196"/>
                    <a:pt x="720" y="196"/>
                    <a:pt x="720" y="195"/>
                  </a:cubicBezTo>
                  <a:cubicBezTo>
                    <a:pt x="719" y="196"/>
                    <a:pt x="719" y="195"/>
                    <a:pt x="719" y="194"/>
                  </a:cubicBezTo>
                  <a:cubicBezTo>
                    <a:pt x="719" y="193"/>
                    <a:pt x="719" y="192"/>
                    <a:pt x="718" y="194"/>
                  </a:cubicBezTo>
                  <a:cubicBezTo>
                    <a:pt x="719" y="196"/>
                    <a:pt x="719" y="197"/>
                    <a:pt x="719" y="199"/>
                  </a:cubicBezTo>
                  <a:cubicBezTo>
                    <a:pt x="717" y="199"/>
                    <a:pt x="716" y="206"/>
                    <a:pt x="715" y="202"/>
                  </a:cubicBezTo>
                  <a:cubicBezTo>
                    <a:pt x="716" y="199"/>
                    <a:pt x="716" y="198"/>
                    <a:pt x="716" y="195"/>
                  </a:cubicBezTo>
                  <a:cubicBezTo>
                    <a:pt x="715" y="195"/>
                    <a:pt x="715" y="197"/>
                    <a:pt x="715" y="197"/>
                  </a:cubicBezTo>
                  <a:cubicBezTo>
                    <a:pt x="715" y="194"/>
                    <a:pt x="715" y="191"/>
                    <a:pt x="714" y="189"/>
                  </a:cubicBezTo>
                  <a:cubicBezTo>
                    <a:pt x="714" y="191"/>
                    <a:pt x="712" y="191"/>
                    <a:pt x="712" y="191"/>
                  </a:cubicBezTo>
                  <a:cubicBezTo>
                    <a:pt x="714" y="189"/>
                    <a:pt x="712" y="183"/>
                    <a:pt x="713" y="181"/>
                  </a:cubicBezTo>
                  <a:cubicBezTo>
                    <a:pt x="713" y="183"/>
                    <a:pt x="712" y="182"/>
                    <a:pt x="711" y="181"/>
                  </a:cubicBezTo>
                  <a:cubicBezTo>
                    <a:pt x="711" y="183"/>
                    <a:pt x="712" y="186"/>
                    <a:pt x="710" y="185"/>
                  </a:cubicBezTo>
                  <a:cubicBezTo>
                    <a:pt x="711" y="182"/>
                    <a:pt x="711" y="179"/>
                    <a:pt x="710" y="176"/>
                  </a:cubicBezTo>
                  <a:cubicBezTo>
                    <a:pt x="711" y="175"/>
                    <a:pt x="711" y="174"/>
                    <a:pt x="713" y="174"/>
                  </a:cubicBezTo>
                  <a:cubicBezTo>
                    <a:pt x="712" y="172"/>
                    <a:pt x="712" y="171"/>
                    <a:pt x="712" y="171"/>
                  </a:cubicBezTo>
                  <a:cubicBezTo>
                    <a:pt x="712" y="174"/>
                    <a:pt x="710" y="171"/>
                    <a:pt x="709" y="172"/>
                  </a:cubicBezTo>
                  <a:cubicBezTo>
                    <a:pt x="709" y="169"/>
                    <a:pt x="708" y="170"/>
                    <a:pt x="708" y="167"/>
                  </a:cubicBezTo>
                  <a:cubicBezTo>
                    <a:pt x="709" y="167"/>
                    <a:pt x="710" y="164"/>
                    <a:pt x="711" y="167"/>
                  </a:cubicBezTo>
                  <a:cubicBezTo>
                    <a:pt x="711" y="164"/>
                    <a:pt x="711" y="163"/>
                    <a:pt x="711" y="160"/>
                  </a:cubicBezTo>
                  <a:cubicBezTo>
                    <a:pt x="712" y="159"/>
                    <a:pt x="713" y="157"/>
                    <a:pt x="714" y="153"/>
                  </a:cubicBezTo>
                  <a:cubicBezTo>
                    <a:pt x="713" y="151"/>
                    <a:pt x="713" y="154"/>
                    <a:pt x="713" y="151"/>
                  </a:cubicBezTo>
                  <a:cubicBezTo>
                    <a:pt x="713" y="150"/>
                    <a:pt x="713" y="148"/>
                    <a:pt x="714" y="148"/>
                  </a:cubicBezTo>
                  <a:cubicBezTo>
                    <a:pt x="714" y="150"/>
                    <a:pt x="713" y="152"/>
                    <a:pt x="714" y="151"/>
                  </a:cubicBezTo>
                  <a:cubicBezTo>
                    <a:pt x="714" y="146"/>
                    <a:pt x="715" y="144"/>
                    <a:pt x="715" y="141"/>
                  </a:cubicBezTo>
                  <a:cubicBezTo>
                    <a:pt x="716" y="144"/>
                    <a:pt x="718" y="149"/>
                    <a:pt x="717" y="153"/>
                  </a:cubicBezTo>
                  <a:cubicBezTo>
                    <a:pt x="716" y="153"/>
                    <a:pt x="716" y="151"/>
                    <a:pt x="716" y="151"/>
                  </a:cubicBezTo>
                  <a:cubicBezTo>
                    <a:pt x="715" y="154"/>
                    <a:pt x="716" y="155"/>
                    <a:pt x="716" y="158"/>
                  </a:cubicBezTo>
                  <a:cubicBezTo>
                    <a:pt x="716" y="159"/>
                    <a:pt x="717" y="159"/>
                    <a:pt x="717" y="159"/>
                  </a:cubicBezTo>
                  <a:cubicBezTo>
                    <a:pt x="717" y="158"/>
                    <a:pt x="717" y="156"/>
                    <a:pt x="717" y="156"/>
                  </a:cubicBezTo>
                  <a:cubicBezTo>
                    <a:pt x="719" y="156"/>
                    <a:pt x="719" y="159"/>
                    <a:pt x="719" y="162"/>
                  </a:cubicBezTo>
                  <a:cubicBezTo>
                    <a:pt x="720" y="158"/>
                    <a:pt x="722" y="157"/>
                    <a:pt x="724" y="158"/>
                  </a:cubicBezTo>
                  <a:cubicBezTo>
                    <a:pt x="724" y="156"/>
                    <a:pt x="724" y="154"/>
                    <a:pt x="724" y="151"/>
                  </a:cubicBezTo>
                  <a:cubicBezTo>
                    <a:pt x="725" y="154"/>
                    <a:pt x="724" y="148"/>
                    <a:pt x="724" y="147"/>
                  </a:cubicBezTo>
                  <a:cubicBezTo>
                    <a:pt x="725" y="150"/>
                    <a:pt x="725" y="148"/>
                    <a:pt x="726" y="146"/>
                  </a:cubicBezTo>
                  <a:cubicBezTo>
                    <a:pt x="726" y="146"/>
                    <a:pt x="726" y="149"/>
                    <a:pt x="727" y="149"/>
                  </a:cubicBezTo>
                  <a:cubicBezTo>
                    <a:pt x="727" y="148"/>
                    <a:pt x="727" y="145"/>
                    <a:pt x="728" y="144"/>
                  </a:cubicBezTo>
                  <a:cubicBezTo>
                    <a:pt x="726" y="145"/>
                    <a:pt x="726" y="145"/>
                    <a:pt x="725" y="144"/>
                  </a:cubicBezTo>
                  <a:cubicBezTo>
                    <a:pt x="725" y="147"/>
                    <a:pt x="723" y="146"/>
                    <a:pt x="724" y="148"/>
                  </a:cubicBezTo>
                  <a:cubicBezTo>
                    <a:pt x="723" y="149"/>
                    <a:pt x="723" y="145"/>
                    <a:pt x="723" y="145"/>
                  </a:cubicBezTo>
                  <a:cubicBezTo>
                    <a:pt x="722" y="147"/>
                    <a:pt x="722" y="148"/>
                    <a:pt x="722" y="149"/>
                  </a:cubicBezTo>
                  <a:cubicBezTo>
                    <a:pt x="723" y="149"/>
                    <a:pt x="723" y="148"/>
                    <a:pt x="723" y="149"/>
                  </a:cubicBezTo>
                  <a:cubicBezTo>
                    <a:pt x="723" y="151"/>
                    <a:pt x="722" y="154"/>
                    <a:pt x="721" y="155"/>
                  </a:cubicBezTo>
                  <a:cubicBezTo>
                    <a:pt x="720" y="150"/>
                    <a:pt x="722" y="150"/>
                    <a:pt x="722" y="145"/>
                  </a:cubicBezTo>
                  <a:cubicBezTo>
                    <a:pt x="722" y="146"/>
                    <a:pt x="722" y="144"/>
                    <a:pt x="723" y="143"/>
                  </a:cubicBezTo>
                  <a:cubicBezTo>
                    <a:pt x="723" y="140"/>
                    <a:pt x="722" y="143"/>
                    <a:pt x="722" y="139"/>
                  </a:cubicBezTo>
                  <a:cubicBezTo>
                    <a:pt x="722" y="137"/>
                    <a:pt x="723" y="139"/>
                    <a:pt x="723" y="137"/>
                  </a:cubicBezTo>
                  <a:cubicBezTo>
                    <a:pt x="722" y="136"/>
                    <a:pt x="722" y="138"/>
                    <a:pt x="721" y="137"/>
                  </a:cubicBezTo>
                  <a:cubicBezTo>
                    <a:pt x="721" y="140"/>
                    <a:pt x="721" y="141"/>
                    <a:pt x="720" y="141"/>
                  </a:cubicBezTo>
                  <a:cubicBezTo>
                    <a:pt x="719" y="137"/>
                    <a:pt x="722" y="133"/>
                    <a:pt x="720" y="131"/>
                  </a:cubicBezTo>
                  <a:cubicBezTo>
                    <a:pt x="720" y="133"/>
                    <a:pt x="720" y="134"/>
                    <a:pt x="720" y="135"/>
                  </a:cubicBezTo>
                  <a:cubicBezTo>
                    <a:pt x="719" y="135"/>
                    <a:pt x="719" y="138"/>
                    <a:pt x="719" y="135"/>
                  </a:cubicBezTo>
                  <a:cubicBezTo>
                    <a:pt x="720" y="133"/>
                    <a:pt x="718" y="133"/>
                    <a:pt x="717" y="130"/>
                  </a:cubicBezTo>
                  <a:cubicBezTo>
                    <a:pt x="716" y="133"/>
                    <a:pt x="717" y="134"/>
                    <a:pt x="716" y="136"/>
                  </a:cubicBezTo>
                  <a:cubicBezTo>
                    <a:pt x="716" y="134"/>
                    <a:pt x="715" y="137"/>
                    <a:pt x="715" y="135"/>
                  </a:cubicBezTo>
                  <a:cubicBezTo>
                    <a:pt x="715" y="133"/>
                    <a:pt x="717" y="132"/>
                    <a:pt x="715" y="131"/>
                  </a:cubicBezTo>
                  <a:cubicBezTo>
                    <a:pt x="715" y="133"/>
                    <a:pt x="714" y="132"/>
                    <a:pt x="714" y="133"/>
                  </a:cubicBezTo>
                  <a:cubicBezTo>
                    <a:pt x="714" y="136"/>
                    <a:pt x="715" y="136"/>
                    <a:pt x="714" y="137"/>
                  </a:cubicBezTo>
                  <a:cubicBezTo>
                    <a:pt x="713" y="135"/>
                    <a:pt x="714" y="130"/>
                    <a:pt x="713" y="130"/>
                  </a:cubicBezTo>
                  <a:cubicBezTo>
                    <a:pt x="713" y="131"/>
                    <a:pt x="712" y="133"/>
                    <a:pt x="712" y="134"/>
                  </a:cubicBezTo>
                  <a:cubicBezTo>
                    <a:pt x="711" y="131"/>
                    <a:pt x="710" y="130"/>
                    <a:pt x="710" y="127"/>
                  </a:cubicBezTo>
                  <a:cubicBezTo>
                    <a:pt x="711" y="128"/>
                    <a:pt x="709" y="122"/>
                    <a:pt x="710" y="121"/>
                  </a:cubicBezTo>
                  <a:cubicBezTo>
                    <a:pt x="711" y="122"/>
                    <a:pt x="711" y="125"/>
                    <a:pt x="711" y="128"/>
                  </a:cubicBezTo>
                  <a:cubicBezTo>
                    <a:pt x="712" y="126"/>
                    <a:pt x="712" y="126"/>
                    <a:pt x="713" y="127"/>
                  </a:cubicBezTo>
                  <a:cubicBezTo>
                    <a:pt x="712" y="124"/>
                    <a:pt x="712" y="122"/>
                    <a:pt x="714" y="123"/>
                  </a:cubicBezTo>
                  <a:cubicBezTo>
                    <a:pt x="712" y="120"/>
                    <a:pt x="713" y="115"/>
                    <a:pt x="711" y="108"/>
                  </a:cubicBezTo>
                  <a:cubicBezTo>
                    <a:pt x="710" y="110"/>
                    <a:pt x="710" y="106"/>
                    <a:pt x="711" y="105"/>
                  </a:cubicBezTo>
                  <a:cubicBezTo>
                    <a:pt x="710" y="105"/>
                    <a:pt x="710" y="108"/>
                    <a:pt x="709" y="106"/>
                  </a:cubicBezTo>
                  <a:cubicBezTo>
                    <a:pt x="708" y="105"/>
                    <a:pt x="709" y="105"/>
                    <a:pt x="708" y="103"/>
                  </a:cubicBezTo>
                  <a:cubicBezTo>
                    <a:pt x="707" y="104"/>
                    <a:pt x="706" y="101"/>
                    <a:pt x="705" y="101"/>
                  </a:cubicBezTo>
                  <a:cubicBezTo>
                    <a:pt x="705" y="102"/>
                    <a:pt x="706" y="103"/>
                    <a:pt x="705" y="103"/>
                  </a:cubicBezTo>
                  <a:cubicBezTo>
                    <a:pt x="705" y="100"/>
                    <a:pt x="704" y="97"/>
                    <a:pt x="704" y="94"/>
                  </a:cubicBezTo>
                  <a:cubicBezTo>
                    <a:pt x="706" y="96"/>
                    <a:pt x="708" y="93"/>
                    <a:pt x="708" y="89"/>
                  </a:cubicBezTo>
                  <a:cubicBezTo>
                    <a:pt x="708" y="90"/>
                    <a:pt x="709" y="91"/>
                    <a:pt x="710" y="92"/>
                  </a:cubicBezTo>
                  <a:cubicBezTo>
                    <a:pt x="711" y="94"/>
                    <a:pt x="711" y="94"/>
                    <a:pt x="712" y="93"/>
                  </a:cubicBezTo>
                  <a:cubicBezTo>
                    <a:pt x="711" y="92"/>
                    <a:pt x="710" y="92"/>
                    <a:pt x="710" y="89"/>
                  </a:cubicBezTo>
                  <a:cubicBezTo>
                    <a:pt x="710" y="89"/>
                    <a:pt x="712" y="91"/>
                    <a:pt x="711" y="88"/>
                  </a:cubicBezTo>
                  <a:cubicBezTo>
                    <a:pt x="710" y="85"/>
                    <a:pt x="709" y="88"/>
                    <a:pt x="707" y="86"/>
                  </a:cubicBezTo>
                  <a:cubicBezTo>
                    <a:pt x="707" y="87"/>
                    <a:pt x="708" y="89"/>
                    <a:pt x="707" y="89"/>
                  </a:cubicBezTo>
                  <a:cubicBezTo>
                    <a:pt x="706" y="86"/>
                    <a:pt x="705" y="86"/>
                    <a:pt x="705" y="84"/>
                  </a:cubicBezTo>
                  <a:cubicBezTo>
                    <a:pt x="703" y="83"/>
                    <a:pt x="700" y="84"/>
                    <a:pt x="698" y="81"/>
                  </a:cubicBezTo>
                  <a:cubicBezTo>
                    <a:pt x="698" y="84"/>
                    <a:pt x="700" y="83"/>
                    <a:pt x="700" y="86"/>
                  </a:cubicBezTo>
                  <a:cubicBezTo>
                    <a:pt x="699" y="86"/>
                    <a:pt x="698" y="84"/>
                    <a:pt x="698" y="84"/>
                  </a:cubicBezTo>
                  <a:cubicBezTo>
                    <a:pt x="698" y="85"/>
                    <a:pt x="699" y="87"/>
                    <a:pt x="698" y="87"/>
                  </a:cubicBezTo>
                  <a:cubicBezTo>
                    <a:pt x="698" y="86"/>
                    <a:pt x="697" y="84"/>
                    <a:pt x="697" y="84"/>
                  </a:cubicBezTo>
                  <a:cubicBezTo>
                    <a:pt x="696" y="86"/>
                    <a:pt x="697" y="88"/>
                    <a:pt x="696" y="89"/>
                  </a:cubicBezTo>
                  <a:cubicBezTo>
                    <a:pt x="694" y="83"/>
                    <a:pt x="692" y="85"/>
                    <a:pt x="693" y="89"/>
                  </a:cubicBezTo>
                  <a:cubicBezTo>
                    <a:pt x="692" y="89"/>
                    <a:pt x="691" y="87"/>
                    <a:pt x="689" y="85"/>
                  </a:cubicBezTo>
                  <a:cubicBezTo>
                    <a:pt x="690" y="82"/>
                    <a:pt x="691" y="84"/>
                    <a:pt x="692" y="83"/>
                  </a:cubicBezTo>
                  <a:cubicBezTo>
                    <a:pt x="691" y="80"/>
                    <a:pt x="690" y="80"/>
                    <a:pt x="689" y="80"/>
                  </a:cubicBezTo>
                  <a:cubicBezTo>
                    <a:pt x="688" y="80"/>
                    <a:pt x="688" y="82"/>
                    <a:pt x="689" y="83"/>
                  </a:cubicBezTo>
                  <a:cubicBezTo>
                    <a:pt x="688" y="82"/>
                    <a:pt x="687" y="81"/>
                    <a:pt x="687" y="79"/>
                  </a:cubicBezTo>
                  <a:cubicBezTo>
                    <a:pt x="686" y="80"/>
                    <a:pt x="686" y="76"/>
                    <a:pt x="685" y="77"/>
                  </a:cubicBezTo>
                  <a:cubicBezTo>
                    <a:pt x="686" y="79"/>
                    <a:pt x="686" y="80"/>
                    <a:pt x="686" y="80"/>
                  </a:cubicBezTo>
                  <a:cubicBezTo>
                    <a:pt x="685" y="80"/>
                    <a:pt x="684" y="78"/>
                    <a:pt x="684" y="77"/>
                  </a:cubicBezTo>
                  <a:cubicBezTo>
                    <a:pt x="682" y="79"/>
                    <a:pt x="682" y="78"/>
                    <a:pt x="679" y="79"/>
                  </a:cubicBezTo>
                  <a:cubicBezTo>
                    <a:pt x="679" y="81"/>
                    <a:pt x="680" y="83"/>
                    <a:pt x="680" y="84"/>
                  </a:cubicBezTo>
                  <a:cubicBezTo>
                    <a:pt x="679" y="83"/>
                    <a:pt x="678" y="83"/>
                    <a:pt x="678" y="84"/>
                  </a:cubicBezTo>
                  <a:cubicBezTo>
                    <a:pt x="677" y="83"/>
                    <a:pt x="677" y="82"/>
                    <a:pt x="677" y="82"/>
                  </a:cubicBezTo>
                  <a:cubicBezTo>
                    <a:pt x="675" y="81"/>
                    <a:pt x="676" y="84"/>
                    <a:pt x="675" y="84"/>
                  </a:cubicBezTo>
                  <a:cubicBezTo>
                    <a:pt x="674" y="82"/>
                    <a:pt x="673" y="79"/>
                    <a:pt x="673" y="78"/>
                  </a:cubicBezTo>
                  <a:cubicBezTo>
                    <a:pt x="673" y="78"/>
                    <a:pt x="673" y="77"/>
                    <a:pt x="672" y="78"/>
                  </a:cubicBezTo>
                  <a:cubicBezTo>
                    <a:pt x="673" y="80"/>
                    <a:pt x="674" y="81"/>
                    <a:pt x="674" y="83"/>
                  </a:cubicBezTo>
                  <a:cubicBezTo>
                    <a:pt x="673" y="83"/>
                    <a:pt x="672" y="81"/>
                    <a:pt x="672" y="80"/>
                  </a:cubicBezTo>
                  <a:cubicBezTo>
                    <a:pt x="670" y="79"/>
                    <a:pt x="665" y="70"/>
                    <a:pt x="666" y="78"/>
                  </a:cubicBezTo>
                  <a:cubicBezTo>
                    <a:pt x="666" y="77"/>
                    <a:pt x="665" y="77"/>
                    <a:pt x="665" y="76"/>
                  </a:cubicBezTo>
                  <a:cubicBezTo>
                    <a:pt x="664" y="77"/>
                    <a:pt x="664" y="77"/>
                    <a:pt x="664" y="79"/>
                  </a:cubicBezTo>
                  <a:cubicBezTo>
                    <a:pt x="663" y="78"/>
                    <a:pt x="663" y="78"/>
                    <a:pt x="662" y="77"/>
                  </a:cubicBezTo>
                  <a:cubicBezTo>
                    <a:pt x="661" y="75"/>
                    <a:pt x="662" y="75"/>
                    <a:pt x="661" y="73"/>
                  </a:cubicBezTo>
                  <a:cubicBezTo>
                    <a:pt x="660" y="72"/>
                    <a:pt x="658" y="73"/>
                    <a:pt x="658" y="75"/>
                  </a:cubicBezTo>
                  <a:cubicBezTo>
                    <a:pt x="658" y="77"/>
                    <a:pt x="658" y="80"/>
                    <a:pt x="660" y="82"/>
                  </a:cubicBezTo>
                  <a:cubicBezTo>
                    <a:pt x="659" y="83"/>
                    <a:pt x="659" y="83"/>
                    <a:pt x="658" y="81"/>
                  </a:cubicBezTo>
                  <a:cubicBezTo>
                    <a:pt x="657" y="79"/>
                    <a:pt x="657" y="76"/>
                    <a:pt x="656" y="73"/>
                  </a:cubicBezTo>
                  <a:cubicBezTo>
                    <a:pt x="656" y="67"/>
                    <a:pt x="658" y="61"/>
                    <a:pt x="663" y="67"/>
                  </a:cubicBezTo>
                  <a:cubicBezTo>
                    <a:pt x="665" y="69"/>
                    <a:pt x="665" y="72"/>
                    <a:pt x="667" y="72"/>
                  </a:cubicBezTo>
                  <a:cubicBezTo>
                    <a:pt x="666" y="69"/>
                    <a:pt x="665" y="68"/>
                    <a:pt x="665" y="66"/>
                  </a:cubicBezTo>
                  <a:cubicBezTo>
                    <a:pt x="663" y="68"/>
                    <a:pt x="661" y="57"/>
                    <a:pt x="659" y="55"/>
                  </a:cubicBezTo>
                  <a:cubicBezTo>
                    <a:pt x="659" y="54"/>
                    <a:pt x="659" y="54"/>
                    <a:pt x="658" y="52"/>
                  </a:cubicBezTo>
                  <a:cubicBezTo>
                    <a:pt x="658" y="51"/>
                    <a:pt x="657" y="50"/>
                    <a:pt x="656" y="49"/>
                  </a:cubicBezTo>
                  <a:cubicBezTo>
                    <a:pt x="656" y="47"/>
                    <a:pt x="655" y="46"/>
                    <a:pt x="654" y="43"/>
                  </a:cubicBezTo>
                  <a:cubicBezTo>
                    <a:pt x="653" y="41"/>
                    <a:pt x="651" y="39"/>
                    <a:pt x="650" y="36"/>
                  </a:cubicBezTo>
                  <a:cubicBezTo>
                    <a:pt x="650" y="36"/>
                    <a:pt x="651" y="36"/>
                    <a:pt x="651" y="36"/>
                  </a:cubicBezTo>
                  <a:cubicBezTo>
                    <a:pt x="649" y="33"/>
                    <a:pt x="647" y="29"/>
                    <a:pt x="645" y="26"/>
                  </a:cubicBezTo>
                  <a:cubicBezTo>
                    <a:pt x="644" y="23"/>
                    <a:pt x="642" y="19"/>
                    <a:pt x="639" y="17"/>
                  </a:cubicBezTo>
                  <a:cubicBezTo>
                    <a:pt x="638" y="14"/>
                    <a:pt x="637" y="13"/>
                    <a:pt x="635" y="9"/>
                  </a:cubicBezTo>
                  <a:cubicBezTo>
                    <a:pt x="636" y="9"/>
                    <a:pt x="636" y="8"/>
                    <a:pt x="636" y="7"/>
                  </a:cubicBezTo>
                  <a:cubicBezTo>
                    <a:pt x="627" y="0"/>
                    <a:pt x="624" y="10"/>
                    <a:pt x="632" y="22"/>
                  </a:cubicBezTo>
                  <a:cubicBezTo>
                    <a:pt x="633" y="26"/>
                    <a:pt x="634" y="30"/>
                    <a:pt x="636" y="34"/>
                  </a:cubicBezTo>
                  <a:cubicBezTo>
                    <a:pt x="637" y="38"/>
                    <a:pt x="639" y="43"/>
                    <a:pt x="642" y="47"/>
                  </a:cubicBezTo>
                  <a:cubicBezTo>
                    <a:pt x="641" y="49"/>
                    <a:pt x="641" y="47"/>
                    <a:pt x="641" y="49"/>
                  </a:cubicBezTo>
                  <a:cubicBezTo>
                    <a:pt x="643" y="54"/>
                    <a:pt x="644" y="57"/>
                    <a:pt x="643" y="59"/>
                  </a:cubicBezTo>
                  <a:cubicBezTo>
                    <a:pt x="644" y="59"/>
                    <a:pt x="644" y="61"/>
                    <a:pt x="645" y="62"/>
                  </a:cubicBezTo>
                  <a:cubicBezTo>
                    <a:pt x="645" y="60"/>
                    <a:pt x="644" y="59"/>
                    <a:pt x="645" y="57"/>
                  </a:cubicBezTo>
                  <a:cubicBezTo>
                    <a:pt x="648" y="64"/>
                    <a:pt x="651" y="65"/>
                    <a:pt x="652" y="72"/>
                  </a:cubicBezTo>
                  <a:cubicBezTo>
                    <a:pt x="649" y="72"/>
                    <a:pt x="646" y="67"/>
                    <a:pt x="643" y="68"/>
                  </a:cubicBezTo>
                  <a:cubicBezTo>
                    <a:pt x="643" y="69"/>
                    <a:pt x="644" y="72"/>
                    <a:pt x="643" y="72"/>
                  </a:cubicBezTo>
                  <a:cubicBezTo>
                    <a:pt x="643" y="74"/>
                    <a:pt x="644" y="74"/>
                    <a:pt x="644" y="75"/>
                  </a:cubicBezTo>
                  <a:cubicBezTo>
                    <a:pt x="644" y="76"/>
                    <a:pt x="644" y="78"/>
                    <a:pt x="644" y="80"/>
                  </a:cubicBezTo>
                  <a:cubicBezTo>
                    <a:pt x="645" y="83"/>
                    <a:pt x="646" y="85"/>
                    <a:pt x="647" y="87"/>
                  </a:cubicBezTo>
                  <a:cubicBezTo>
                    <a:pt x="647" y="89"/>
                    <a:pt x="646" y="88"/>
                    <a:pt x="647" y="90"/>
                  </a:cubicBezTo>
                  <a:cubicBezTo>
                    <a:pt x="646" y="91"/>
                    <a:pt x="646" y="88"/>
                    <a:pt x="645" y="8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5" y="91"/>
                    <a:pt x="646" y="92"/>
                    <a:pt x="646" y="93"/>
                  </a:cubicBezTo>
                  <a:cubicBezTo>
                    <a:pt x="644" y="96"/>
                    <a:pt x="648" y="111"/>
                    <a:pt x="643" y="105"/>
                  </a:cubicBezTo>
                  <a:cubicBezTo>
                    <a:pt x="643" y="103"/>
                    <a:pt x="642" y="100"/>
                    <a:pt x="642" y="99"/>
                  </a:cubicBezTo>
                  <a:cubicBezTo>
                    <a:pt x="640" y="99"/>
                    <a:pt x="640" y="94"/>
                    <a:pt x="638" y="92"/>
                  </a:cubicBezTo>
                  <a:cubicBezTo>
                    <a:pt x="640" y="96"/>
                    <a:pt x="639" y="98"/>
                    <a:pt x="641" y="101"/>
                  </a:cubicBezTo>
                  <a:cubicBezTo>
                    <a:pt x="639" y="101"/>
                    <a:pt x="640" y="104"/>
                    <a:pt x="638" y="101"/>
                  </a:cubicBezTo>
                  <a:cubicBezTo>
                    <a:pt x="639" y="105"/>
                    <a:pt x="639" y="106"/>
                    <a:pt x="639" y="108"/>
                  </a:cubicBezTo>
                  <a:cubicBezTo>
                    <a:pt x="638" y="106"/>
                    <a:pt x="638" y="109"/>
                    <a:pt x="637" y="108"/>
                  </a:cubicBezTo>
                  <a:cubicBezTo>
                    <a:pt x="637" y="105"/>
                    <a:pt x="636" y="105"/>
                    <a:pt x="635" y="104"/>
                  </a:cubicBezTo>
                  <a:cubicBezTo>
                    <a:pt x="636" y="102"/>
                    <a:pt x="635" y="99"/>
                    <a:pt x="634" y="95"/>
                  </a:cubicBezTo>
                  <a:cubicBezTo>
                    <a:pt x="634" y="95"/>
                    <a:pt x="633" y="96"/>
                    <a:pt x="633" y="95"/>
                  </a:cubicBezTo>
                  <a:cubicBezTo>
                    <a:pt x="633" y="93"/>
                    <a:pt x="633" y="92"/>
                    <a:pt x="632" y="88"/>
                  </a:cubicBezTo>
                  <a:cubicBezTo>
                    <a:pt x="631" y="90"/>
                    <a:pt x="629" y="88"/>
                    <a:pt x="629" y="90"/>
                  </a:cubicBezTo>
                  <a:cubicBezTo>
                    <a:pt x="626" y="85"/>
                    <a:pt x="626" y="92"/>
                    <a:pt x="623" y="87"/>
                  </a:cubicBezTo>
                  <a:cubicBezTo>
                    <a:pt x="625" y="89"/>
                    <a:pt x="625" y="94"/>
                    <a:pt x="627" y="96"/>
                  </a:cubicBezTo>
                  <a:cubicBezTo>
                    <a:pt x="627" y="97"/>
                    <a:pt x="626" y="99"/>
                    <a:pt x="626" y="101"/>
                  </a:cubicBezTo>
                  <a:cubicBezTo>
                    <a:pt x="629" y="100"/>
                    <a:pt x="629" y="108"/>
                    <a:pt x="628" y="109"/>
                  </a:cubicBezTo>
                  <a:cubicBezTo>
                    <a:pt x="629" y="111"/>
                    <a:pt x="630" y="113"/>
                    <a:pt x="631" y="114"/>
                  </a:cubicBezTo>
                  <a:cubicBezTo>
                    <a:pt x="630" y="115"/>
                    <a:pt x="631" y="115"/>
                    <a:pt x="630" y="115"/>
                  </a:cubicBezTo>
                  <a:cubicBezTo>
                    <a:pt x="629" y="115"/>
                    <a:pt x="628" y="113"/>
                    <a:pt x="628" y="111"/>
                  </a:cubicBezTo>
                  <a:cubicBezTo>
                    <a:pt x="628" y="113"/>
                    <a:pt x="628" y="113"/>
                    <a:pt x="627" y="113"/>
                  </a:cubicBezTo>
                  <a:cubicBezTo>
                    <a:pt x="628" y="114"/>
                    <a:pt x="629" y="117"/>
                    <a:pt x="628" y="117"/>
                  </a:cubicBezTo>
                  <a:cubicBezTo>
                    <a:pt x="627" y="116"/>
                    <a:pt x="627" y="113"/>
                    <a:pt x="627" y="114"/>
                  </a:cubicBezTo>
                  <a:cubicBezTo>
                    <a:pt x="628" y="117"/>
                    <a:pt x="626" y="114"/>
                    <a:pt x="625" y="116"/>
                  </a:cubicBezTo>
                  <a:cubicBezTo>
                    <a:pt x="624" y="115"/>
                    <a:pt x="625" y="113"/>
                    <a:pt x="624" y="111"/>
                  </a:cubicBezTo>
                  <a:cubicBezTo>
                    <a:pt x="623" y="111"/>
                    <a:pt x="623" y="112"/>
                    <a:pt x="623" y="111"/>
                  </a:cubicBezTo>
                  <a:cubicBezTo>
                    <a:pt x="621" y="105"/>
                    <a:pt x="620" y="101"/>
                    <a:pt x="618" y="97"/>
                  </a:cubicBezTo>
                  <a:cubicBezTo>
                    <a:pt x="619" y="100"/>
                    <a:pt x="617" y="98"/>
                    <a:pt x="616" y="96"/>
                  </a:cubicBezTo>
                  <a:cubicBezTo>
                    <a:pt x="617" y="95"/>
                    <a:pt x="615" y="93"/>
                    <a:pt x="615" y="92"/>
                  </a:cubicBezTo>
                  <a:cubicBezTo>
                    <a:pt x="617" y="93"/>
                    <a:pt x="617" y="93"/>
                    <a:pt x="617" y="96"/>
                  </a:cubicBezTo>
                  <a:cubicBezTo>
                    <a:pt x="618" y="96"/>
                    <a:pt x="618" y="95"/>
                    <a:pt x="619" y="96"/>
                  </a:cubicBezTo>
                  <a:cubicBezTo>
                    <a:pt x="619" y="93"/>
                    <a:pt x="618" y="96"/>
                    <a:pt x="617" y="94"/>
                  </a:cubicBezTo>
                  <a:cubicBezTo>
                    <a:pt x="617" y="93"/>
                    <a:pt x="616" y="92"/>
                    <a:pt x="617" y="92"/>
                  </a:cubicBezTo>
                  <a:cubicBezTo>
                    <a:pt x="617" y="92"/>
                    <a:pt x="618" y="93"/>
                    <a:pt x="618" y="93"/>
                  </a:cubicBezTo>
                  <a:cubicBezTo>
                    <a:pt x="617" y="90"/>
                    <a:pt x="618" y="89"/>
                    <a:pt x="619" y="89"/>
                  </a:cubicBezTo>
                  <a:cubicBezTo>
                    <a:pt x="618" y="88"/>
                    <a:pt x="619" y="88"/>
                    <a:pt x="618" y="86"/>
                  </a:cubicBezTo>
                  <a:cubicBezTo>
                    <a:pt x="618" y="86"/>
                    <a:pt x="618" y="87"/>
                    <a:pt x="618" y="87"/>
                  </a:cubicBezTo>
                  <a:cubicBezTo>
                    <a:pt x="617" y="87"/>
                    <a:pt x="616" y="85"/>
                    <a:pt x="616" y="85"/>
                  </a:cubicBezTo>
                  <a:cubicBezTo>
                    <a:pt x="617" y="86"/>
                    <a:pt x="617" y="82"/>
                    <a:pt x="615" y="81"/>
                  </a:cubicBezTo>
                  <a:cubicBezTo>
                    <a:pt x="615" y="82"/>
                    <a:pt x="615" y="83"/>
                    <a:pt x="615" y="83"/>
                  </a:cubicBezTo>
                  <a:cubicBezTo>
                    <a:pt x="614" y="80"/>
                    <a:pt x="615" y="79"/>
                    <a:pt x="614" y="77"/>
                  </a:cubicBezTo>
                  <a:cubicBezTo>
                    <a:pt x="614" y="78"/>
                    <a:pt x="613" y="78"/>
                    <a:pt x="613" y="79"/>
                  </a:cubicBezTo>
                  <a:cubicBezTo>
                    <a:pt x="613" y="77"/>
                    <a:pt x="612" y="75"/>
                    <a:pt x="611" y="75"/>
                  </a:cubicBezTo>
                  <a:cubicBezTo>
                    <a:pt x="612" y="77"/>
                    <a:pt x="613" y="77"/>
                    <a:pt x="612" y="78"/>
                  </a:cubicBezTo>
                  <a:cubicBezTo>
                    <a:pt x="610" y="76"/>
                    <a:pt x="609" y="81"/>
                    <a:pt x="611" y="82"/>
                  </a:cubicBezTo>
                  <a:cubicBezTo>
                    <a:pt x="609" y="77"/>
                    <a:pt x="613" y="80"/>
                    <a:pt x="611" y="80"/>
                  </a:cubicBezTo>
                  <a:cubicBezTo>
                    <a:pt x="612" y="82"/>
                    <a:pt x="612" y="80"/>
                    <a:pt x="613" y="82"/>
                  </a:cubicBezTo>
                  <a:cubicBezTo>
                    <a:pt x="611" y="85"/>
                    <a:pt x="610" y="79"/>
                    <a:pt x="608" y="79"/>
                  </a:cubicBezTo>
                  <a:cubicBezTo>
                    <a:pt x="609" y="80"/>
                    <a:pt x="610" y="81"/>
                    <a:pt x="609" y="83"/>
                  </a:cubicBezTo>
                  <a:cubicBezTo>
                    <a:pt x="608" y="84"/>
                    <a:pt x="608" y="86"/>
                    <a:pt x="608" y="88"/>
                  </a:cubicBezTo>
                  <a:cubicBezTo>
                    <a:pt x="608" y="89"/>
                    <a:pt x="608" y="90"/>
                    <a:pt x="608" y="92"/>
                  </a:cubicBezTo>
                  <a:cubicBezTo>
                    <a:pt x="608" y="93"/>
                    <a:pt x="609" y="94"/>
                    <a:pt x="609" y="95"/>
                  </a:cubicBezTo>
                  <a:cubicBezTo>
                    <a:pt x="608" y="92"/>
                    <a:pt x="607" y="93"/>
                    <a:pt x="606" y="93"/>
                  </a:cubicBezTo>
                  <a:cubicBezTo>
                    <a:pt x="607" y="95"/>
                    <a:pt x="607" y="95"/>
                    <a:pt x="606" y="97"/>
                  </a:cubicBezTo>
                  <a:cubicBezTo>
                    <a:pt x="607" y="98"/>
                    <a:pt x="607" y="99"/>
                    <a:pt x="607" y="101"/>
                  </a:cubicBezTo>
                  <a:cubicBezTo>
                    <a:pt x="608" y="101"/>
                    <a:pt x="608" y="100"/>
                    <a:pt x="609" y="102"/>
                  </a:cubicBezTo>
                  <a:cubicBezTo>
                    <a:pt x="609" y="103"/>
                    <a:pt x="610" y="106"/>
                    <a:pt x="608" y="105"/>
                  </a:cubicBezTo>
                  <a:cubicBezTo>
                    <a:pt x="609" y="107"/>
                    <a:pt x="610" y="111"/>
                    <a:pt x="611" y="111"/>
                  </a:cubicBezTo>
                  <a:cubicBezTo>
                    <a:pt x="611" y="110"/>
                    <a:pt x="611" y="109"/>
                    <a:pt x="611" y="109"/>
                  </a:cubicBezTo>
                  <a:cubicBezTo>
                    <a:pt x="612" y="110"/>
                    <a:pt x="612" y="110"/>
                    <a:pt x="612" y="111"/>
                  </a:cubicBezTo>
                  <a:cubicBezTo>
                    <a:pt x="613" y="106"/>
                    <a:pt x="618" y="114"/>
                    <a:pt x="616" y="117"/>
                  </a:cubicBezTo>
                  <a:cubicBezTo>
                    <a:pt x="616" y="116"/>
                    <a:pt x="615" y="113"/>
                    <a:pt x="615" y="115"/>
                  </a:cubicBezTo>
                  <a:cubicBezTo>
                    <a:pt x="616" y="116"/>
                    <a:pt x="615" y="117"/>
                    <a:pt x="615" y="117"/>
                  </a:cubicBezTo>
                  <a:cubicBezTo>
                    <a:pt x="615" y="116"/>
                    <a:pt x="614" y="114"/>
                    <a:pt x="613" y="114"/>
                  </a:cubicBezTo>
                  <a:cubicBezTo>
                    <a:pt x="614" y="116"/>
                    <a:pt x="613" y="117"/>
                    <a:pt x="613" y="118"/>
                  </a:cubicBezTo>
                  <a:cubicBezTo>
                    <a:pt x="614" y="119"/>
                    <a:pt x="615" y="121"/>
                    <a:pt x="615" y="123"/>
                  </a:cubicBezTo>
                  <a:cubicBezTo>
                    <a:pt x="616" y="125"/>
                    <a:pt x="617" y="128"/>
                    <a:pt x="618" y="130"/>
                  </a:cubicBezTo>
                  <a:cubicBezTo>
                    <a:pt x="617" y="130"/>
                    <a:pt x="617" y="131"/>
                    <a:pt x="617" y="131"/>
                  </a:cubicBezTo>
                  <a:cubicBezTo>
                    <a:pt x="617" y="130"/>
                    <a:pt x="617" y="129"/>
                    <a:pt x="616" y="129"/>
                  </a:cubicBezTo>
                  <a:cubicBezTo>
                    <a:pt x="616" y="133"/>
                    <a:pt x="618" y="133"/>
                    <a:pt x="618" y="136"/>
                  </a:cubicBezTo>
                  <a:cubicBezTo>
                    <a:pt x="617" y="136"/>
                    <a:pt x="617" y="138"/>
                    <a:pt x="618" y="137"/>
                  </a:cubicBezTo>
                  <a:cubicBezTo>
                    <a:pt x="619" y="139"/>
                    <a:pt x="619" y="141"/>
                    <a:pt x="618" y="141"/>
                  </a:cubicBezTo>
                  <a:cubicBezTo>
                    <a:pt x="617" y="138"/>
                    <a:pt x="617" y="139"/>
                    <a:pt x="616" y="137"/>
                  </a:cubicBezTo>
                  <a:cubicBezTo>
                    <a:pt x="616" y="139"/>
                    <a:pt x="616" y="139"/>
                    <a:pt x="616" y="141"/>
                  </a:cubicBezTo>
                  <a:cubicBezTo>
                    <a:pt x="615" y="141"/>
                    <a:pt x="615" y="139"/>
                    <a:pt x="615" y="139"/>
                  </a:cubicBezTo>
                  <a:cubicBezTo>
                    <a:pt x="614" y="142"/>
                    <a:pt x="616" y="141"/>
                    <a:pt x="616" y="143"/>
                  </a:cubicBezTo>
                  <a:cubicBezTo>
                    <a:pt x="617" y="146"/>
                    <a:pt x="617" y="146"/>
                    <a:pt x="617" y="146"/>
                  </a:cubicBezTo>
                  <a:cubicBezTo>
                    <a:pt x="616" y="146"/>
                    <a:pt x="616" y="146"/>
                    <a:pt x="616" y="147"/>
                  </a:cubicBezTo>
                  <a:cubicBezTo>
                    <a:pt x="617" y="147"/>
                    <a:pt x="617" y="147"/>
                    <a:pt x="618" y="147"/>
                  </a:cubicBezTo>
                  <a:cubicBezTo>
                    <a:pt x="618" y="149"/>
                    <a:pt x="617" y="148"/>
                    <a:pt x="617" y="149"/>
                  </a:cubicBezTo>
                  <a:cubicBezTo>
                    <a:pt x="618" y="149"/>
                    <a:pt x="618" y="150"/>
                    <a:pt x="618" y="151"/>
                  </a:cubicBezTo>
                  <a:cubicBezTo>
                    <a:pt x="619" y="151"/>
                    <a:pt x="620" y="153"/>
                    <a:pt x="620" y="150"/>
                  </a:cubicBezTo>
                  <a:cubicBezTo>
                    <a:pt x="619" y="150"/>
                    <a:pt x="619" y="152"/>
                    <a:pt x="618" y="150"/>
                  </a:cubicBezTo>
                  <a:cubicBezTo>
                    <a:pt x="618" y="149"/>
                    <a:pt x="619" y="149"/>
                    <a:pt x="619" y="148"/>
                  </a:cubicBezTo>
                  <a:cubicBezTo>
                    <a:pt x="620" y="148"/>
                    <a:pt x="620" y="150"/>
                    <a:pt x="620" y="151"/>
                  </a:cubicBezTo>
                  <a:cubicBezTo>
                    <a:pt x="620" y="153"/>
                    <a:pt x="620" y="154"/>
                    <a:pt x="620" y="155"/>
                  </a:cubicBezTo>
                  <a:cubicBezTo>
                    <a:pt x="620" y="154"/>
                    <a:pt x="621" y="154"/>
                    <a:pt x="621" y="155"/>
                  </a:cubicBezTo>
                  <a:cubicBezTo>
                    <a:pt x="620" y="156"/>
                    <a:pt x="620" y="155"/>
                    <a:pt x="619" y="155"/>
                  </a:cubicBezTo>
                  <a:cubicBezTo>
                    <a:pt x="619" y="158"/>
                    <a:pt x="620" y="159"/>
                    <a:pt x="620" y="160"/>
                  </a:cubicBezTo>
                  <a:cubicBezTo>
                    <a:pt x="620" y="161"/>
                    <a:pt x="620" y="161"/>
                    <a:pt x="619" y="161"/>
                  </a:cubicBezTo>
                  <a:cubicBezTo>
                    <a:pt x="619" y="160"/>
                    <a:pt x="619" y="162"/>
                    <a:pt x="620" y="164"/>
                  </a:cubicBezTo>
                  <a:cubicBezTo>
                    <a:pt x="620" y="166"/>
                    <a:pt x="621" y="168"/>
                    <a:pt x="621" y="169"/>
                  </a:cubicBezTo>
                  <a:cubicBezTo>
                    <a:pt x="621" y="169"/>
                    <a:pt x="621" y="170"/>
                    <a:pt x="621" y="170"/>
                  </a:cubicBezTo>
                  <a:cubicBezTo>
                    <a:pt x="620" y="169"/>
                    <a:pt x="619" y="169"/>
                    <a:pt x="619" y="168"/>
                  </a:cubicBezTo>
                  <a:cubicBezTo>
                    <a:pt x="618" y="166"/>
                    <a:pt x="619" y="165"/>
                    <a:pt x="618" y="164"/>
                  </a:cubicBezTo>
                  <a:cubicBezTo>
                    <a:pt x="619" y="166"/>
                    <a:pt x="618" y="168"/>
                    <a:pt x="617" y="169"/>
                  </a:cubicBezTo>
                  <a:cubicBezTo>
                    <a:pt x="617" y="166"/>
                    <a:pt x="616" y="168"/>
                    <a:pt x="615" y="166"/>
                  </a:cubicBezTo>
                  <a:cubicBezTo>
                    <a:pt x="616" y="164"/>
                    <a:pt x="617" y="161"/>
                    <a:pt x="616" y="161"/>
                  </a:cubicBezTo>
                  <a:cubicBezTo>
                    <a:pt x="616" y="162"/>
                    <a:pt x="616" y="162"/>
                    <a:pt x="616" y="162"/>
                  </a:cubicBezTo>
                  <a:cubicBezTo>
                    <a:pt x="615" y="159"/>
                    <a:pt x="617" y="156"/>
                    <a:pt x="615" y="154"/>
                  </a:cubicBezTo>
                  <a:cubicBezTo>
                    <a:pt x="615" y="156"/>
                    <a:pt x="616" y="159"/>
                    <a:pt x="615" y="161"/>
                  </a:cubicBezTo>
                  <a:cubicBezTo>
                    <a:pt x="615" y="160"/>
                    <a:pt x="614" y="159"/>
                    <a:pt x="614" y="157"/>
                  </a:cubicBezTo>
                  <a:cubicBezTo>
                    <a:pt x="614" y="156"/>
                    <a:pt x="614" y="155"/>
                    <a:pt x="615" y="154"/>
                  </a:cubicBezTo>
                  <a:cubicBezTo>
                    <a:pt x="614" y="152"/>
                    <a:pt x="612" y="155"/>
                    <a:pt x="611" y="153"/>
                  </a:cubicBezTo>
                  <a:cubicBezTo>
                    <a:pt x="611" y="155"/>
                    <a:pt x="611" y="158"/>
                    <a:pt x="611" y="159"/>
                  </a:cubicBezTo>
                  <a:cubicBezTo>
                    <a:pt x="611" y="158"/>
                    <a:pt x="612" y="157"/>
                    <a:pt x="612" y="156"/>
                  </a:cubicBezTo>
                  <a:cubicBezTo>
                    <a:pt x="614" y="161"/>
                    <a:pt x="610" y="163"/>
                    <a:pt x="609" y="163"/>
                  </a:cubicBezTo>
                  <a:cubicBezTo>
                    <a:pt x="609" y="165"/>
                    <a:pt x="609" y="166"/>
                    <a:pt x="608" y="167"/>
                  </a:cubicBezTo>
                  <a:cubicBezTo>
                    <a:pt x="607" y="167"/>
                    <a:pt x="608" y="162"/>
                    <a:pt x="606" y="163"/>
                  </a:cubicBezTo>
                  <a:cubicBezTo>
                    <a:pt x="606" y="164"/>
                    <a:pt x="607" y="165"/>
                    <a:pt x="607" y="165"/>
                  </a:cubicBezTo>
                  <a:cubicBezTo>
                    <a:pt x="606" y="163"/>
                    <a:pt x="605" y="166"/>
                    <a:pt x="604" y="163"/>
                  </a:cubicBezTo>
                  <a:cubicBezTo>
                    <a:pt x="606" y="163"/>
                    <a:pt x="606" y="163"/>
                    <a:pt x="606" y="163"/>
                  </a:cubicBezTo>
                  <a:cubicBezTo>
                    <a:pt x="605" y="160"/>
                    <a:pt x="603" y="163"/>
                    <a:pt x="603" y="161"/>
                  </a:cubicBezTo>
                  <a:cubicBezTo>
                    <a:pt x="603" y="160"/>
                    <a:pt x="603" y="158"/>
                    <a:pt x="602" y="158"/>
                  </a:cubicBezTo>
                  <a:cubicBezTo>
                    <a:pt x="601" y="158"/>
                    <a:pt x="603" y="161"/>
                    <a:pt x="601" y="160"/>
                  </a:cubicBezTo>
                  <a:cubicBezTo>
                    <a:pt x="601" y="160"/>
                    <a:pt x="601" y="159"/>
                    <a:pt x="601" y="159"/>
                  </a:cubicBezTo>
                  <a:cubicBezTo>
                    <a:pt x="601" y="161"/>
                    <a:pt x="600" y="158"/>
                    <a:pt x="599" y="159"/>
                  </a:cubicBezTo>
                  <a:cubicBezTo>
                    <a:pt x="599" y="161"/>
                    <a:pt x="600" y="163"/>
                    <a:pt x="598" y="163"/>
                  </a:cubicBezTo>
                  <a:cubicBezTo>
                    <a:pt x="600" y="163"/>
                    <a:pt x="599" y="165"/>
                    <a:pt x="600" y="163"/>
                  </a:cubicBezTo>
                  <a:cubicBezTo>
                    <a:pt x="600" y="164"/>
                    <a:pt x="600" y="166"/>
                    <a:pt x="599" y="165"/>
                  </a:cubicBezTo>
                  <a:cubicBezTo>
                    <a:pt x="599" y="170"/>
                    <a:pt x="599" y="174"/>
                    <a:pt x="599" y="179"/>
                  </a:cubicBezTo>
                  <a:cubicBezTo>
                    <a:pt x="598" y="179"/>
                    <a:pt x="598" y="181"/>
                    <a:pt x="597" y="182"/>
                  </a:cubicBezTo>
                  <a:cubicBezTo>
                    <a:pt x="596" y="182"/>
                    <a:pt x="596" y="179"/>
                    <a:pt x="596" y="179"/>
                  </a:cubicBezTo>
                  <a:cubicBezTo>
                    <a:pt x="596" y="180"/>
                    <a:pt x="596" y="180"/>
                    <a:pt x="595" y="179"/>
                  </a:cubicBezTo>
                  <a:cubicBezTo>
                    <a:pt x="595" y="181"/>
                    <a:pt x="594" y="183"/>
                    <a:pt x="593" y="184"/>
                  </a:cubicBezTo>
                  <a:cubicBezTo>
                    <a:pt x="594" y="181"/>
                    <a:pt x="592" y="182"/>
                    <a:pt x="592" y="179"/>
                  </a:cubicBezTo>
                  <a:cubicBezTo>
                    <a:pt x="593" y="179"/>
                    <a:pt x="594" y="175"/>
                    <a:pt x="593" y="174"/>
                  </a:cubicBezTo>
                  <a:cubicBezTo>
                    <a:pt x="592" y="176"/>
                    <a:pt x="593" y="179"/>
                    <a:pt x="591" y="179"/>
                  </a:cubicBezTo>
                  <a:cubicBezTo>
                    <a:pt x="592" y="178"/>
                    <a:pt x="592" y="175"/>
                    <a:pt x="591" y="175"/>
                  </a:cubicBezTo>
                  <a:cubicBezTo>
                    <a:pt x="590" y="178"/>
                    <a:pt x="589" y="179"/>
                    <a:pt x="589" y="181"/>
                  </a:cubicBezTo>
                  <a:cubicBezTo>
                    <a:pt x="589" y="180"/>
                    <a:pt x="589" y="178"/>
                    <a:pt x="589" y="176"/>
                  </a:cubicBezTo>
                  <a:cubicBezTo>
                    <a:pt x="590" y="174"/>
                    <a:pt x="590" y="172"/>
                    <a:pt x="589" y="172"/>
                  </a:cubicBezTo>
                  <a:cubicBezTo>
                    <a:pt x="589" y="175"/>
                    <a:pt x="587" y="177"/>
                    <a:pt x="586" y="178"/>
                  </a:cubicBezTo>
                  <a:cubicBezTo>
                    <a:pt x="585" y="179"/>
                    <a:pt x="587" y="180"/>
                    <a:pt x="586" y="181"/>
                  </a:cubicBezTo>
                  <a:cubicBezTo>
                    <a:pt x="586" y="178"/>
                    <a:pt x="584" y="183"/>
                    <a:pt x="585" y="183"/>
                  </a:cubicBezTo>
                  <a:cubicBezTo>
                    <a:pt x="585" y="181"/>
                    <a:pt x="587" y="182"/>
                    <a:pt x="587" y="183"/>
                  </a:cubicBezTo>
                  <a:cubicBezTo>
                    <a:pt x="586" y="182"/>
                    <a:pt x="585" y="184"/>
                    <a:pt x="585" y="184"/>
                  </a:cubicBezTo>
                  <a:cubicBezTo>
                    <a:pt x="584" y="188"/>
                    <a:pt x="584" y="191"/>
                    <a:pt x="585" y="193"/>
                  </a:cubicBezTo>
                  <a:cubicBezTo>
                    <a:pt x="585" y="191"/>
                    <a:pt x="586" y="191"/>
                    <a:pt x="585" y="190"/>
                  </a:cubicBezTo>
                  <a:cubicBezTo>
                    <a:pt x="587" y="188"/>
                    <a:pt x="587" y="189"/>
                    <a:pt x="588" y="186"/>
                  </a:cubicBezTo>
                  <a:cubicBezTo>
                    <a:pt x="588" y="189"/>
                    <a:pt x="588" y="189"/>
                    <a:pt x="589" y="190"/>
                  </a:cubicBezTo>
                  <a:cubicBezTo>
                    <a:pt x="588" y="190"/>
                    <a:pt x="588" y="189"/>
                    <a:pt x="588" y="191"/>
                  </a:cubicBezTo>
                  <a:cubicBezTo>
                    <a:pt x="589" y="192"/>
                    <a:pt x="588" y="195"/>
                    <a:pt x="587" y="197"/>
                  </a:cubicBezTo>
                  <a:cubicBezTo>
                    <a:pt x="587" y="200"/>
                    <a:pt x="589" y="209"/>
                    <a:pt x="586" y="209"/>
                  </a:cubicBezTo>
                  <a:cubicBezTo>
                    <a:pt x="586" y="210"/>
                    <a:pt x="586" y="210"/>
                    <a:pt x="586" y="211"/>
                  </a:cubicBezTo>
                  <a:cubicBezTo>
                    <a:pt x="586" y="212"/>
                    <a:pt x="586" y="209"/>
                    <a:pt x="587" y="210"/>
                  </a:cubicBezTo>
                  <a:cubicBezTo>
                    <a:pt x="587" y="211"/>
                    <a:pt x="587" y="211"/>
                    <a:pt x="587" y="211"/>
                  </a:cubicBezTo>
                  <a:cubicBezTo>
                    <a:pt x="587" y="212"/>
                    <a:pt x="585" y="213"/>
                    <a:pt x="585" y="214"/>
                  </a:cubicBezTo>
                  <a:cubicBezTo>
                    <a:pt x="586" y="214"/>
                    <a:pt x="586" y="217"/>
                    <a:pt x="586" y="220"/>
                  </a:cubicBezTo>
                  <a:cubicBezTo>
                    <a:pt x="586" y="222"/>
                    <a:pt x="585" y="225"/>
                    <a:pt x="585" y="227"/>
                  </a:cubicBezTo>
                  <a:cubicBezTo>
                    <a:pt x="585" y="227"/>
                    <a:pt x="583" y="230"/>
                    <a:pt x="584" y="231"/>
                  </a:cubicBezTo>
                  <a:cubicBezTo>
                    <a:pt x="584" y="230"/>
                    <a:pt x="585" y="229"/>
                    <a:pt x="585" y="230"/>
                  </a:cubicBezTo>
                  <a:cubicBezTo>
                    <a:pt x="585" y="232"/>
                    <a:pt x="583" y="232"/>
                    <a:pt x="584" y="233"/>
                  </a:cubicBezTo>
                  <a:cubicBezTo>
                    <a:pt x="584" y="233"/>
                    <a:pt x="584" y="232"/>
                    <a:pt x="584" y="233"/>
                  </a:cubicBezTo>
                  <a:cubicBezTo>
                    <a:pt x="584" y="235"/>
                    <a:pt x="582" y="235"/>
                    <a:pt x="581" y="236"/>
                  </a:cubicBezTo>
                  <a:cubicBezTo>
                    <a:pt x="580" y="236"/>
                    <a:pt x="580" y="233"/>
                    <a:pt x="579" y="234"/>
                  </a:cubicBezTo>
                  <a:cubicBezTo>
                    <a:pt x="580" y="236"/>
                    <a:pt x="577" y="240"/>
                    <a:pt x="575" y="241"/>
                  </a:cubicBezTo>
                  <a:cubicBezTo>
                    <a:pt x="576" y="240"/>
                    <a:pt x="575" y="239"/>
                    <a:pt x="575" y="238"/>
                  </a:cubicBezTo>
                  <a:cubicBezTo>
                    <a:pt x="575" y="237"/>
                    <a:pt x="575" y="236"/>
                    <a:pt x="576" y="235"/>
                  </a:cubicBezTo>
                  <a:cubicBezTo>
                    <a:pt x="575" y="234"/>
                    <a:pt x="575" y="233"/>
                    <a:pt x="576" y="231"/>
                  </a:cubicBezTo>
                  <a:cubicBezTo>
                    <a:pt x="576" y="232"/>
                    <a:pt x="576" y="231"/>
                    <a:pt x="577" y="230"/>
                  </a:cubicBezTo>
                  <a:cubicBezTo>
                    <a:pt x="575" y="231"/>
                    <a:pt x="575" y="230"/>
                    <a:pt x="576" y="230"/>
                  </a:cubicBezTo>
                  <a:cubicBezTo>
                    <a:pt x="575" y="229"/>
                    <a:pt x="577" y="228"/>
                    <a:pt x="576" y="228"/>
                  </a:cubicBezTo>
                  <a:cubicBezTo>
                    <a:pt x="574" y="230"/>
                    <a:pt x="576" y="231"/>
                    <a:pt x="574" y="233"/>
                  </a:cubicBezTo>
                  <a:cubicBezTo>
                    <a:pt x="574" y="230"/>
                    <a:pt x="576" y="226"/>
                    <a:pt x="573" y="225"/>
                  </a:cubicBezTo>
                  <a:cubicBezTo>
                    <a:pt x="574" y="222"/>
                    <a:pt x="574" y="221"/>
                    <a:pt x="575" y="219"/>
                  </a:cubicBezTo>
                  <a:cubicBezTo>
                    <a:pt x="574" y="220"/>
                    <a:pt x="575" y="217"/>
                    <a:pt x="575" y="216"/>
                  </a:cubicBezTo>
                  <a:cubicBezTo>
                    <a:pt x="574" y="215"/>
                    <a:pt x="574" y="217"/>
                    <a:pt x="573" y="217"/>
                  </a:cubicBezTo>
                  <a:cubicBezTo>
                    <a:pt x="572" y="218"/>
                    <a:pt x="573" y="220"/>
                    <a:pt x="572" y="220"/>
                  </a:cubicBezTo>
                  <a:cubicBezTo>
                    <a:pt x="572" y="217"/>
                    <a:pt x="573" y="215"/>
                    <a:pt x="573" y="213"/>
                  </a:cubicBezTo>
                  <a:cubicBezTo>
                    <a:pt x="572" y="214"/>
                    <a:pt x="572" y="211"/>
                    <a:pt x="571" y="210"/>
                  </a:cubicBezTo>
                  <a:cubicBezTo>
                    <a:pt x="571" y="211"/>
                    <a:pt x="571" y="211"/>
                    <a:pt x="571" y="210"/>
                  </a:cubicBezTo>
                  <a:cubicBezTo>
                    <a:pt x="571" y="211"/>
                    <a:pt x="570" y="212"/>
                    <a:pt x="570" y="213"/>
                  </a:cubicBezTo>
                  <a:cubicBezTo>
                    <a:pt x="570" y="210"/>
                    <a:pt x="569" y="213"/>
                    <a:pt x="568" y="213"/>
                  </a:cubicBezTo>
                  <a:cubicBezTo>
                    <a:pt x="568" y="213"/>
                    <a:pt x="568" y="211"/>
                    <a:pt x="567" y="211"/>
                  </a:cubicBezTo>
                  <a:cubicBezTo>
                    <a:pt x="567" y="212"/>
                    <a:pt x="566" y="214"/>
                    <a:pt x="567" y="215"/>
                  </a:cubicBezTo>
                  <a:cubicBezTo>
                    <a:pt x="567" y="212"/>
                    <a:pt x="569" y="215"/>
                    <a:pt x="569" y="216"/>
                  </a:cubicBezTo>
                  <a:cubicBezTo>
                    <a:pt x="568" y="217"/>
                    <a:pt x="568" y="222"/>
                    <a:pt x="566" y="222"/>
                  </a:cubicBezTo>
                  <a:cubicBezTo>
                    <a:pt x="566" y="223"/>
                    <a:pt x="566" y="223"/>
                    <a:pt x="567" y="224"/>
                  </a:cubicBezTo>
                  <a:cubicBezTo>
                    <a:pt x="566" y="226"/>
                    <a:pt x="565" y="227"/>
                    <a:pt x="564" y="226"/>
                  </a:cubicBezTo>
                  <a:cubicBezTo>
                    <a:pt x="563" y="227"/>
                    <a:pt x="563" y="227"/>
                    <a:pt x="562" y="227"/>
                  </a:cubicBezTo>
                  <a:cubicBezTo>
                    <a:pt x="562" y="227"/>
                    <a:pt x="563" y="224"/>
                    <a:pt x="564" y="224"/>
                  </a:cubicBezTo>
                  <a:cubicBezTo>
                    <a:pt x="564" y="223"/>
                    <a:pt x="564" y="222"/>
                    <a:pt x="564" y="221"/>
                  </a:cubicBezTo>
                  <a:cubicBezTo>
                    <a:pt x="564" y="221"/>
                    <a:pt x="563" y="220"/>
                    <a:pt x="563" y="219"/>
                  </a:cubicBezTo>
                  <a:cubicBezTo>
                    <a:pt x="564" y="217"/>
                    <a:pt x="563" y="217"/>
                    <a:pt x="564" y="215"/>
                  </a:cubicBezTo>
                  <a:cubicBezTo>
                    <a:pt x="562" y="215"/>
                    <a:pt x="562" y="215"/>
                    <a:pt x="562" y="215"/>
                  </a:cubicBezTo>
                  <a:cubicBezTo>
                    <a:pt x="561" y="216"/>
                    <a:pt x="562" y="217"/>
                    <a:pt x="561" y="217"/>
                  </a:cubicBezTo>
                  <a:cubicBezTo>
                    <a:pt x="561" y="216"/>
                    <a:pt x="560" y="214"/>
                    <a:pt x="559" y="215"/>
                  </a:cubicBezTo>
                  <a:cubicBezTo>
                    <a:pt x="559" y="215"/>
                    <a:pt x="559" y="214"/>
                    <a:pt x="559" y="214"/>
                  </a:cubicBezTo>
                  <a:cubicBezTo>
                    <a:pt x="559" y="214"/>
                    <a:pt x="557" y="215"/>
                    <a:pt x="557" y="213"/>
                  </a:cubicBezTo>
                  <a:cubicBezTo>
                    <a:pt x="557" y="215"/>
                    <a:pt x="557" y="215"/>
                    <a:pt x="556" y="215"/>
                  </a:cubicBezTo>
                  <a:cubicBezTo>
                    <a:pt x="556" y="216"/>
                    <a:pt x="556" y="216"/>
                    <a:pt x="556" y="217"/>
                  </a:cubicBezTo>
                  <a:cubicBezTo>
                    <a:pt x="555" y="217"/>
                    <a:pt x="555" y="217"/>
                    <a:pt x="554" y="217"/>
                  </a:cubicBezTo>
                  <a:cubicBezTo>
                    <a:pt x="555" y="216"/>
                    <a:pt x="553" y="215"/>
                    <a:pt x="552" y="214"/>
                  </a:cubicBezTo>
                  <a:cubicBezTo>
                    <a:pt x="552" y="214"/>
                    <a:pt x="552" y="215"/>
                    <a:pt x="552" y="215"/>
                  </a:cubicBezTo>
                  <a:cubicBezTo>
                    <a:pt x="552" y="216"/>
                    <a:pt x="550" y="216"/>
                    <a:pt x="551" y="218"/>
                  </a:cubicBezTo>
                  <a:cubicBezTo>
                    <a:pt x="550" y="218"/>
                    <a:pt x="550" y="218"/>
                    <a:pt x="549" y="217"/>
                  </a:cubicBezTo>
                  <a:cubicBezTo>
                    <a:pt x="549" y="217"/>
                    <a:pt x="550" y="216"/>
                    <a:pt x="549" y="216"/>
                  </a:cubicBezTo>
                  <a:cubicBezTo>
                    <a:pt x="549" y="217"/>
                    <a:pt x="549" y="219"/>
                    <a:pt x="549" y="220"/>
                  </a:cubicBezTo>
                  <a:cubicBezTo>
                    <a:pt x="549" y="221"/>
                    <a:pt x="548" y="223"/>
                    <a:pt x="548" y="221"/>
                  </a:cubicBezTo>
                  <a:cubicBezTo>
                    <a:pt x="548" y="221"/>
                    <a:pt x="548" y="221"/>
                    <a:pt x="548" y="221"/>
                  </a:cubicBezTo>
                  <a:cubicBezTo>
                    <a:pt x="547" y="221"/>
                    <a:pt x="546" y="223"/>
                    <a:pt x="546" y="224"/>
                  </a:cubicBezTo>
                  <a:cubicBezTo>
                    <a:pt x="545" y="224"/>
                    <a:pt x="545" y="227"/>
                    <a:pt x="544" y="225"/>
                  </a:cubicBezTo>
                  <a:cubicBezTo>
                    <a:pt x="544" y="227"/>
                    <a:pt x="546" y="226"/>
                    <a:pt x="545" y="227"/>
                  </a:cubicBezTo>
                  <a:cubicBezTo>
                    <a:pt x="544" y="228"/>
                    <a:pt x="543" y="230"/>
                    <a:pt x="543" y="233"/>
                  </a:cubicBezTo>
                  <a:cubicBezTo>
                    <a:pt x="542" y="235"/>
                    <a:pt x="542" y="238"/>
                    <a:pt x="541" y="240"/>
                  </a:cubicBezTo>
                  <a:cubicBezTo>
                    <a:pt x="541" y="240"/>
                    <a:pt x="542" y="239"/>
                    <a:pt x="542" y="240"/>
                  </a:cubicBezTo>
                  <a:cubicBezTo>
                    <a:pt x="541" y="241"/>
                    <a:pt x="540" y="243"/>
                    <a:pt x="539" y="245"/>
                  </a:cubicBezTo>
                  <a:cubicBezTo>
                    <a:pt x="538" y="247"/>
                    <a:pt x="537" y="249"/>
                    <a:pt x="538" y="251"/>
                  </a:cubicBezTo>
                  <a:cubicBezTo>
                    <a:pt x="537" y="252"/>
                    <a:pt x="537" y="250"/>
                    <a:pt x="537" y="251"/>
                  </a:cubicBezTo>
                  <a:cubicBezTo>
                    <a:pt x="537" y="251"/>
                    <a:pt x="537" y="252"/>
                    <a:pt x="536" y="252"/>
                  </a:cubicBezTo>
                  <a:cubicBezTo>
                    <a:pt x="536" y="251"/>
                    <a:pt x="536" y="251"/>
                    <a:pt x="536" y="251"/>
                  </a:cubicBezTo>
                  <a:cubicBezTo>
                    <a:pt x="536" y="250"/>
                    <a:pt x="537" y="249"/>
                    <a:pt x="536" y="249"/>
                  </a:cubicBezTo>
                  <a:cubicBezTo>
                    <a:pt x="535" y="252"/>
                    <a:pt x="533" y="255"/>
                    <a:pt x="532" y="258"/>
                  </a:cubicBezTo>
                  <a:cubicBezTo>
                    <a:pt x="530" y="261"/>
                    <a:pt x="529" y="264"/>
                    <a:pt x="527" y="266"/>
                  </a:cubicBezTo>
                  <a:cubicBezTo>
                    <a:pt x="526" y="267"/>
                    <a:pt x="527" y="269"/>
                    <a:pt x="525" y="269"/>
                  </a:cubicBezTo>
                  <a:cubicBezTo>
                    <a:pt x="526" y="269"/>
                    <a:pt x="526" y="269"/>
                    <a:pt x="527" y="269"/>
                  </a:cubicBezTo>
                  <a:cubicBezTo>
                    <a:pt x="526" y="269"/>
                    <a:pt x="527" y="270"/>
                    <a:pt x="526" y="271"/>
                  </a:cubicBezTo>
                  <a:cubicBezTo>
                    <a:pt x="526" y="271"/>
                    <a:pt x="525" y="272"/>
                    <a:pt x="524" y="273"/>
                  </a:cubicBezTo>
                  <a:cubicBezTo>
                    <a:pt x="524" y="274"/>
                    <a:pt x="523" y="276"/>
                    <a:pt x="523" y="277"/>
                  </a:cubicBezTo>
                  <a:cubicBezTo>
                    <a:pt x="521" y="279"/>
                    <a:pt x="520" y="281"/>
                    <a:pt x="519" y="283"/>
                  </a:cubicBezTo>
                  <a:cubicBezTo>
                    <a:pt x="518" y="285"/>
                    <a:pt x="517" y="287"/>
                    <a:pt x="515" y="288"/>
                  </a:cubicBezTo>
                  <a:cubicBezTo>
                    <a:pt x="515" y="289"/>
                    <a:pt x="514" y="290"/>
                    <a:pt x="514" y="291"/>
                  </a:cubicBezTo>
                  <a:cubicBezTo>
                    <a:pt x="513" y="292"/>
                    <a:pt x="512" y="293"/>
                    <a:pt x="511" y="294"/>
                  </a:cubicBezTo>
                  <a:cubicBezTo>
                    <a:pt x="509" y="297"/>
                    <a:pt x="507" y="299"/>
                    <a:pt x="506" y="301"/>
                  </a:cubicBezTo>
                  <a:cubicBezTo>
                    <a:pt x="506" y="302"/>
                    <a:pt x="505" y="302"/>
                    <a:pt x="505" y="302"/>
                  </a:cubicBezTo>
                  <a:cubicBezTo>
                    <a:pt x="504" y="303"/>
                    <a:pt x="506" y="303"/>
                    <a:pt x="504" y="305"/>
                  </a:cubicBezTo>
                  <a:cubicBezTo>
                    <a:pt x="504" y="305"/>
                    <a:pt x="503" y="304"/>
                    <a:pt x="503" y="305"/>
                  </a:cubicBezTo>
                  <a:cubicBezTo>
                    <a:pt x="502" y="307"/>
                    <a:pt x="502" y="307"/>
                    <a:pt x="502" y="307"/>
                  </a:cubicBezTo>
                  <a:cubicBezTo>
                    <a:pt x="501" y="308"/>
                    <a:pt x="501" y="308"/>
                    <a:pt x="499" y="309"/>
                  </a:cubicBezTo>
                  <a:cubicBezTo>
                    <a:pt x="500" y="310"/>
                    <a:pt x="498" y="311"/>
                    <a:pt x="497" y="311"/>
                  </a:cubicBezTo>
                  <a:cubicBezTo>
                    <a:pt x="496" y="313"/>
                    <a:pt x="495" y="314"/>
                    <a:pt x="494" y="315"/>
                  </a:cubicBezTo>
                  <a:cubicBezTo>
                    <a:pt x="493" y="317"/>
                    <a:pt x="491" y="318"/>
                    <a:pt x="490" y="319"/>
                  </a:cubicBezTo>
                  <a:cubicBezTo>
                    <a:pt x="489" y="321"/>
                    <a:pt x="487" y="322"/>
                    <a:pt x="486" y="324"/>
                  </a:cubicBezTo>
                  <a:cubicBezTo>
                    <a:pt x="485" y="325"/>
                    <a:pt x="483" y="327"/>
                    <a:pt x="482" y="329"/>
                  </a:cubicBezTo>
                  <a:cubicBezTo>
                    <a:pt x="484" y="328"/>
                    <a:pt x="486" y="326"/>
                    <a:pt x="485" y="328"/>
                  </a:cubicBezTo>
                  <a:cubicBezTo>
                    <a:pt x="485" y="325"/>
                    <a:pt x="488" y="324"/>
                    <a:pt x="488" y="322"/>
                  </a:cubicBezTo>
                  <a:cubicBezTo>
                    <a:pt x="490" y="322"/>
                    <a:pt x="492" y="319"/>
                    <a:pt x="492" y="317"/>
                  </a:cubicBezTo>
                  <a:cubicBezTo>
                    <a:pt x="494" y="317"/>
                    <a:pt x="494" y="317"/>
                    <a:pt x="495" y="315"/>
                  </a:cubicBezTo>
                  <a:cubicBezTo>
                    <a:pt x="495" y="316"/>
                    <a:pt x="496" y="315"/>
                    <a:pt x="496" y="315"/>
                  </a:cubicBezTo>
                  <a:cubicBezTo>
                    <a:pt x="496" y="316"/>
                    <a:pt x="496" y="317"/>
                    <a:pt x="495" y="317"/>
                  </a:cubicBezTo>
                  <a:cubicBezTo>
                    <a:pt x="495" y="318"/>
                    <a:pt x="494" y="319"/>
                    <a:pt x="493" y="319"/>
                  </a:cubicBezTo>
                  <a:cubicBezTo>
                    <a:pt x="492" y="321"/>
                    <a:pt x="491" y="322"/>
                    <a:pt x="489" y="324"/>
                  </a:cubicBezTo>
                  <a:cubicBezTo>
                    <a:pt x="494" y="321"/>
                    <a:pt x="496" y="318"/>
                    <a:pt x="499" y="314"/>
                  </a:cubicBezTo>
                  <a:cubicBezTo>
                    <a:pt x="500" y="315"/>
                    <a:pt x="500" y="315"/>
                    <a:pt x="501" y="314"/>
                  </a:cubicBezTo>
                  <a:cubicBezTo>
                    <a:pt x="501" y="313"/>
                    <a:pt x="502" y="311"/>
                    <a:pt x="504" y="309"/>
                  </a:cubicBezTo>
                  <a:cubicBezTo>
                    <a:pt x="506" y="307"/>
                    <a:pt x="508" y="305"/>
                    <a:pt x="509" y="305"/>
                  </a:cubicBezTo>
                  <a:cubicBezTo>
                    <a:pt x="510" y="304"/>
                    <a:pt x="510" y="303"/>
                    <a:pt x="511" y="302"/>
                  </a:cubicBezTo>
                  <a:cubicBezTo>
                    <a:pt x="511" y="301"/>
                    <a:pt x="511" y="301"/>
                    <a:pt x="512" y="300"/>
                  </a:cubicBezTo>
                  <a:cubicBezTo>
                    <a:pt x="512" y="299"/>
                    <a:pt x="513" y="298"/>
                    <a:pt x="515" y="297"/>
                  </a:cubicBezTo>
                  <a:cubicBezTo>
                    <a:pt x="514" y="297"/>
                    <a:pt x="517" y="291"/>
                    <a:pt x="518" y="292"/>
                  </a:cubicBezTo>
                  <a:cubicBezTo>
                    <a:pt x="519" y="292"/>
                    <a:pt x="518" y="293"/>
                    <a:pt x="518" y="293"/>
                  </a:cubicBezTo>
                  <a:cubicBezTo>
                    <a:pt x="519" y="292"/>
                    <a:pt x="519" y="290"/>
                    <a:pt x="521" y="290"/>
                  </a:cubicBezTo>
                  <a:cubicBezTo>
                    <a:pt x="520" y="288"/>
                    <a:pt x="522" y="287"/>
                    <a:pt x="523" y="285"/>
                  </a:cubicBezTo>
                  <a:cubicBezTo>
                    <a:pt x="524" y="283"/>
                    <a:pt x="526" y="281"/>
                    <a:pt x="525" y="279"/>
                  </a:cubicBezTo>
                  <a:cubicBezTo>
                    <a:pt x="526" y="278"/>
                    <a:pt x="527" y="279"/>
                    <a:pt x="527" y="279"/>
                  </a:cubicBezTo>
                  <a:cubicBezTo>
                    <a:pt x="528" y="277"/>
                    <a:pt x="528" y="277"/>
                    <a:pt x="529" y="274"/>
                  </a:cubicBezTo>
                  <a:cubicBezTo>
                    <a:pt x="531" y="274"/>
                    <a:pt x="532" y="271"/>
                    <a:pt x="534" y="268"/>
                  </a:cubicBezTo>
                  <a:cubicBezTo>
                    <a:pt x="535" y="266"/>
                    <a:pt x="536" y="263"/>
                    <a:pt x="538" y="262"/>
                  </a:cubicBezTo>
                  <a:cubicBezTo>
                    <a:pt x="537" y="264"/>
                    <a:pt x="536" y="265"/>
                    <a:pt x="536" y="267"/>
                  </a:cubicBezTo>
                  <a:cubicBezTo>
                    <a:pt x="535" y="269"/>
                    <a:pt x="534" y="271"/>
                    <a:pt x="533" y="273"/>
                  </a:cubicBezTo>
                  <a:cubicBezTo>
                    <a:pt x="531" y="277"/>
                    <a:pt x="529" y="281"/>
                    <a:pt x="528" y="285"/>
                  </a:cubicBezTo>
                  <a:cubicBezTo>
                    <a:pt x="529" y="282"/>
                    <a:pt x="532" y="280"/>
                    <a:pt x="532" y="278"/>
                  </a:cubicBezTo>
                  <a:cubicBezTo>
                    <a:pt x="533" y="279"/>
                    <a:pt x="534" y="275"/>
                    <a:pt x="535" y="275"/>
                  </a:cubicBezTo>
                  <a:cubicBezTo>
                    <a:pt x="535" y="276"/>
                    <a:pt x="534" y="277"/>
                    <a:pt x="534" y="278"/>
                  </a:cubicBezTo>
                  <a:cubicBezTo>
                    <a:pt x="533" y="279"/>
                    <a:pt x="532" y="280"/>
                    <a:pt x="532" y="281"/>
                  </a:cubicBezTo>
                  <a:cubicBezTo>
                    <a:pt x="531" y="284"/>
                    <a:pt x="529" y="285"/>
                    <a:pt x="528" y="286"/>
                  </a:cubicBezTo>
                  <a:cubicBezTo>
                    <a:pt x="529" y="286"/>
                    <a:pt x="530" y="285"/>
                    <a:pt x="530" y="285"/>
                  </a:cubicBezTo>
                  <a:cubicBezTo>
                    <a:pt x="529" y="288"/>
                    <a:pt x="525" y="289"/>
                    <a:pt x="525" y="293"/>
                  </a:cubicBezTo>
                  <a:cubicBezTo>
                    <a:pt x="525" y="292"/>
                    <a:pt x="525" y="292"/>
                    <a:pt x="524" y="293"/>
                  </a:cubicBezTo>
                  <a:cubicBezTo>
                    <a:pt x="522" y="296"/>
                    <a:pt x="518" y="300"/>
                    <a:pt x="517" y="302"/>
                  </a:cubicBezTo>
                  <a:cubicBezTo>
                    <a:pt x="516" y="303"/>
                    <a:pt x="514" y="304"/>
                    <a:pt x="513" y="305"/>
                  </a:cubicBezTo>
                  <a:cubicBezTo>
                    <a:pt x="512" y="306"/>
                    <a:pt x="512" y="307"/>
                    <a:pt x="511" y="308"/>
                  </a:cubicBezTo>
                  <a:cubicBezTo>
                    <a:pt x="510" y="309"/>
                    <a:pt x="507" y="312"/>
                    <a:pt x="508" y="311"/>
                  </a:cubicBezTo>
                  <a:cubicBezTo>
                    <a:pt x="506" y="312"/>
                    <a:pt x="504" y="314"/>
                    <a:pt x="504" y="316"/>
                  </a:cubicBezTo>
                  <a:cubicBezTo>
                    <a:pt x="503" y="315"/>
                    <a:pt x="501" y="319"/>
                    <a:pt x="500" y="318"/>
                  </a:cubicBezTo>
                  <a:cubicBezTo>
                    <a:pt x="499" y="320"/>
                    <a:pt x="500" y="321"/>
                    <a:pt x="498" y="322"/>
                  </a:cubicBezTo>
                  <a:cubicBezTo>
                    <a:pt x="497" y="322"/>
                    <a:pt x="496" y="322"/>
                    <a:pt x="494" y="323"/>
                  </a:cubicBezTo>
                  <a:cubicBezTo>
                    <a:pt x="493" y="325"/>
                    <a:pt x="492" y="326"/>
                    <a:pt x="491" y="328"/>
                  </a:cubicBezTo>
                  <a:cubicBezTo>
                    <a:pt x="490" y="330"/>
                    <a:pt x="488" y="331"/>
                    <a:pt x="485" y="333"/>
                  </a:cubicBezTo>
                  <a:cubicBezTo>
                    <a:pt x="486" y="333"/>
                    <a:pt x="486" y="333"/>
                    <a:pt x="486" y="334"/>
                  </a:cubicBezTo>
                  <a:cubicBezTo>
                    <a:pt x="483" y="337"/>
                    <a:pt x="481" y="340"/>
                    <a:pt x="478" y="340"/>
                  </a:cubicBezTo>
                  <a:cubicBezTo>
                    <a:pt x="478" y="342"/>
                    <a:pt x="475" y="343"/>
                    <a:pt x="473" y="344"/>
                  </a:cubicBezTo>
                  <a:cubicBezTo>
                    <a:pt x="471" y="345"/>
                    <a:pt x="468" y="350"/>
                    <a:pt x="467" y="348"/>
                  </a:cubicBezTo>
                  <a:cubicBezTo>
                    <a:pt x="466" y="349"/>
                    <a:pt x="467" y="350"/>
                    <a:pt x="466" y="350"/>
                  </a:cubicBezTo>
                  <a:cubicBezTo>
                    <a:pt x="466" y="350"/>
                    <a:pt x="464" y="350"/>
                    <a:pt x="464" y="351"/>
                  </a:cubicBezTo>
                  <a:cubicBezTo>
                    <a:pt x="464" y="353"/>
                    <a:pt x="458" y="355"/>
                    <a:pt x="457" y="356"/>
                  </a:cubicBezTo>
                  <a:cubicBezTo>
                    <a:pt x="452" y="357"/>
                    <a:pt x="450" y="362"/>
                    <a:pt x="445" y="364"/>
                  </a:cubicBezTo>
                  <a:cubicBezTo>
                    <a:pt x="444" y="363"/>
                    <a:pt x="444" y="363"/>
                    <a:pt x="443" y="363"/>
                  </a:cubicBezTo>
                  <a:cubicBezTo>
                    <a:pt x="444" y="364"/>
                    <a:pt x="445" y="364"/>
                    <a:pt x="444" y="365"/>
                  </a:cubicBezTo>
                  <a:cubicBezTo>
                    <a:pt x="442" y="366"/>
                    <a:pt x="441" y="366"/>
                    <a:pt x="439" y="366"/>
                  </a:cubicBezTo>
                  <a:cubicBezTo>
                    <a:pt x="440" y="367"/>
                    <a:pt x="441" y="367"/>
                    <a:pt x="439" y="368"/>
                  </a:cubicBezTo>
                  <a:cubicBezTo>
                    <a:pt x="438" y="368"/>
                    <a:pt x="433" y="369"/>
                    <a:pt x="433" y="370"/>
                  </a:cubicBezTo>
                  <a:cubicBezTo>
                    <a:pt x="430" y="372"/>
                    <a:pt x="427" y="373"/>
                    <a:pt x="425" y="374"/>
                  </a:cubicBezTo>
                  <a:cubicBezTo>
                    <a:pt x="422" y="375"/>
                    <a:pt x="420" y="376"/>
                    <a:pt x="418" y="377"/>
                  </a:cubicBezTo>
                  <a:cubicBezTo>
                    <a:pt x="417" y="376"/>
                    <a:pt x="413" y="379"/>
                    <a:pt x="410" y="379"/>
                  </a:cubicBezTo>
                  <a:cubicBezTo>
                    <a:pt x="409" y="380"/>
                    <a:pt x="408" y="379"/>
                    <a:pt x="406" y="379"/>
                  </a:cubicBezTo>
                  <a:cubicBezTo>
                    <a:pt x="405" y="379"/>
                    <a:pt x="402" y="381"/>
                    <a:pt x="400" y="381"/>
                  </a:cubicBezTo>
                  <a:cubicBezTo>
                    <a:pt x="395" y="382"/>
                    <a:pt x="393" y="383"/>
                    <a:pt x="388" y="384"/>
                  </a:cubicBezTo>
                  <a:cubicBezTo>
                    <a:pt x="388" y="384"/>
                    <a:pt x="390" y="384"/>
                    <a:pt x="389" y="383"/>
                  </a:cubicBezTo>
                  <a:cubicBezTo>
                    <a:pt x="388" y="384"/>
                    <a:pt x="388" y="385"/>
                    <a:pt x="386" y="385"/>
                  </a:cubicBezTo>
                  <a:cubicBezTo>
                    <a:pt x="385" y="385"/>
                    <a:pt x="380" y="387"/>
                    <a:pt x="381" y="385"/>
                  </a:cubicBezTo>
                  <a:cubicBezTo>
                    <a:pt x="379" y="385"/>
                    <a:pt x="379" y="387"/>
                    <a:pt x="377" y="387"/>
                  </a:cubicBezTo>
                  <a:cubicBezTo>
                    <a:pt x="376" y="388"/>
                    <a:pt x="376" y="387"/>
                    <a:pt x="374" y="387"/>
                  </a:cubicBezTo>
                  <a:cubicBezTo>
                    <a:pt x="374" y="388"/>
                    <a:pt x="373" y="388"/>
                    <a:pt x="371" y="388"/>
                  </a:cubicBezTo>
                  <a:cubicBezTo>
                    <a:pt x="371" y="388"/>
                    <a:pt x="371" y="388"/>
                    <a:pt x="371" y="388"/>
                  </a:cubicBezTo>
                  <a:cubicBezTo>
                    <a:pt x="368" y="389"/>
                    <a:pt x="366" y="389"/>
                    <a:pt x="364" y="389"/>
                  </a:cubicBezTo>
                  <a:cubicBezTo>
                    <a:pt x="362" y="389"/>
                    <a:pt x="361" y="388"/>
                    <a:pt x="358" y="389"/>
                  </a:cubicBezTo>
                  <a:cubicBezTo>
                    <a:pt x="358" y="389"/>
                    <a:pt x="358" y="390"/>
                    <a:pt x="356" y="390"/>
                  </a:cubicBezTo>
                  <a:cubicBezTo>
                    <a:pt x="357" y="389"/>
                    <a:pt x="352" y="389"/>
                    <a:pt x="351" y="389"/>
                  </a:cubicBezTo>
                  <a:cubicBezTo>
                    <a:pt x="350" y="390"/>
                    <a:pt x="353" y="388"/>
                    <a:pt x="353" y="390"/>
                  </a:cubicBezTo>
                  <a:cubicBezTo>
                    <a:pt x="351" y="390"/>
                    <a:pt x="350" y="389"/>
                    <a:pt x="350" y="390"/>
                  </a:cubicBezTo>
                  <a:cubicBezTo>
                    <a:pt x="349" y="390"/>
                    <a:pt x="350" y="389"/>
                    <a:pt x="348" y="389"/>
                  </a:cubicBezTo>
                  <a:cubicBezTo>
                    <a:pt x="348" y="390"/>
                    <a:pt x="348" y="391"/>
                    <a:pt x="347" y="391"/>
                  </a:cubicBezTo>
                  <a:cubicBezTo>
                    <a:pt x="347" y="390"/>
                    <a:pt x="346" y="390"/>
                    <a:pt x="346" y="389"/>
                  </a:cubicBezTo>
                  <a:cubicBezTo>
                    <a:pt x="344" y="390"/>
                    <a:pt x="342" y="390"/>
                    <a:pt x="340" y="390"/>
                  </a:cubicBezTo>
                  <a:cubicBezTo>
                    <a:pt x="339" y="390"/>
                    <a:pt x="338" y="390"/>
                    <a:pt x="337" y="390"/>
                  </a:cubicBezTo>
                  <a:cubicBezTo>
                    <a:pt x="336" y="390"/>
                    <a:pt x="335" y="390"/>
                    <a:pt x="333" y="390"/>
                  </a:cubicBezTo>
                  <a:cubicBezTo>
                    <a:pt x="331" y="390"/>
                    <a:pt x="329" y="390"/>
                    <a:pt x="326" y="390"/>
                  </a:cubicBezTo>
                  <a:cubicBezTo>
                    <a:pt x="324" y="390"/>
                    <a:pt x="321" y="390"/>
                    <a:pt x="318" y="390"/>
                  </a:cubicBezTo>
                  <a:cubicBezTo>
                    <a:pt x="316" y="390"/>
                    <a:pt x="313" y="389"/>
                    <a:pt x="311" y="388"/>
                  </a:cubicBezTo>
                  <a:cubicBezTo>
                    <a:pt x="309" y="388"/>
                    <a:pt x="308" y="388"/>
                    <a:pt x="307" y="388"/>
                  </a:cubicBezTo>
                  <a:cubicBezTo>
                    <a:pt x="305" y="388"/>
                    <a:pt x="304" y="388"/>
                    <a:pt x="303" y="388"/>
                  </a:cubicBezTo>
                  <a:cubicBezTo>
                    <a:pt x="300" y="387"/>
                    <a:pt x="298" y="387"/>
                    <a:pt x="296" y="387"/>
                  </a:cubicBezTo>
                  <a:cubicBezTo>
                    <a:pt x="293" y="386"/>
                    <a:pt x="291" y="386"/>
                    <a:pt x="288" y="386"/>
                  </a:cubicBezTo>
                  <a:cubicBezTo>
                    <a:pt x="287" y="385"/>
                    <a:pt x="286" y="384"/>
                    <a:pt x="284" y="384"/>
                  </a:cubicBezTo>
                  <a:cubicBezTo>
                    <a:pt x="285" y="385"/>
                    <a:pt x="284" y="385"/>
                    <a:pt x="284" y="385"/>
                  </a:cubicBezTo>
                  <a:cubicBezTo>
                    <a:pt x="283" y="384"/>
                    <a:pt x="283" y="384"/>
                    <a:pt x="282" y="383"/>
                  </a:cubicBezTo>
                  <a:cubicBezTo>
                    <a:pt x="281" y="383"/>
                    <a:pt x="281" y="383"/>
                    <a:pt x="280" y="383"/>
                  </a:cubicBezTo>
                  <a:cubicBezTo>
                    <a:pt x="279" y="382"/>
                    <a:pt x="278" y="382"/>
                    <a:pt x="276" y="382"/>
                  </a:cubicBezTo>
                  <a:cubicBezTo>
                    <a:pt x="275" y="382"/>
                    <a:pt x="273" y="382"/>
                    <a:pt x="272" y="380"/>
                  </a:cubicBezTo>
                  <a:cubicBezTo>
                    <a:pt x="270" y="381"/>
                    <a:pt x="269" y="380"/>
                    <a:pt x="267" y="380"/>
                  </a:cubicBezTo>
                  <a:cubicBezTo>
                    <a:pt x="265" y="379"/>
                    <a:pt x="264" y="379"/>
                    <a:pt x="262" y="378"/>
                  </a:cubicBezTo>
                  <a:cubicBezTo>
                    <a:pt x="260" y="377"/>
                    <a:pt x="258" y="377"/>
                    <a:pt x="257" y="376"/>
                  </a:cubicBezTo>
                  <a:cubicBezTo>
                    <a:pt x="255" y="376"/>
                    <a:pt x="254" y="376"/>
                    <a:pt x="252" y="376"/>
                  </a:cubicBezTo>
                  <a:cubicBezTo>
                    <a:pt x="254" y="377"/>
                    <a:pt x="255" y="375"/>
                    <a:pt x="256" y="377"/>
                  </a:cubicBezTo>
                  <a:cubicBezTo>
                    <a:pt x="254" y="378"/>
                    <a:pt x="252" y="377"/>
                    <a:pt x="250" y="376"/>
                  </a:cubicBezTo>
                  <a:cubicBezTo>
                    <a:pt x="248" y="376"/>
                    <a:pt x="246" y="375"/>
                    <a:pt x="243" y="374"/>
                  </a:cubicBezTo>
                  <a:cubicBezTo>
                    <a:pt x="243" y="374"/>
                    <a:pt x="243" y="374"/>
                    <a:pt x="243" y="375"/>
                  </a:cubicBezTo>
                  <a:cubicBezTo>
                    <a:pt x="241" y="375"/>
                    <a:pt x="236" y="373"/>
                    <a:pt x="236" y="371"/>
                  </a:cubicBezTo>
                  <a:cubicBezTo>
                    <a:pt x="234" y="371"/>
                    <a:pt x="232" y="370"/>
                    <a:pt x="230" y="368"/>
                  </a:cubicBezTo>
                  <a:cubicBezTo>
                    <a:pt x="229" y="368"/>
                    <a:pt x="227" y="367"/>
                    <a:pt x="226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3" y="363"/>
                    <a:pt x="222" y="363"/>
                    <a:pt x="222" y="363"/>
                  </a:cubicBezTo>
                  <a:cubicBezTo>
                    <a:pt x="222" y="363"/>
                    <a:pt x="222" y="362"/>
                    <a:pt x="222" y="361"/>
                  </a:cubicBezTo>
                  <a:cubicBezTo>
                    <a:pt x="221" y="362"/>
                    <a:pt x="219" y="361"/>
                    <a:pt x="218" y="360"/>
                  </a:cubicBezTo>
                  <a:cubicBezTo>
                    <a:pt x="217" y="359"/>
                    <a:pt x="215" y="357"/>
                    <a:pt x="214" y="358"/>
                  </a:cubicBezTo>
                  <a:cubicBezTo>
                    <a:pt x="213" y="355"/>
                    <a:pt x="209" y="354"/>
                    <a:pt x="208" y="351"/>
                  </a:cubicBezTo>
                  <a:cubicBezTo>
                    <a:pt x="206" y="352"/>
                    <a:pt x="203" y="349"/>
                    <a:pt x="201" y="348"/>
                  </a:cubicBezTo>
                  <a:cubicBezTo>
                    <a:pt x="201" y="348"/>
                    <a:pt x="201" y="349"/>
                    <a:pt x="201" y="349"/>
                  </a:cubicBezTo>
                  <a:cubicBezTo>
                    <a:pt x="200" y="348"/>
                    <a:pt x="200" y="349"/>
                    <a:pt x="199" y="349"/>
                  </a:cubicBezTo>
                  <a:cubicBezTo>
                    <a:pt x="196" y="347"/>
                    <a:pt x="197" y="346"/>
                    <a:pt x="195" y="345"/>
                  </a:cubicBezTo>
                  <a:cubicBezTo>
                    <a:pt x="196" y="345"/>
                    <a:pt x="197" y="344"/>
                    <a:pt x="196" y="344"/>
                  </a:cubicBezTo>
                  <a:cubicBezTo>
                    <a:pt x="195" y="345"/>
                    <a:pt x="194" y="345"/>
                    <a:pt x="193" y="344"/>
                  </a:cubicBezTo>
                  <a:cubicBezTo>
                    <a:pt x="192" y="344"/>
                    <a:pt x="191" y="343"/>
                    <a:pt x="191" y="343"/>
                  </a:cubicBezTo>
                  <a:cubicBezTo>
                    <a:pt x="190" y="342"/>
                    <a:pt x="189" y="341"/>
                    <a:pt x="189" y="341"/>
                  </a:cubicBezTo>
                  <a:cubicBezTo>
                    <a:pt x="189" y="342"/>
                    <a:pt x="188" y="339"/>
                    <a:pt x="187" y="340"/>
                  </a:cubicBezTo>
                  <a:cubicBezTo>
                    <a:pt x="186" y="340"/>
                    <a:pt x="187" y="341"/>
                    <a:pt x="187" y="342"/>
                  </a:cubicBezTo>
                  <a:cubicBezTo>
                    <a:pt x="188" y="342"/>
                    <a:pt x="188" y="342"/>
                    <a:pt x="189" y="342"/>
                  </a:cubicBezTo>
                  <a:cubicBezTo>
                    <a:pt x="190" y="344"/>
                    <a:pt x="190" y="345"/>
                    <a:pt x="191" y="347"/>
                  </a:cubicBezTo>
                  <a:cubicBezTo>
                    <a:pt x="190" y="346"/>
                    <a:pt x="189" y="345"/>
                    <a:pt x="189" y="346"/>
                  </a:cubicBezTo>
                  <a:cubicBezTo>
                    <a:pt x="192" y="349"/>
                    <a:pt x="193" y="349"/>
                    <a:pt x="196" y="352"/>
                  </a:cubicBezTo>
                  <a:cubicBezTo>
                    <a:pt x="196" y="353"/>
                    <a:pt x="197" y="353"/>
                    <a:pt x="197" y="354"/>
                  </a:cubicBezTo>
                  <a:cubicBezTo>
                    <a:pt x="198" y="355"/>
                    <a:pt x="199" y="355"/>
                    <a:pt x="201" y="356"/>
                  </a:cubicBezTo>
                  <a:cubicBezTo>
                    <a:pt x="201" y="357"/>
                    <a:pt x="202" y="358"/>
                    <a:pt x="204" y="359"/>
                  </a:cubicBezTo>
                  <a:cubicBezTo>
                    <a:pt x="205" y="361"/>
                    <a:pt x="207" y="362"/>
                    <a:pt x="208" y="363"/>
                  </a:cubicBezTo>
                  <a:cubicBezTo>
                    <a:pt x="210" y="364"/>
                    <a:pt x="213" y="365"/>
                    <a:pt x="213" y="367"/>
                  </a:cubicBezTo>
                  <a:cubicBezTo>
                    <a:pt x="214" y="368"/>
                    <a:pt x="214" y="367"/>
                    <a:pt x="215" y="367"/>
                  </a:cubicBezTo>
                  <a:cubicBezTo>
                    <a:pt x="216" y="368"/>
                    <a:pt x="214" y="369"/>
                    <a:pt x="215" y="369"/>
                  </a:cubicBezTo>
                  <a:cubicBezTo>
                    <a:pt x="216" y="369"/>
                    <a:pt x="217" y="370"/>
                    <a:pt x="218" y="370"/>
                  </a:cubicBezTo>
                  <a:cubicBezTo>
                    <a:pt x="218" y="371"/>
                    <a:pt x="221" y="372"/>
                    <a:pt x="221" y="374"/>
                  </a:cubicBezTo>
                  <a:cubicBezTo>
                    <a:pt x="219" y="373"/>
                    <a:pt x="216" y="372"/>
                    <a:pt x="217" y="374"/>
                  </a:cubicBezTo>
                  <a:cubicBezTo>
                    <a:pt x="221" y="373"/>
                    <a:pt x="227" y="377"/>
                    <a:pt x="227" y="381"/>
                  </a:cubicBezTo>
                  <a:cubicBezTo>
                    <a:pt x="229" y="381"/>
                    <a:pt x="227" y="379"/>
                    <a:pt x="228" y="380"/>
                  </a:cubicBezTo>
                  <a:cubicBezTo>
                    <a:pt x="229" y="381"/>
                    <a:pt x="230" y="382"/>
                    <a:pt x="230" y="383"/>
                  </a:cubicBezTo>
                  <a:cubicBezTo>
                    <a:pt x="229" y="383"/>
                    <a:pt x="228" y="383"/>
                    <a:pt x="228" y="383"/>
                  </a:cubicBezTo>
                  <a:cubicBezTo>
                    <a:pt x="226" y="385"/>
                    <a:pt x="230" y="386"/>
                    <a:pt x="233" y="388"/>
                  </a:cubicBezTo>
                  <a:cubicBezTo>
                    <a:pt x="231" y="389"/>
                    <a:pt x="230" y="388"/>
                    <a:pt x="228" y="387"/>
                  </a:cubicBezTo>
                  <a:cubicBezTo>
                    <a:pt x="226" y="386"/>
                    <a:pt x="224" y="385"/>
                    <a:pt x="222" y="383"/>
                  </a:cubicBezTo>
                  <a:cubicBezTo>
                    <a:pt x="221" y="384"/>
                    <a:pt x="222" y="384"/>
                    <a:pt x="223" y="385"/>
                  </a:cubicBezTo>
                  <a:cubicBezTo>
                    <a:pt x="221" y="385"/>
                    <a:pt x="219" y="384"/>
                    <a:pt x="217" y="382"/>
                  </a:cubicBezTo>
                  <a:cubicBezTo>
                    <a:pt x="215" y="381"/>
                    <a:pt x="214" y="379"/>
                    <a:pt x="212" y="380"/>
                  </a:cubicBezTo>
                  <a:cubicBezTo>
                    <a:pt x="213" y="380"/>
                    <a:pt x="214" y="381"/>
                    <a:pt x="215" y="383"/>
                  </a:cubicBezTo>
                  <a:cubicBezTo>
                    <a:pt x="211" y="380"/>
                    <a:pt x="208" y="378"/>
                    <a:pt x="205" y="376"/>
                  </a:cubicBezTo>
                  <a:cubicBezTo>
                    <a:pt x="203" y="374"/>
                    <a:pt x="200" y="372"/>
                    <a:pt x="196" y="369"/>
                  </a:cubicBezTo>
                  <a:cubicBezTo>
                    <a:pt x="196" y="369"/>
                    <a:pt x="197" y="369"/>
                    <a:pt x="197" y="369"/>
                  </a:cubicBezTo>
                  <a:cubicBezTo>
                    <a:pt x="195" y="368"/>
                    <a:pt x="194" y="368"/>
                    <a:pt x="192" y="367"/>
                  </a:cubicBezTo>
                  <a:cubicBezTo>
                    <a:pt x="192" y="366"/>
                    <a:pt x="192" y="366"/>
                    <a:pt x="192" y="365"/>
                  </a:cubicBezTo>
                  <a:cubicBezTo>
                    <a:pt x="192" y="366"/>
                    <a:pt x="191" y="365"/>
                    <a:pt x="191" y="365"/>
                  </a:cubicBezTo>
                  <a:cubicBezTo>
                    <a:pt x="190" y="365"/>
                    <a:pt x="192" y="366"/>
                    <a:pt x="191" y="367"/>
                  </a:cubicBezTo>
                  <a:cubicBezTo>
                    <a:pt x="190" y="366"/>
                    <a:pt x="188" y="365"/>
                    <a:pt x="187" y="364"/>
                  </a:cubicBezTo>
                  <a:cubicBezTo>
                    <a:pt x="185" y="362"/>
                    <a:pt x="184" y="361"/>
                    <a:pt x="182" y="360"/>
                  </a:cubicBezTo>
                  <a:cubicBezTo>
                    <a:pt x="181" y="358"/>
                    <a:pt x="179" y="357"/>
                    <a:pt x="179" y="355"/>
                  </a:cubicBezTo>
                  <a:cubicBezTo>
                    <a:pt x="177" y="356"/>
                    <a:pt x="178" y="357"/>
                    <a:pt x="176" y="356"/>
                  </a:cubicBezTo>
                  <a:cubicBezTo>
                    <a:pt x="176" y="354"/>
                    <a:pt x="175" y="352"/>
                    <a:pt x="178" y="353"/>
                  </a:cubicBezTo>
                  <a:cubicBezTo>
                    <a:pt x="178" y="353"/>
                    <a:pt x="178" y="352"/>
                    <a:pt x="178" y="352"/>
                  </a:cubicBezTo>
                  <a:cubicBezTo>
                    <a:pt x="177" y="353"/>
                    <a:pt x="175" y="350"/>
                    <a:pt x="173" y="349"/>
                  </a:cubicBezTo>
                  <a:cubicBezTo>
                    <a:pt x="172" y="350"/>
                    <a:pt x="169" y="347"/>
                    <a:pt x="170" y="346"/>
                  </a:cubicBezTo>
                  <a:cubicBezTo>
                    <a:pt x="169" y="347"/>
                    <a:pt x="168" y="346"/>
                    <a:pt x="167" y="345"/>
                  </a:cubicBezTo>
                  <a:cubicBezTo>
                    <a:pt x="167" y="342"/>
                    <a:pt x="169" y="345"/>
                    <a:pt x="169" y="344"/>
                  </a:cubicBezTo>
                  <a:cubicBezTo>
                    <a:pt x="168" y="343"/>
                    <a:pt x="167" y="341"/>
                    <a:pt x="166" y="341"/>
                  </a:cubicBezTo>
                  <a:cubicBezTo>
                    <a:pt x="168" y="344"/>
                    <a:pt x="164" y="339"/>
                    <a:pt x="165" y="342"/>
                  </a:cubicBezTo>
                  <a:cubicBezTo>
                    <a:pt x="165" y="343"/>
                    <a:pt x="165" y="342"/>
                    <a:pt x="167" y="343"/>
                  </a:cubicBezTo>
                  <a:cubicBezTo>
                    <a:pt x="166" y="344"/>
                    <a:pt x="165" y="344"/>
                    <a:pt x="164" y="343"/>
                  </a:cubicBezTo>
                  <a:cubicBezTo>
                    <a:pt x="163" y="341"/>
                    <a:pt x="164" y="340"/>
                    <a:pt x="164" y="340"/>
                  </a:cubicBezTo>
                  <a:cubicBezTo>
                    <a:pt x="163" y="339"/>
                    <a:pt x="162" y="336"/>
                    <a:pt x="160" y="336"/>
                  </a:cubicBezTo>
                  <a:cubicBezTo>
                    <a:pt x="162" y="337"/>
                    <a:pt x="162" y="338"/>
                    <a:pt x="163" y="339"/>
                  </a:cubicBezTo>
                  <a:cubicBezTo>
                    <a:pt x="163" y="340"/>
                    <a:pt x="163" y="341"/>
                    <a:pt x="162" y="341"/>
                  </a:cubicBezTo>
                  <a:cubicBezTo>
                    <a:pt x="161" y="339"/>
                    <a:pt x="163" y="340"/>
                    <a:pt x="162" y="339"/>
                  </a:cubicBezTo>
                  <a:cubicBezTo>
                    <a:pt x="161" y="338"/>
                    <a:pt x="158" y="336"/>
                    <a:pt x="160" y="335"/>
                  </a:cubicBezTo>
                  <a:cubicBezTo>
                    <a:pt x="158" y="334"/>
                    <a:pt x="158" y="335"/>
                    <a:pt x="158" y="336"/>
                  </a:cubicBezTo>
                  <a:cubicBezTo>
                    <a:pt x="156" y="334"/>
                    <a:pt x="157" y="334"/>
                    <a:pt x="158" y="334"/>
                  </a:cubicBezTo>
                  <a:cubicBezTo>
                    <a:pt x="157" y="333"/>
                    <a:pt x="158" y="333"/>
                    <a:pt x="157" y="332"/>
                  </a:cubicBezTo>
                  <a:cubicBezTo>
                    <a:pt x="156" y="332"/>
                    <a:pt x="157" y="334"/>
                    <a:pt x="156" y="334"/>
                  </a:cubicBezTo>
                  <a:cubicBezTo>
                    <a:pt x="155" y="333"/>
                    <a:pt x="156" y="332"/>
                    <a:pt x="156" y="332"/>
                  </a:cubicBezTo>
                  <a:cubicBezTo>
                    <a:pt x="154" y="330"/>
                    <a:pt x="153" y="330"/>
                    <a:pt x="152" y="328"/>
                  </a:cubicBezTo>
                  <a:cubicBezTo>
                    <a:pt x="152" y="326"/>
                    <a:pt x="149" y="325"/>
                    <a:pt x="150" y="322"/>
                  </a:cubicBezTo>
                  <a:cubicBezTo>
                    <a:pt x="149" y="323"/>
                    <a:pt x="149" y="324"/>
                    <a:pt x="148" y="323"/>
                  </a:cubicBezTo>
                  <a:cubicBezTo>
                    <a:pt x="148" y="322"/>
                    <a:pt x="149" y="322"/>
                    <a:pt x="148" y="321"/>
                  </a:cubicBezTo>
                  <a:cubicBezTo>
                    <a:pt x="148" y="321"/>
                    <a:pt x="147" y="322"/>
                    <a:pt x="147" y="321"/>
                  </a:cubicBezTo>
                  <a:cubicBezTo>
                    <a:pt x="147" y="321"/>
                    <a:pt x="147" y="320"/>
                    <a:pt x="146" y="320"/>
                  </a:cubicBezTo>
                  <a:cubicBezTo>
                    <a:pt x="147" y="320"/>
                    <a:pt x="147" y="321"/>
                    <a:pt x="148" y="320"/>
                  </a:cubicBezTo>
                  <a:cubicBezTo>
                    <a:pt x="143" y="315"/>
                    <a:pt x="142" y="314"/>
                    <a:pt x="142" y="309"/>
                  </a:cubicBezTo>
                  <a:cubicBezTo>
                    <a:pt x="140" y="309"/>
                    <a:pt x="139" y="306"/>
                    <a:pt x="139" y="305"/>
                  </a:cubicBezTo>
                  <a:cubicBezTo>
                    <a:pt x="138" y="306"/>
                    <a:pt x="137" y="305"/>
                    <a:pt x="137" y="305"/>
                  </a:cubicBezTo>
                  <a:cubicBezTo>
                    <a:pt x="138" y="307"/>
                    <a:pt x="137" y="306"/>
                    <a:pt x="136" y="307"/>
                  </a:cubicBezTo>
                  <a:cubicBezTo>
                    <a:pt x="137" y="308"/>
                    <a:pt x="138" y="309"/>
                    <a:pt x="138" y="311"/>
                  </a:cubicBezTo>
                  <a:cubicBezTo>
                    <a:pt x="139" y="310"/>
                    <a:pt x="140" y="312"/>
                    <a:pt x="141" y="313"/>
                  </a:cubicBezTo>
                  <a:cubicBezTo>
                    <a:pt x="140" y="313"/>
                    <a:pt x="141" y="315"/>
                    <a:pt x="141" y="315"/>
                  </a:cubicBezTo>
                  <a:cubicBezTo>
                    <a:pt x="141" y="315"/>
                    <a:pt x="144" y="318"/>
                    <a:pt x="144" y="319"/>
                  </a:cubicBezTo>
                  <a:cubicBezTo>
                    <a:pt x="143" y="319"/>
                    <a:pt x="142" y="315"/>
                    <a:pt x="141" y="317"/>
                  </a:cubicBezTo>
                  <a:cubicBezTo>
                    <a:pt x="143" y="319"/>
                    <a:pt x="142" y="319"/>
                    <a:pt x="141" y="318"/>
                  </a:cubicBezTo>
                  <a:cubicBezTo>
                    <a:pt x="144" y="324"/>
                    <a:pt x="144" y="324"/>
                    <a:pt x="148" y="328"/>
                  </a:cubicBezTo>
                  <a:cubicBezTo>
                    <a:pt x="148" y="329"/>
                    <a:pt x="146" y="328"/>
                    <a:pt x="146" y="329"/>
                  </a:cubicBezTo>
                  <a:cubicBezTo>
                    <a:pt x="148" y="329"/>
                    <a:pt x="149" y="333"/>
                    <a:pt x="150" y="335"/>
                  </a:cubicBezTo>
                  <a:cubicBezTo>
                    <a:pt x="150" y="335"/>
                    <a:pt x="149" y="333"/>
                    <a:pt x="149" y="334"/>
                  </a:cubicBezTo>
                  <a:cubicBezTo>
                    <a:pt x="149" y="335"/>
                    <a:pt x="150" y="335"/>
                    <a:pt x="150" y="336"/>
                  </a:cubicBezTo>
                  <a:cubicBezTo>
                    <a:pt x="149" y="335"/>
                    <a:pt x="149" y="336"/>
                    <a:pt x="149" y="337"/>
                  </a:cubicBezTo>
                  <a:cubicBezTo>
                    <a:pt x="151" y="337"/>
                    <a:pt x="151" y="336"/>
                    <a:pt x="151" y="336"/>
                  </a:cubicBezTo>
                  <a:cubicBezTo>
                    <a:pt x="153" y="338"/>
                    <a:pt x="155" y="341"/>
                    <a:pt x="156" y="343"/>
                  </a:cubicBezTo>
                  <a:cubicBezTo>
                    <a:pt x="157" y="346"/>
                    <a:pt x="159" y="348"/>
                    <a:pt x="158" y="350"/>
                  </a:cubicBezTo>
                  <a:cubicBezTo>
                    <a:pt x="157" y="347"/>
                    <a:pt x="154" y="347"/>
                    <a:pt x="154" y="344"/>
                  </a:cubicBezTo>
                  <a:cubicBezTo>
                    <a:pt x="153" y="345"/>
                    <a:pt x="152" y="344"/>
                    <a:pt x="152" y="345"/>
                  </a:cubicBezTo>
                  <a:cubicBezTo>
                    <a:pt x="154" y="348"/>
                    <a:pt x="156" y="349"/>
                    <a:pt x="158" y="353"/>
                  </a:cubicBezTo>
                  <a:cubicBezTo>
                    <a:pt x="157" y="353"/>
                    <a:pt x="157" y="353"/>
                    <a:pt x="158" y="354"/>
                  </a:cubicBezTo>
                  <a:cubicBezTo>
                    <a:pt x="158" y="354"/>
                    <a:pt x="158" y="353"/>
                    <a:pt x="159" y="354"/>
                  </a:cubicBezTo>
                  <a:cubicBezTo>
                    <a:pt x="158" y="354"/>
                    <a:pt x="158" y="354"/>
                    <a:pt x="159" y="355"/>
                  </a:cubicBezTo>
                  <a:cubicBezTo>
                    <a:pt x="159" y="355"/>
                    <a:pt x="161" y="356"/>
                    <a:pt x="161" y="357"/>
                  </a:cubicBezTo>
                  <a:cubicBezTo>
                    <a:pt x="158" y="355"/>
                    <a:pt x="159" y="358"/>
                    <a:pt x="157" y="357"/>
                  </a:cubicBezTo>
                  <a:cubicBezTo>
                    <a:pt x="156" y="355"/>
                    <a:pt x="158" y="354"/>
                    <a:pt x="156" y="354"/>
                  </a:cubicBezTo>
                  <a:cubicBezTo>
                    <a:pt x="157" y="355"/>
                    <a:pt x="155" y="354"/>
                    <a:pt x="156" y="356"/>
                  </a:cubicBezTo>
                  <a:cubicBezTo>
                    <a:pt x="156" y="355"/>
                    <a:pt x="153" y="354"/>
                    <a:pt x="153" y="353"/>
                  </a:cubicBezTo>
                  <a:cubicBezTo>
                    <a:pt x="155" y="353"/>
                    <a:pt x="154" y="352"/>
                    <a:pt x="154" y="351"/>
                  </a:cubicBezTo>
                  <a:cubicBezTo>
                    <a:pt x="154" y="352"/>
                    <a:pt x="153" y="352"/>
                    <a:pt x="152" y="353"/>
                  </a:cubicBezTo>
                  <a:cubicBezTo>
                    <a:pt x="151" y="352"/>
                    <a:pt x="150" y="350"/>
                    <a:pt x="149" y="350"/>
                  </a:cubicBezTo>
                  <a:cubicBezTo>
                    <a:pt x="149" y="349"/>
                    <a:pt x="148" y="348"/>
                    <a:pt x="148" y="347"/>
                  </a:cubicBezTo>
                  <a:cubicBezTo>
                    <a:pt x="149" y="348"/>
                    <a:pt x="149" y="347"/>
                    <a:pt x="150" y="347"/>
                  </a:cubicBezTo>
                  <a:cubicBezTo>
                    <a:pt x="149" y="345"/>
                    <a:pt x="149" y="348"/>
                    <a:pt x="148" y="346"/>
                  </a:cubicBezTo>
                  <a:cubicBezTo>
                    <a:pt x="148" y="346"/>
                    <a:pt x="147" y="345"/>
                    <a:pt x="146" y="345"/>
                  </a:cubicBezTo>
                  <a:cubicBezTo>
                    <a:pt x="147" y="346"/>
                    <a:pt x="148" y="346"/>
                    <a:pt x="148" y="347"/>
                  </a:cubicBezTo>
                  <a:cubicBezTo>
                    <a:pt x="147" y="346"/>
                    <a:pt x="146" y="346"/>
                    <a:pt x="145" y="345"/>
                  </a:cubicBezTo>
                  <a:cubicBezTo>
                    <a:pt x="146" y="344"/>
                    <a:pt x="145" y="343"/>
                    <a:pt x="146" y="342"/>
                  </a:cubicBezTo>
                  <a:cubicBezTo>
                    <a:pt x="147" y="344"/>
                    <a:pt x="147" y="342"/>
                    <a:pt x="147" y="342"/>
                  </a:cubicBezTo>
                  <a:cubicBezTo>
                    <a:pt x="146" y="342"/>
                    <a:pt x="144" y="339"/>
                    <a:pt x="145" y="341"/>
                  </a:cubicBezTo>
                  <a:cubicBezTo>
                    <a:pt x="145" y="341"/>
                    <a:pt x="146" y="342"/>
                    <a:pt x="146" y="342"/>
                  </a:cubicBezTo>
                  <a:cubicBezTo>
                    <a:pt x="145" y="341"/>
                    <a:pt x="145" y="343"/>
                    <a:pt x="144" y="342"/>
                  </a:cubicBezTo>
                  <a:cubicBezTo>
                    <a:pt x="144" y="341"/>
                    <a:pt x="143" y="340"/>
                    <a:pt x="143" y="339"/>
                  </a:cubicBezTo>
                  <a:cubicBezTo>
                    <a:pt x="143" y="339"/>
                    <a:pt x="144" y="340"/>
                    <a:pt x="145" y="340"/>
                  </a:cubicBezTo>
                  <a:cubicBezTo>
                    <a:pt x="144" y="338"/>
                    <a:pt x="140" y="337"/>
                    <a:pt x="141" y="335"/>
                  </a:cubicBezTo>
                  <a:cubicBezTo>
                    <a:pt x="142" y="336"/>
                    <a:pt x="143" y="338"/>
                    <a:pt x="143" y="337"/>
                  </a:cubicBezTo>
                  <a:cubicBezTo>
                    <a:pt x="143" y="335"/>
                    <a:pt x="141" y="334"/>
                    <a:pt x="140" y="332"/>
                  </a:cubicBezTo>
                  <a:cubicBezTo>
                    <a:pt x="140" y="332"/>
                    <a:pt x="139" y="332"/>
                    <a:pt x="139" y="332"/>
                  </a:cubicBezTo>
                  <a:cubicBezTo>
                    <a:pt x="139" y="331"/>
                    <a:pt x="138" y="329"/>
                    <a:pt x="137" y="328"/>
                  </a:cubicBezTo>
                  <a:cubicBezTo>
                    <a:pt x="137" y="327"/>
                    <a:pt x="138" y="328"/>
                    <a:pt x="138" y="327"/>
                  </a:cubicBezTo>
                  <a:cubicBezTo>
                    <a:pt x="137" y="327"/>
                    <a:pt x="135" y="324"/>
                    <a:pt x="135" y="325"/>
                  </a:cubicBezTo>
                  <a:cubicBezTo>
                    <a:pt x="135" y="325"/>
                    <a:pt x="136" y="326"/>
                    <a:pt x="135" y="326"/>
                  </a:cubicBezTo>
                  <a:cubicBezTo>
                    <a:pt x="134" y="325"/>
                    <a:pt x="135" y="325"/>
                    <a:pt x="133" y="323"/>
                  </a:cubicBezTo>
                  <a:cubicBezTo>
                    <a:pt x="132" y="323"/>
                    <a:pt x="134" y="325"/>
                    <a:pt x="134" y="326"/>
                  </a:cubicBezTo>
                  <a:cubicBezTo>
                    <a:pt x="132" y="323"/>
                    <a:pt x="133" y="326"/>
                    <a:pt x="133" y="326"/>
                  </a:cubicBezTo>
                  <a:cubicBezTo>
                    <a:pt x="131" y="326"/>
                    <a:pt x="132" y="323"/>
                    <a:pt x="132" y="323"/>
                  </a:cubicBezTo>
                  <a:cubicBezTo>
                    <a:pt x="131" y="324"/>
                    <a:pt x="129" y="323"/>
                    <a:pt x="130" y="325"/>
                  </a:cubicBezTo>
                  <a:cubicBezTo>
                    <a:pt x="132" y="325"/>
                    <a:pt x="131" y="327"/>
                    <a:pt x="133" y="328"/>
                  </a:cubicBezTo>
                  <a:cubicBezTo>
                    <a:pt x="133" y="328"/>
                    <a:pt x="132" y="329"/>
                    <a:pt x="133" y="329"/>
                  </a:cubicBezTo>
                  <a:cubicBezTo>
                    <a:pt x="134" y="330"/>
                    <a:pt x="133" y="328"/>
                    <a:pt x="135" y="329"/>
                  </a:cubicBezTo>
                  <a:cubicBezTo>
                    <a:pt x="137" y="334"/>
                    <a:pt x="133" y="333"/>
                    <a:pt x="131" y="329"/>
                  </a:cubicBezTo>
                  <a:cubicBezTo>
                    <a:pt x="132" y="331"/>
                    <a:pt x="132" y="331"/>
                    <a:pt x="133" y="332"/>
                  </a:cubicBezTo>
                  <a:cubicBezTo>
                    <a:pt x="131" y="331"/>
                    <a:pt x="133" y="334"/>
                    <a:pt x="133" y="335"/>
                  </a:cubicBezTo>
                  <a:cubicBezTo>
                    <a:pt x="132" y="334"/>
                    <a:pt x="130" y="330"/>
                    <a:pt x="129" y="330"/>
                  </a:cubicBezTo>
                  <a:cubicBezTo>
                    <a:pt x="131" y="333"/>
                    <a:pt x="133" y="336"/>
                    <a:pt x="134" y="337"/>
                  </a:cubicBezTo>
                  <a:cubicBezTo>
                    <a:pt x="133" y="337"/>
                    <a:pt x="131" y="336"/>
                    <a:pt x="130" y="334"/>
                  </a:cubicBezTo>
                  <a:cubicBezTo>
                    <a:pt x="129" y="332"/>
                    <a:pt x="128" y="331"/>
                    <a:pt x="126" y="329"/>
                  </a:cubicBezTo>
                  <a:cubicBezTo>
                    <a:pt x="127" y="329"/>
                    <a:pt x="127" y="328"/>
                    <a:pt x="126" y="327"/>
                  </a:cubicBezTo>
                  <a:cubicBezTo>
                    <a:pt x="125" y="327"/>
                    <a:pt x="124" y="324"/>
                    <a:pt x="122" y="323"/>
                  </a:cubicBezTo>
                  <a:cubicBezTo>
                    <a:pt x="123" y="322"/>
                    <a:pt x="121" y="319"/>
                    <a:pt x="120" y="318"/>
                  </a:cubicBezTo>
                  <a:cubicBezTo>
                    <a:pt x="120" y="319"/>
                    <a:pt x="119" y="320"/>
                    <a:pt x="120" y="321"/>
                  </a:cubicBezTo>
                  <a:cubicBezTo>
                    <a:pt x="119" y="320"/>
                    <a:pt x="121" y="320"/>
                    <a:pt x="121" y="321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122" y="324"/>
                    <a:pt x="124" y="325"/>
                    <a:pt x="123" y="327"/>
                  </a:cubicBezTo>
                  <a:cubicBezTo>
                    <a:pt x="124" y="326"/>
                    <a:pt x="124" y="326"/>
                    <a:pt x="124" y="325"/>
                  </a:cubicBezTo>
                  <a:cubicBezTo>
                    <a:pt x="127" y="331"/>
                    <a:pt x="128" y="333"/>
                    <a:pt x="130" y="336"/>
                  </a:cubicBezTo>
                  <a:cubicBezTo>
                    <a:pt x="133" y="338"/>
                    <a:pt x="137" y="343"/>
                    <a:pt x="138" y="346"/>
                  </a:cubicBezTo>
                  <a:cubicBezTo>
                    <a:pt x="138" y="346"/>
                    <a:pt x="138" y="345"/>
                    <a:pt x="138" y="346"/>
                  </a:cubicBezTo>
                  <a:cubicBezTo>
                    <a:pt x="138" y="347"/>
                    <a:pt x="140" y="348"/>
                    <a:pt x="142" y="350"/>
                  </a:cubicBezTo>
                  <a:cubicBezTo>
                    <a:pt x="141" y="350"/>
                    <a:pt x="141" y="351"/>
                    <a:pt x="142" y="352"/>
                  </a:cubicBezTo>
                  <a:cubicBezTo>
                    <a:pt x="143" y="350"/>
                    <a:pt x="144" y="354"/>
                    <a:pt x="144" y="354"/>
                  </a:cubicBezTo>
                  <a:cubicBezTo>
                    <a:pt x="144" y="354"/>
                    <a:pt x="145" y="354"/>
                    <a:pt x="145" y="354"/>
                  </a:cubicBezTo>
                  <a:cubicBezTo>
                    <a:pt x="145" y="355"/>
                    <a:pt x="142" y="353"/>
                    <a:pt x="143" y="354"/>
                  </a:cubicBezTo>
                  <a:cubicBezTo>
                    <a:pt x="144" y="354"/>
                    <a:pt x="145" y="356"/>
                    <a:pt x="145" y="356"/>
                  </a:cubicBezTo>
                  <a:cubicBezTo>
                    <a:pt x="145" y="355"/>
                    <a:pt x="145" y="354"/>
                    <a:pt x="145" y="354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9" y="356"/>
                    <a:pt x="150" y="356"/>
                    <a:pt x="149" y="354"/>
                  </a:cubicBezTo>
                  <a:cubicBezTo>
                    <a:pt x="148" y="355"/>
                    <a:pt x="149" y="356"/>
                    <a:pt x="148" y="356"/>
                  </a:cubicBezTo>
                  <a:cubicBezTo>
                    <a:pt x="147" y="355"/>
                    <a:pt x="145" y="352"/>
                    <a:pt x="146" y="352"/>
                  </a:cubicBezTo>
                  <a:cubicBezTo>
                    <a:pt x="145" y="352"/>
                    <a:pt x="142" y="346"/>
                    <a:pt x="143" y="349"/>
                  </a:cubicBezTo>
                  <a:cubicBezTo>
                    <a:pt x="142" y="348"/>
                    <a:pt x="141" y="347"/>
                    <a:pt x="141" y="347"/>
                  </a:cubicBezTo>
                  <a:cubicBezTo>
                    <a:pt x="142" y="346"/>
                    <a:pt x="143" y="346"/>
                    <a:pt x="143" y="346"/>
                  </a:cubicBezTo>
                  <a:cubicBezTo>
                    <a:pt x="142" y="344"/>
                    <a:pt x="142" y="343"/>
                    <a:pt x="142" y="342"/>
                  </a:cubicBezTo>
                  <a:cubicBezTo>
                    <a:pt x="142" y="343"/>
                    <a:pt x="142" y="342"/>
                    <a:pt x="143" y="343"/>
                  </a:cubicBezTo>
                  <a:cubicBezTo>
                    <a:pt x="144" y="344"/>
                    <a:pt x="145" y="344"/>
                    <a:pt x="145" y="345"/>
                  </a:cubicBezTo>
                  <a:cubicBezTo>
                    <a:pt x="144" y="345"/>
                    <a:pt x="143" y="343"/>
                    <a:pt x="143" y="344"/>
                  </a:cubicBezTo>
                  <a:cubicBezTo>
                    <a:pt x="144" y="345"/>
                    <a:pt x="144" y="346"/>
                    <a:pt x="145" y="348"/>
                  </a:cubicBezTo>
                  <a:cubicBezTo>
                    <a:pt x="146" y="347"/>
                    <a:pt x="148" y="349"/>
                    <a:pt x="150" y="351"/>
                  </a:cubicBezTo>
                  <a:cubicBezTo>
                    <a:pt x="151" y="352"/>
                    <a:pt x="152" y="354"/>
                    <a:pt x="151" y="354"/>
                  </a:cubicBezTo>
                  <a:cubicBezTo>
                    <a:pt x="153" y="355"/>
                    <a:pt x="154" y="356"/>
                    <a:pt x="153" y="354"/>
                  </a:cubicBezTo>
                  <a:cubicBezTo>
                    <a:pt x="154" y="356"/>
                    <a:pt x="157" y="359"/>
                    <a:pt x="157" y="357"/>
                  </a:cubicBezTo>
                  <a:cubicBezTo>
                    <a:pt x="157" y="358"/>
                    <a:pt x="158" y="359"/>
                    <a:pt x="158" y="359"/>
                  </a:cubicBezTo>
                  <a:cubicBezTo>
                    <a:pt x="157" y="360"/>
                    <a:pt x="155" y="357"/>
                    <a:pt x="155" y="358"/>
                  </a:cubicBezTo>
                  <a:cubicBezTo>
                    <a:pt x="155" y="358"/>
                    <a:pt x="156" y="359"/>
                    <a:pt x="156" y="360"/>
                  </a:cubicBezTo>
                  <a:cubicBezTo>
                    <a:pt x="157" y="360"/>
                    <a:pt x="158" y="361"/>
                    <a:pt x="158" y="361"/>
                  </a:cubicBezTo>
                  <a:cubicBezTo>
                    <a:pt x="157" y="360"/>
                    <a:pt x="157" y="362"/>
                    <a:pt x="155" y="360"/>
                  </a:cubicBezTo>
                  <a:cubicBezTo>
                    <a:pt x="157" y="361"/>
                    <a:pt x="155" y="359"/>
                    <a:pt x="154" y="358"/>
                  </a:cubicBezTo>
                  <a:cubicBezTo>
                    <a:pt x="155" y="359"/>
                    <a:pt x="155" y="357"/>
                    <a:pt x="153" y="356"/>
                  </a:cubicBezTo>
                  <a:cubicBezTo>
                    <a:pt x="154" y="358"/>
                    <a:pt x="153" y="358"/>
                    <a:pt x="151" y="357"/>
                  </a:cubicBezTo>
                  <a:cubicBezTo>
                    <a:pt x="153" y="358"/>
                    <a:pt x="154" y="359"/>
                    <a:pt x="155" y="361"/>
                  </a:cubicBezTo>
                  <a:cubicBezTo>
                    <a:pt x="156" y="362"/>
                    <a:pt x="157" y="363"/>
                    <a:pt x="158" y="364"/>
                  </a:cubicBezTo>
                  <a:cubicBezTo>
                    <a:pt x="157" y="363"/>
                    <a:pt x="160" y="365"/>
                    <a:pt x="160" y="365"/>
                  </a:cubicBezTo>
                  <a:cubicBezTo>
                    <a:pt x="164" y="367"/>
                    <a:pt x="164" y="369"/>
                    <a:pt x="167" y="372"/>
                  </a:cubicBezTo>
                  <a:cubicBezTo>
                    <a:pt x="166" y="371"/>
                    <a:pt x="167" y="374"/>
                    <a:pt x="166" y="373"/>
                  </a:cubicBezTo>
                  <a:cubicBezTo>
                    <a:pt x="167" y="372"/>
                    <a:pt x="163" y="369"/>
                    <a:pt x="163" y="369"/>
                  </a:cubicBezTo>
                  <a:cubicBezTo>
                    <a:pt x="163" y="370"/>
                    <a:pt x="163" y="370"/>
                    <a:pt x="162" y="370"/>
                  </a:cubicBezTo>
                  <a:cubicBezTo>
                    <a:pt x="167" y="373"/>
                    <a:pt x="166" y="376"/>
                    <a:pt x="162" y="372"/>
                  </a:cubicBezTo>
                  <a:cubicBezTo>
                    <a:pt x="162" y="372"/>
                    <a:pt x="162" y="371"/>
                    <a:pt x="162" y="371"/>
                  </a:cubicBezTo>
                  <a:cubicBezTo>
                    <a:pt x="161" y="370"/>
                    <a:pt x="160" y="368"/>
                    <a:pt x="159" y="369"/>
                  </a:cubicBezTo>
                  <a:cubicBezTo>
                    <a:pt x="163" y="372"/>
                    <a:pt x="159" y="371"/>
                    <a:pt x="161" y="374"/>
                  </a:cubicBezTo>
                  <a:cubicBezTo>
                    <a:pt x="162" y="374"/>
                    <a:pt x="162" y="373"/>
                    <a:pt x="164" y="374"/>
                  </a:cubicBezTo>
                  <a:cubicBezTo>
                    <a:pt x="164" y="375"/>
                    <a:pt x="162" y="375"/>
                    <a:pt x="163" y="376"/>
                  </a:cubicBezTo>
                  <a:cubicBezTo>
                    <a:pt x="165" y="377"/>
                    <a:pt x="164" y="376"/>
                    <a:pt x="165" y="376"/>
                  </a:cubicBezTo>
                  <a:cubicBezTo>
                    <a:pt x="167" y="377"/>
                    <a:pt x="168" y="379"/>
                    <a:pt x="165" y="378"/>
                  </a:cubicBezTo>
                  <a:cubicBezTo>
                    <a:pt x="167" y="379"/>
                    <a:pt x="167" y="380"/>
                    <a:pt x="167" y="380"/>
                  </a:cubicBezTo>
                  <a:cubicBezTo>
                    <a:pt x="167" y="380"/>
                    <a:pt x="167" y="380"/>
                    <a:pt x="166" y="380"/>
                  </a:cubicBezTo>
                  <a:cubicBezTo>
                    <a:pt x="164" y="378"/>
                    <a:pt x="162" y="376"/>
                    <a:pt x="160" y="374"/>
                  </a:cubicBezTo>
                  <a:cubicBezTo>
                    <a:pt x="159" y="373"/>
                    <a:pt x="157" y="371"/>
                    <a:pt x="156" y="369"/>
                  </a:cubicBezTo>
                  <a:cubicBezTo>
                    <a:pt x="157" y="370"/>
                    <a:pt x="157" y="372"/>
                    <a:pt x="156" y="371"/>
                  </a:cubicBezTo>
                  <a:cubicBezTo>
                    <a:pt x="155" y="370"/>
                    <a:pt x="154" y="369"/>
                    <a:pt x="154" y="368"/>
                  </a:cubicBezTo>
                  <a:cubicBezTo>
                    <a:pt x="154" y="369"/>
                    <a:pt x="154" y="368"/>
                    <a:pt x="153" y="367"/>
                  </a:cubicBezTo>
                  <a:cubicBezTo>
                    <a:pt x="152" y="367"/>
                    <a:pt x="153" y="368"/>
                    <a:pt x="152" y="368"/>
                  </a:cubicBezTo>
                  <a:cubicBezTo>
                    <a:pt x="149" y="366"/>
                    <a:pt x="147" y="364"/>
                    <a:pt x="146" y="362"/>
                  </a:cubicBezTo>
                  <a:cubicBezTo>
                    <a:pt x="148" y="363"/>
                    <a:pt x="147" y="360"/>
                    <a:pt x="147" y="359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3" y="366"/>
                    <a:pt x="155" y="368"/>
                    <a:pt x="156" y="368"/>
                  </a:cubicBezTo>
                  <a:cubicBezTo>
                    <a:pt x="156" y="367"/>
                    <a:pt x="153" y="365"/>
                    <a:pt x="153" y="364"/>
                  </a:cubicBezTo>
                  <a:cubicBezTo>
                    <a:pt x="156" y="367"/>
                    <a:pt x="156" y="369"/>
                    <a:pt x="158" y="371"/>
                  </a:cubicBezTo>
                  <a:cubicBezTo>
                    <a:pt x="159" y="370"/>
                    <a:pt x="157" y="368"/>
                    <a:pt x="156" y="366"/>
                  </a:cubicBezTo>
                  <a:cubicBezTo>
                    <a:pt x="157" y="364"/>
                    <a:pt x="160" y="369"/>
                    <a:pt x="163" y="368"/>
                  </a:cubicBezTo>
                  <a:cubicBezTo>
                    <a:pt x="160" y="366"/>
                    <a:pt x="157" y="365"/>
                    <a:pt x="155" y="364"/>
                  </a:cubicBezTo>
                  <a:cubicBezTo>
                    <a:pt x="154" y="361"/>
                    <a:pt x="153" y="360"/>
                    <a:pt x="151" y="357"/>
                  </a:cubicBezTo>
                  <a:cubicBezTo>
                    <a:pt x="151" y="359"/>
                    <a:pt x="152" y="358"/>
                    <a:pt x="150" y="359"/>
                  </a:cubicBezTo>
                  <a:cubicBezTo>
                    <a:pt x="151" y="360"/>
                    <a:pt x="152" y="360"/>
                    <a:pt x="152" y="360"/>
                  </a:cubicBezTo>
                  <a:cubicBezTo>
                    <a:pt x="151" y="360"/>
                    <a:pt x="149" y="358"/>
                    <a:pt x="148" y="359"/>
                  </a:cubicBezTo>
                  <a:cubicBezTo>
                    <a:pt x="148" y="357"/>
                    <a:pt x="148" y="357"/>
                    <a:pt x="146" y="356"/>
                  </a:cubicBezTo>
                  <a:cubicBezTo>
                    <a:pt x="146" y="356"/>
                    <a:pt x="148" y="359"/>
                    <a:pt x="145" y="358"/>
                  </a:cubicBezTo>
                  <a:cubicBezTo>
                    <a:pt x="144" y="356"/>
                    <a:pt x="145" y="358"/>
                    <a:pt x="143" y="356"/>
                  </a:cubicBezTo>
                  <a:cubicBezTo>
                    <a:pt x="142" y="354"/>
                    <a:pt x="144" y="355"/>
                    <a:pt x="142" y="353"/>
                  </a:cubicBezTo>
                  <a:cubicBezTo>
                    <a:pt x="142" y="354"/>
                    <a:pt x="139" y="352"/>
                    <a:pt x="139" y="350"/>
                  </a:cubicBezTo>
                  <a:cubicBezTo>
                    <a:pt x="139" y="350"/>
                    <a:pt x="140" y="352"/>
                    <a:pt x="140" y="350"/>
                  </a:cubicBezTo>
                  <a:cubicBezTo>
                    <a:pt x="138" y="350"/>
                    <a:pt x="137" y="347"/>
                    <a:pt x="136" y="348"/>
                  </a:cubicBezTo>
                  <a:cubicBezTo>
                    <a:pt x="135" y="345"/>
                    <a:pt x="133" y="346"/>
                    <a:pt x="132" y="342"/>
                  </a:cubicBezTo>
                  <a:cubicBezTo>
                    <a:pt x="131" y="342"/>
                    <a:pt x="132" y="343"/>
                    <a:pt x="131" y="343"/>
                  </a:cubicBezTo>
                  <a:cubicBezTo>
                    <a:pt x="131" y="341"/>
                    <a:pt x="128" y="341"/>
                    <a:pt x="128" y="339"/>
                  </a:cubicBezTo>
                  <a:cubicBezTo>
                    <a:pt x="128" y="339"/>
                    <a:pt x="129" y="340"/>
                    <a:pt x="129" y="340"/>
                  </a:cubicBezTo>
                  <a:cubicBezTo>
                    <a:pt x="127" y="337"/>
                    <a:pt x="130" y="339"/>
                    <a:pt x="129" y="337"/>
                  </a:cubicBezTo>
                  <a:cubicBezTo>
                    <a:pt x="126" y="338"/>
                    <a:pt x="121" y="330"/>
                    <a:pt x="125" y="330"/>
                  </a:cubicBezTo>
                  <a:cubicBezTo>
                    <a:pt x="125" y="331"/>
                    <a:pt x="127" y="333"/>
                    <a:pt x="126" y="331"/>
                  </a:cubicBezTo>
                  <a:cubicBezTo>
                    <a:pt x="126" y="332"/>
                    <a:pt x="125" y="330"/>
                    <a:pt x="125" y="330"/>
                  </a:cubicBezTo>
                  <a:cubicBezTo>
                    <a:pt x="123" y="329"/>
                    <a:pt x="122" y="329"/>
                    <a:pt x="121" y="327"/>
                  </a:cubicBezTo>
                  <a:cubicBezTo>
                    <a:pt x="121" y="327"/>
                    <a:pt x="123" y="328"/>
                    <a:pt x="123" y="326"/>
                  </a:cubicBezTo>
                  <a:cubicBezTo>
                    <a:pt x="121" y="327"/>
                    <a:pt x="121" y="324"/>
                    <a:pt x="121" y="323"/>
                  </a:cubicBezTo>
                  <a:cubicBezTo>
                    <a:pt x="120" y="324"/>
                    <a:pt x="119" y="323"/>
                    <a:pt x="118" y="322"/>
                  </a:cubicBezTo>
                  <a:cubicBezTo>
                    <a:pt x="118" y="323"/>
                    <a:pt x="119" y="326"/>
                    <a:pt x="118" y="325"/>
                  </a:cubicBezTo>
                  <a:cubicBezTo>
                    <a:pt x="117" y="323"/>
                    <a:pt x="118" y="323"/>
                    <a:pt x="117" y="322"/>
                  </a:cubicBezTo>
                  <a:cubicBezTo>
                    <a:pt x="118" y="321"/>
                    <a:pt x="118" y="321"/>
                    <a:pt x="118" y="321"/>
                  </a:cubicBezTo>
                  <a:cubicBezTo>
                    <a:pt x="116" y="320"/>
                    <a:pt x="115" y="318"/>
                    <a:pt x="114" y="316"/>
                  </a:cubicBezTo>
                  <a:cubicBezTo>
                    <a:pt x="113" y="315"/>
                    <a:pt x="112" y="312"/>
                    <a:pt x="111" y="310"/>
                  </a:cubicBezTo>
                  <a:cubicBezTo>
                    <a:pt x="110" y="310"/>
                    <a:pt x="110" y="308"/>
                    <a:pt x="109" y="308"/>
                  </a:cubicBezTo>
                  <a:cubicBezTo>
                    <a:pt x="109" y="308"/>
                    <a:pt x="110" y="311"/>
                    <a:pt x="109" y="309"/>
                  </a:cubicBezTo>
                  <a:cubicBezTo>
                    <a:pt x="108" y="307"/>
                    <a:pt x="109" y="306"/>
                    <a:pt x="107" y="304"/>
                  </a:cubicBezTo>
                  <a:cubicBezTo>
                    <a:pt x="108" y="304"/>
                    <a:pt x="108" y="303"/>
                    <a:pt x="107" y="302"/>
                  </a:cubicBezTo>
                  <a:cubicBezTo>
                    <a:pt x="106" y="303"/>
                    <a:pt x="106" y="300"/>
                    <a:pt x="106" y="302"/>
                  </a:cubicBezTo>
                  <a:cubicBezTo>
                    <a:pt x="106" y="301"/>
                    <a:pt x="104" y="300"/>
                    <a:pt x="104" y="299"/>
                  </a:cubicBezTo>
                  <a:cubicBezTo>
                    <a:pt x="103" y="297"/>
                    <a:pt x="106" y="299"/>
                    <a:pt x="105" y="297"/>
                  </a:cubicBezTo>
                  <a:cubicBezTo>
                    <a:pt x="104" y="297"/>
                    <a:pt x="102" y="291"/>
                    <a:pt x="100" y="291"/>
                  </a:cubicBezTo>
                  <a:cubicBezTo>
                    <a:pt x="100" y="290"/>
                    <a:pt x="101" y="291"/>
                    <a:pt x="102" y="290"/>
                  </a:cubicBezTo>
                  <a:cubicBezTo>
                    <a:pt x="99" y="288"/>
                    <a:pt x="99" y="284"/>
                    <a:pt x="96" y="281"/>
                  </a:cubicBezTo>
                  <a:cubicBezTo>
                    <a:pt x="97" y="283"/>
                    <a:pt x="98" y="286"/>
                    <a:pt x="99" y="289"/>
                  </a:cubicBezTo>
                  <a:cubicBezTo>
                    <a:pt x="100" y="291"/>
                    <a:pt x="101" y="294"/>
                    <a:pt x="103" y="296"/>
                  </a:cubicBezTo>
                  <a:cubicBezTo>
                    <a:pt x="104" y="301"/>
                    <a:pt x="106" y="306"/>
                    <a:pt x="109" y="310"/>
                  </a:cubicBezTo>
                  <a:cubicBezTo>
                    <a:pt x="110" y="312"/>
                    <a:pt x="111" y="315"/>
                    <a:pt x="112" y="317"/>
                  </a:cubicBezTo>
                  <a:cubicBezTo>
                    <a:pt x="113" y="319"/>
                    <a:pt x="115" y="322"/>
                    <a:pt x="116" y="324"/>
                  </a:cubicBezTo>
                  <a:cubicBezTo>
                    <a:pt x="116" y="324"/>
                    <a:pt x="116" y="323"/>
                    <a:pt x="116" y="324"/>
                  </a:cubicBezTo>
                  <a:cubicBezTo>
                    <a:pt x="117" y="325"/>
                    <a:pt x="117" y="326"/>
                    <a:pt x="118" y="327"/>
                  </a:cubicBezTo>
                  <a:cubicBezTo>
                    <a:pt x="118" y="328"/>
                    <a:pt x="119" y="329"/>
                    <a:pt x="120" y="330"/>
                  </a:cubicBezTo>
                  <a:cubicBezTo>
                    <a:pt x="121" y="329"/>
                    <a:pt x="118" y="328"/>
                    <a:pt x="119" y="328"/>
                  </a:cubicBezTo>
                  <a:cubicBezTo>
                    <a:pt x="121" y="329"/>
                    <a:pt x="122" y="331"/>
                    <a:pt x="123" y="334"/>
                  </a:cubicBezTo>
                  <a:cubicBezTo>
                    <a:pt x="122" y="334"/>
                    <a:pt x="123" y="337"/>
                    <a:pt x="125" y="338"/>
                  </a:cubicBezTo>
                  <a:cubicBezTo>
                    <a:pt x="124" y="337"/>
                    <a:pt x="125" y="337"/>
                    <a:pt x="126" y="338"/>
                  </a:cubicBezTo>
                  <a:cubicBezTo>
                    <a:pt x="126" y="340"/>
                    <a:pt x="128" y="340"/>
                    <a:pt x="128" y="342"/>
                  </a:cubicBezTo>
                  <a:cubicBezTo>
                    <a:pt x="127" y="340"/>
                    <a:pt x="125" y="338"/>
                    <a:pt x="124" y="339"/>
                  </a:cubicBezTo>
                  <a:cubicBezTo>
                    <a:pt x="127" y="342"/>
                    <a:pt x="128" y="343"/>
                    <a:pt x="129" y="345"/>
                  </a:cubicBezTo>
                  <a:cubicBezTo>
                    <a:pt x="129" y="345"/>
                    <a:pt x="130" y="345"/>
                    <a:pt x="130" y="346"/>
                  </a:cubicBezTo>
                  <a:cubicBezTo>
                    <a:pt x="130" y="349"/>
                    <a:pt x="135" y="351"/>
                    <a:pt x="136" y="352"/>
                  </a:cubicBezTo>
                  <a:cubicBezTo>
                    <a:pt x="136" y="353"/>
                    <a:pt x="137" y="355"/>
                    <a:pt x="137" y="356"/>
                  </a:cubicBezTo>
                  <a:cubicBezTo>
                    <a:pt x="138" y="356"/>
                    <a:pt x="137" y="355"/>
                    <a:pt x="138" y="356"/>
                  </a:cubicBezTo>
                  <a:cubicBezTo>
                    <a:pt x="139" y="357"/>
                    <a:pt x="139" y="358"/>
                    <a:pt x="140" y="359"/>
                  </a:cubicBezTo>
                  <a:cubicBezTo>
                    <a:pt x="141" y="358"/>
                    <a:pt x="141" y="360"/>
                    <a:pt x="144" y="362"/>
                  </a:cubicBezTo>
                  <a:cubicBezTo>
                    <a:pt x="143" y="362"/>
                    <a:pt x="143" y="362"/>
                    <a:pt x="142" y="362"/>
                  </a:cubicBezTo>
                  <a:cubicBezTo>
                    <a:pt x="144" y="363"/>
                    <a:pt x="147" y="366"/>
                    <a:pt x="147" y="367"/>
                  </a:cubicBezTo>
                  <a:cubicBezTo>
                    <a:pt x="147" y="368"/>
                    <a:pt x="146" y="367"/>
                    <a:pt x="145" y="367"/>
                  </a:cubicBezTo>
                  <a:cubicBezTo>
                    <a:pt x="146" y="368"/>
                    <a:pt x="147" y="369"/>
                    <a:pt x="146" y="369"/>
                  </a:cubicBezTo>
                  <a:cubicBezTo>
                    <a:pt x="147" y="369"/>
                    <a:pt x="148" y="371"/>
                    <a:pt x="149" y="371"/>
                  </a:cubicBezTo>
                  <a:cubicBezTo>
                    <a:pt x="149" y="370"/>
                    <a:pt x="147" y="368"/>
                    <a:pt x="148" y="367"/>
                  </a:cubicBezTo>
                  <a:cubicBezTo>
                    <a:pt x="149" y="369"/>
                    <a:pt x="148" y="368"/>
                    <a:pt x="150" y="369"/>
                  </a:cubicBezTo>
                  <a:cubicBezTo>
                    <a:pt x="149" y="369"/>
                    <a:pt x="151" y="372"/>
                    <a:pt x="149" y="370"/>
                  </a:cubicBezTo>
                  <a:cubicBezTo>
                    <a:pt x="150" y="372"/>
                    <a:pt x="152" y="373"/>
                    <a:pt x="151" y="373"/>
                  </a:cubicBezTo>
                  <a:cubicBezTo>
                    <a:pt x="150" y="373"/>
                    <a:pt x="149" y="372"/>
                    <a:pt x="148" y="371"/>
                  </a:cubicBezTo>
                  <a:cubicBezTo>
                    <a:pt x="148" y="373"/>
                    <a:pt x="147" y="372"/>
                    <a:pt x="145" y="371"/>
                  </a:cubicBezTo>
                  <a:cubicBezTo>
                    <a:pt x="146" y="373"/>
                    <a:pt x="148" y="373"/>
                    <a:pt x="149" y="373"/>
                  </a:cubicBezTo>
                  <a:cubicBezTo>
                    <a:pt x="148" y="372"/>
                    <a:pt x="148" y="372"/>
                    <a:pt x="149" y="372"/>
                  </a:cubicBezTo>
                  <a:cubicBezTo>
                    <a:pt x="150" y="373"/>
                    <a:pt x="151" y="373"/>
                    <a:pt x="151" y="375"/>
                  </a:cubicBezTo>
                  <a:cubicBezTo>
                    <a:pt x="151" y="375"/>
                    <a:pt x="151" y="374"/>
                    <a:pt x="152" y="374"/>
                  </a:cubicBezTo>
                  <a:cubicBezTo>
                    <a:pt x="153" y="375"/>
                    <a:pt x="153" y="376"/>
                    <a:pt x="153" y="376"/>
                  </a:cubicBezTo>
                  <a:cubicBezTo>
                    <a:pt x="151" y="376"/>
                    <a:pt x="148" y="375"/>
                    <a:pt x="145" y="372"/>
                  </a:cubicBezTo>
                  <a:cubicBezTo>
                    <a:pt x="145" y="372"/>
                    <a:pt x="145" y="374"/>
                    <a:pt x="144" y="373"/>
                  </a:cubicBezTo>
                  <a:cubicBezTo>
                    <a:pt x="144" y="372"/>
                    <a:pt x="143" y="372"/>
                    <a:pt x="143" y="371"/>
                  </a:cubicBezTo>
                  <a:cubicBezTo>
                    <a:pt x="144" y="370"/>
                    <a:pt x="145" y="371"/>
                    <a:pt x="144" y="369"/>
                  </a:cubicBezTo>
                  <a:cubicBezTo>
                    <a:pt x="141" y="371"/>
                    <a:pt x="137" y="364"/>
                    <a:pt x="135" y="362"/>
                  </a:cubicBezTo>
                  <a:cubicBezTo>
                    <a:pt x="134" y="360"/>
                    <a:pt x="136" y="363"/>
                    <a:pt x="134" y="362"/>
                  </a:cubicBezTo>
                  <a:cubicBezTo>
                    <a:pt x="133" y="360"/>
                    <a:pt x="131" y="357"/>
                    <a:pt x="130" y="355"/>
                  </a:cubicBezTo>
                  <a:cubicBezTo>
                    <a:pt x="130" y="355"/>
                    <a:pt x="130" y="355"/>
                    <a:pt x="130" y="354"/>
                  </a:cubicBezTo>
                  <a:cubicBezTo>
                    <a:pt x="127" y="355"/>
                    <a:pt x="124" y="345"/>
                    <a:pt x="121" y="344"/>
                  </a:cubicBezTo>
                  <a:cubicBezTo>
                    <a:pt x="122" y="345"/>
                    <a:pt x="122" y="345"/>
                    <a:pt x="122" y="345"/>
                  </a:cubicBezTo>
                  <a:cubicBezTo>
                    <a:pt x="120" y="343"/>
                    <a:pt x="122" y="343"/>
                    <a:pt x="121" y="341"/>
                  </a:cubicBezTo>
                  <a:cubicBezTo>
                    <a:pt x="120" y="341"/>
                    <a:pt x="121" y="344"/>
                    <a:pt x="120" y="343"/>
                  </a:cubicBezTo>
                  <a:cubicBezTo>
                    <a:pt x="120" y="341"/>
                    <a:pt x="119" y="342"/>
                    <a:pt x="118" y="341"/>
                  </a:cubicBezTo>
                  <a:cubicBezTo>
                    <a:pt x="118" y="340"/>
                    <a:pt x="117" y="338"/>
                    <a:pt x="117" y="337"/>
                  </a:cubicBezTo>
                  <a:cubicBezTo>
                    <a:pt x="115" y="336"/>
                    <a:pt x="114" y="334"/>
                    <a:pt x="113" y="332"/>
                  </a:cubicBezTo>
                  <a:cubicBezTo>
                    <a:pt x="112" y="330"/>
                    <a:pt x="111" y="327"/>
                    <a:pt x="110" y="326"/>
                  </a:cubicBezTo>
                  <a:cubicBezTo>
                    <a:pt x="111" y="325"/>
                    <a:pt x="110" y="323"/>
                    <a:pt x="109" y="321"/>
                  </a:cubicBezTo>
                  <a:cubicBezTo>
                    <a:pt x="108" y="321"/>
                    <a:pt x="110" y="324"/>
                    <a:pt x="109" y="325"/>
                  </a:cubicBezTo>
                  <a:cubicBezTo>
                    <a:pt x="107" y="319"/>
                    <a:pt x="102" y="313"/>
                    <a:pt x="99" y="308"/>
                  </a:cubicBezTo>
                  <a:cubicBezTo>
                    <a:pt x="99" y="307"/>
                    <a:pt x="100" y="309"/>
                    <a:pt x="100" y="309"/>
                  </a:cubicBezTo>
                  <a:cubicBezTo>
                    <a:pt x="99" y="306"/>
                    <a:pt x="99" y="308"/>
                    <a:pt x="98" y="306"/>
                  </a:cubicBezTo>
                  <a:cubicBezTo>
                    <a:pt x="97" y="303"/>
                    <a:pt x="97" y="299"/>
                    <a:pt x="94" y="297"/>
                  </a:cubicBezTo>
                  <a:cubicBezTo>
                    <a:pt x="95" y="297"/>
                    <a:pt x="95" y="299"/>
                    <a:pt x="95" y="299"/>
                  </a:cubicBezTo>
                  <a:cubicBezTo>
                    <a:pt x="94" y="298"/>
                    <a:pt x="91" y="294"/>
                    <a:pt x="92" y="291"/>
                  </a:cubicBezTo>
                  <a:cubicBezTo>
                    <a:pt x="92" y="291"/>
                    <a:pt x="93" y="291"/>
                    <a:pt x="93" y="292"/>
                  </a:cubicBezTo>
                  <a:cubicBezTo>
                    <a:pt x="93" y="293"/>
                    <a:pt x="93" y="294"/>
                    <a:pt x="94" y="295"/>
                  </a:cubicBezTo>
                  <a:cubicBezTo>
                    <a:pt x="95" y="294"/>
                    <a:pt x="95" y="296"/>
                    <a:pt x="96" y="296"/>
                  </a:cubicBezTo>
                  <a:cubicBezTo>
                    <a:pt x="95" y="293"/>
                    <a:pt x="95" y="295"/>
                    <a:pt x="94" y="293"/>
                  </a:cubicBezTo>
                  <a:cubicBezTo>
                    <a:pt x="95" y="293"/>
                    <a:pt x="95" y="294"/>
                    <a:pt x="95" y="292"/>
                  </a:cubicBezTo>
                  <a:cubicBezTo>
                    <a:pt x="94" y="292"/>
                    <a:pt x="93" y="288"/>
                    <a:pt x="92" y="290"/>
                  </a:cubicBezTo>
                  <a:cubicBezTo>
                    <a:pt x="93" y="287"/>
                    <a:pt x="89" y="284"/>
                    <a:pt x="90" y="281"/>
                  </a:cubicBezTo>
                  <a:cubicBezTo>
                    <a:pt x="91" y="281"/>
                    <a:pt x="90" y="284"/>
                    <a:pt x="92" y="284"/>
                  </a:cubicBezTo>
                  <a:cubicBezTo>
                    <a:pt x="91" y="282"/>
                    <a:pt x="91" y="280"/>
                    <a:pt x="90" y="279"/>
                  </a:cubicBezTo>
                  <a:cubicBezTo>
                    <a:pt x="89" y="279"/>
                    <a:pt x="91" y="280"/>
                    <a:pt x="90" y="280"/>
                  </a:cubicBezTo>
                  <a:cubicBezTo>
                    <a:pt x="89" y="281"/>
                    <a:pt x="87" y="275"/>
                    <a:pt x="87" y="277"/>
                  </a:cubicBezTo>
                  <a:cubicBezTo>
                    <a:pt x="89" y="280"/>
                    <a:pt x="89" y="286"/>
                    <a:pt x="91" y="286"/>
                  </a:cubicBezTo>
                  <a:cubicBezTo>
                    <a:pt x="91" y="287"/>
                    <a:pt x="92" y="290"/>
                    <a:pt x="91" y="291"/>
                  </a:cubicBezTo>
                  <a:cubicBezTo>
                    <a:pt x="90" y="289"/>
                    <a:pt x="90" y="290"/>
                    <a:pt x="88" y="286"/>
                  </a:cubicBezTo>
                  <a:cubicBezTo>
                    <a:pt x="89" y="285"/>
                    <a:pt x="89" y="280"/>
                    <a:pt x="87" y="281"/>
                  </a:cubicBezTo>
                  <a:cubicBezTo>
                    <a:pt x="88" y="283"/>
                    <a:pt x="88" y="284"/>
                    <a:pt x="87" y="284"/>
                  </a:cubicBezTo>
                  <a:cubicBezTo>
                    <a:pt x="87" y="282"/>
                    <a:pt x="86" y="282"/>
                    <a:pt x="86" y="280"/>
                  </a:cubicBezTo>
                  <a:cubicBezTo>
                    <a:pt x="85" y="280"/>
                    <a:pt x="87" y="285"/>
                    <a:pt x="88" y="286"/>
                  </a:cubicBezTo>
                  <a:cubicBezTo>
                    <a:pt x="88" y="286"/>
                    <a:pt x="87" y="285"/>
                    <a:pt x="87" y="285"/>
                  </a:cubicBezTo>
                  <a:cubicBezTo>
                    <a:pt x="90" y="293"/>
                    <a:pt x="91" y="298"/>
                    <a:pt x="93" y="305"/>
                  </a:cubicBezTo>
                  <a:cubicBezTo>
                    <a:pt x="95" y="304"/>
                    <a:pt x="92" y="300"/>
                    <a:pt x="93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3" y="301"/>
                    <a:pt x="94" y="303"/>
                    <a:pt x="95" y="305"/>
                  </a:cubicBezTo>
                  <a:cubicBezTo>
                    <a:pt x="94" y="305"/>
                    <a:pt x="95" y="307"/>
                    <a:pt x="95" y="308"/>
                  </a:cubicBezTo>
                  <a:cubicBezTo>
                    <a:pt x="97" y="309"/>
                    <a:pt x="99" y="315"/>
                    <a:pt x="100" y="319"/>
                  </a:cubicBezTo>
                  <a:cubicBezTo>
                    <a:pt x="100" y="319"/>
                    <a:pt x="100" y="318"/>
                    <a:pt x="99" y="318"/>
                  </a:cubicBezTo>
                  <a:cubicBezTo>
                    <a:pt x="101" y="322"/>
                    <a:pt x="102" y="324"/>
                    <a:pt x="103" y="324"/>
                  </a:cubicBezTo>
                  <a:cubicBezTo>
                    <a:pt x="103" y="324"/>
                    <a:pt x="106" y="327"/>
                    <a:pt x="105" y="328"/>
                  </a:cubicBezTo>
                  <a:cubicBezTo>
                    <a:pt x="105" y="328"/>
                    <a:pt x="103" y="326"/>
                    <a:pt x="104" y="328"/>
                  </a:cubicBezTo>
                  <a:cubicBezTo>
                    <a:pt x="105" y="328"/>
                    <a:pt x="107" y="331"/>
                    <a:pt x="108" y="333"/>
                  </a:cubicBezTo>
                  <a:cubicBezTo>
                    <a:pt x="108" y="334"/>
                    <a:pt x="108" y="335"/>
                    <a:pt x="108" y="336"/>
                  </a:cubicBezTo>
                  <a:cubicBezTo>
                    <a:pt x="110" y="337"/>
                    <a:pt x="109" y="334"/>
                    <a:pt x="110" y="335"/>
                  </a:cubicBezTo>
                  <a:cubicBezTo>
                    <a:pt x="110" y="337"/>
                    <a:pt x="113" y="340"/>
                    <a:pt x="113" y="343"/>
                  </a:cubicBezTo>
                  <a:cubicBezTo>
                    <a:pt x="114" y="342"/>
                    <a:pt x="114" y="342"/>
                    <a:pt x="115" y="344"/>
                  </a:cubicBezTo>
                  <a:cubicBezTo>
                    <a:pt x="115" y="344"/>
                    <a:pt x="113" y="344"/>
                    <a:pt x="114" y="345"/>
                  </a:cubicBezTo>
                  <a:cubicBezTo>
                    <a:pt x="115" y="344"/>
                    <a:pt x="118" y="348"/>
                    <a:pt x="117" y="348"/>
                  </a:cubicBezTo>
                  <a:cubicBezTo>
                    <a:pt x="114" y="344"/>
                    <a:pt x="114" y="348"/>
                    <a:pt x="111" y="345"/>
                  </a:cubicBezTo>
                  <a:cubicBezTo>
                    <a:pt x="112" y="344"/>
                    <a:pt x="111" y="344"/>
                    <a:pt x="111" y="344"/>
                  </a:cubicBezTo>
                  <a:cubicBezTo>
                    <a:pt x="112" y="343"/>
                    <a:pt x="113" y="345"/>
                    <a:pt x="113" y="344"/>
                  </a:cubicBezTo>
                  <a:cubicBezTo>
                    <a:pt x="112" y="341"/>
                    <a:pt x="112" y="341"/>
                    <a:pt x="110" y="340"/>
                  </a:cubicBezTo>
                  <a:cubicBezTo>
                    <a:pt x="110" y="338"/>
                    <a:pt x="109" y="337"/>
                    <a:pt x="111" y="338"/>
                  </a:cubicBezTo>
                  <a:cubicBezTo>
                    <a:pt x="109" y="335"/>
                    <a:pt x="109" y="337"/>
                    <a:pt x="108" y="336"/>
                  </a:cubicBezTo>
                  <a:cubicBezTo>
                    <a:pt x="107" y="335"/>
                    <a:pt x="107" y="334"/>
                    <a:pt x="106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04" y="329"/>
                    <a:pt x="106" y="330"/>
                    <a:pt x="103" y="328"/>
                  </a:cubicBezTo>
                  <a:cubicBezTo>
                    <a:pt x="102" y="326"/>
                    <a:pt x="103" y="325"/>
                    <a:pt x="103" y="324"/>
                  </a:cubicBezTo>
                  <a:cubicBezTo>
                    <a:pt x="103" y="323"/>
                    <a:pt x="102" y="326"/>
                    <a:pt x="101" y="324"/>
                  </a:cubicBezTo>
                  <a:cubicBezTo>
                    <a:pt x="99" y="321"/>
                    <a:pt x="98" y="320"/>
                    <a:pt x="98" y="317"/>
                  </a:cubicBezTo>
                  <a:cubicBezTo>
                    <a:pt x="98" y="317"/>
                    <a:pt x="99" y="319"/>
                    <a:pt x="99" y="319"/>
                  </a:cubicBezTo>
                  <a:cubicBezTo>
                    <a:pt x="98" y="316"/>
                    <a:pt x="98" y="316"/>
                    <a:pt x="98" y="316"/>
                  </a:cubicBezTo>
                  <a:cubicBezTo>
                    <a:pt x="97" y="317"/>
                    <a:pt x="98" y="318"/>
                    <a:pt x="97" y="317"/>
                  </a:cubicBezTo>
                  <a:cubicBezTo>
                    <a:pt x="100" y="323"/>
                    <a:pt x="102" y="329"/>
                    <a:pt x="106" y="334"/>
                  </a:cubicBezTo>
                  <a:cubicBezTo>
                    <a:pt x="106" y="334"/>
                    <a:pt x="106" y="335"/>
                    <a:pt x="105" y="335"/>
                  </a:cubicBezTo>
                  <a:cubicBezTo>
                    <a:pt x="107" y="338"/>
                    <a:pt x="109" y="340"/>
                    <a:pt x="107" y="336"/>
                  </a:cubicBezTo>
                  <a:cubicBezTo>
                    <a:pt x="108" y="337"/>
                    <a:pt x="108" y="337"/>
                    <a:pt x="109" y="338"/>
                  </a:cubicBezTo>
                  <a:cubicBezTo>
                    <a:pt x="108" y="339"/>
                    <a:pt x="110" y="342"/>
                    <a:pt x="110" y="341"/>
                  </a:cubicBezTo>
                  <a:cubicBezTo>
                    <a:pt x="110" y="342"/>
                    <a:pt x="112" y="342"/>
                    <a:pt x="111" y="343"/>
                  </a:cubicBezTo>
                  <a:cubicBezTo>
                    <a:pt x="111" y="344"/>
                    <a:pt x="109" y="341"/>
                    <a:pt x="107" y="339"/>
                  </a:cubicBezTo>
                  <a:cubicBezTo>
                    <a:pt x="108" y="342"/>
                    <a:pt x="111" y="345"/>
                    <a:pt x="113" y="347"/>
                  </a:cubicBezTo>
                  <a:cubicBezTo>
                    <a:pt x="111" y="346"/>
                    <a:pt x="116" y="351"/>
                    <a:pt x="116" y="352"/>
                  </a:cubicBezTo>
                  <a:cubicBezTo>
                    <a:pt x="115" y="352"/>
                    <a:pt x="113" y="349"/>
                    <a:pt x="114" y="351"/>
                  </a:cubicBezTo>
                  <a:cubicBezTo>
                    <a:pt x="116" y="353"/>
                    <a:pt x="117" y="356"/>
                    <a:pt x="120" y="356"/>
                  </a:cubicBezTo>
                  <a:cubicBezTo>
                    <a:pt x="120" y="359"/>
                    <a:pt x="122" y="360"/>
                    <a:pt x="125" y="362"/>
                  </a:cubicBezTo>
                  <a:cubicBezTo>
                    <a:pt x="127" y="364"/>
                    <a:pt x="129" y="367"/>
                    <a:pt x="130" y="370"/>
                  </a:cubicBezTo>
                  <a:cubicBezTo>
                    <a:pt x="131" y="370"/>
                    <a:pt x="133" y="372"/>
                    <a:pt x="134" y="374"/>
                  </a:cubicBezTo>
                  <a:cubicBezTo>
                    <a:pt x="133" y="374"/>
                    <a:pt x="131" y="371"/>
                    <a:pt x="131" y="373"/>
                  </a:cubicBezTo>
                  <a:cubicBezTo>
                    <a:pt x="133" y="374"/>
                    <a:pt x="134" y="375"/>
                    <a:pt x="135" y="375"/>
                  </a:cubicBezTo>
                  <a:cubicBezTo>
                    <a:pt x="136" y="376"/>
                    <a:pt x="136" y="377"/>
                    <a:pt x="136" y="378"/>
                  </a:cubicBezTo>
                  <a:cubicBezTo>
                    <a:pt x="137" y="377"/>
                    <a:pt x="140" y="379"/>
                    <a:pt x="139" y="380"/>
                  </a:cubicBezTo>
                  <a:cubicBezTo>
                    <a:pt x="139" y="380"/>
                    <a:pt x="138" y="379"/>
                    <a:pt x="138" y="379"/>
                  </a:cubicBezTo>
                  <a:cubicBezTo>
                    <a:pt x="137" y="379"/>
                    <a:pt x="138" y="380"/>
                    <a:pt x="138" y="381"/>
                  </a:cubicBezTo>
                  <a:cubicBezTo>
                    <a:pt x="139" y="381"/>
                    <a:pt x="139" y="380"/>
                    <a:pt x="140" y="380"/>
                  </a:cubicBezTo>
                  <a:cubicBezTo>
                    <a:pt x="139" y="382"/>
                    <a:pt x="142" y="385"/>
                    <a:pt x="144" y="389"/>
                  </a:cubicBezTo>
                  <a:cubicBezTo>
                    <a:pt x="145" y="388"/>
                    <a:pt x="146" y="392"/>
                    <a:pt x="147" y="390"/>
                  </a:cubicBezTo>
                  <a:cubicBezTo>
                    <a:pt x="145" y="388"/>
                    <a:pt x="142" y="386"/>
                    <a:pt x="145" y="388"/>
                  </a:cubicBezTo>
                  <a:cubicBezTo>
                    <a:pt x="144" y="386"/>
                    <a:pt x="142" y="385"/>
                    <a:pt x="141" y="384"/>
                  </a:cubicBezTo>
                  <a:cubicBezTo>
                    <a:pt x="142" y="383"/>
                    <a:pt x="142" y="383"/>
                    <a:pt x="142" y="383"/>
                  </a:cubicBezTo>
                  <a:cubicBezTo>
                    <a:pt x="144" y="385"/>
                    <a:pt x="145" y="389"/>
                    <a:pt x="148" y="390"/>
                  </a:cubicBezTo>
                  <a:cubicBezTo>
                    <a:pt x="147" y="389"/>
                    <a:pt x="146" y="389"/>
                    <a:pt x="147" y="388"/>
                  </a:cubicBezTo>
                  <a:cubicBezTo>
                    <a:pt x="147" y="389"/>
                    <a:pt x="147" y="389"/>
                    <a:pt x="148" y="389"/>
                  </a:cubicBezTo>
                  <a:cubicBezTo>
                    <a:pt x="149" y="390"/>
                    <a:pt x="147" y="390"/>
                    <a:pt x="149" y="391"/>
                  </a:cubicBezTo>
                  <a:cubicBezTo>
                    <a:pt x="149" y="389"/>
                    <a:pt x="154" y="396"/>
                    <a:pt x="155" y="394"/>
                  </a:cubicBezTo>
                  <a:cubicBezTo>
                    <a:pt x="156" y="396"/>
                    <a:pt x="156" y="395"/>
                    <a:pt x="158" y="397"/>
                  </a:cubicBezTo>
                  <a:cubicBezTo>
                    <a:pt x="158" y="397"/>
                    <a:pt x="159" y="397"/>
                    <a:pt x="159" y="397"/>
                  </a:cubicBezTo>
                  <a:cubicBezTo>
                    <a:pt x="158" y="398"/>
                    <a:pt x="155" y="396"/>
                    <a:pt x="157" y="398"/>
                  </a:cubicBezTo>
                  <a:cubicBezTo>
                    <a:pt x="157" y="398"/>
                    <a:pt x="160" y="401"/>
                    <a:pt x="160" y="400"/>
                  </a:cubicBezTo>
                  <a:cubicBezTo>
                    <a:pt x="159" y="399"/>
                    <a:pt x="158" y="397"/>
                    <a:pt x="160" y="398"/>
                  </a:cubicBezTo>
                  <a:cubicBezTo>
                    <a:pt x="162" y="400"/>
                    <a:pt x="161" y="402"/>
                    <a:pt x="163" y="402"/>
                  </a:cubicBezTo>
                  <a:cubicBezTo>
                    <a:pt x="163" y="402"/>
                    <a:pt x="162" y="401"/>
                    <a:pt x="163" y="401"/>
                  </a:cubicBezTo>
                  <a:cubicBezTo>
                    <a:pt x="165" y="404"/>
                    <a:pt x="167" y="405"/>
                    <a:pt x="170" y="407"/>
                  </a:cubicBezTo>
                  <a:cubicBezTo>
                    <a:pt x="168" y="406"/>
                    <a:pt x="166" y="404"/>
                    <a:pt x="165" y="405"/>
                  </a:cubicBezTo>
                  <a:cubicBezTo>
                    <a:pt x="167" y="406"/>
                    <a:pt x="168" y="408"/>
                    <a:pt x="169" y="409"/>
                  </a:cubicBezTo>
                  <a:cubicBezTo>
                    <a:pt x="170" y="408"/>
                    <a:pt x="168" y="406"/>
                    <a:pt x="170" y="407"/>
                  </a:cubicBezTo>
                  <a:cubicBezTo>
                    <a:pt x="170" y="408"/>
                    <a:pt x="173" y="410"/>
                    <a:pt x="173" y="411"/>
                  </a:cubicBezTo>
                  <a:cubicBezTo>
                    <a:pt x="172" y="409"/>
                    <a:pt x="175" y="411"/>
                    <a:pt x="174" y="410"/>
                  </a:cubicBezTo>
                  <a:cubicBezTo>
                    <a:pt x="172" y="409"/>
                    <a:pt x="174" y="409"/>
                    <a:pt x="173" y="408"/>
                  </a:cubicBezTo>
                  <a:cubicBezTo>
                    <a:pt x="173" y="409"/>
                    <a:pt x="170" y="407"/>
                    <a:pt x="171" y="406"/>
                  </a:cubicBezTo>
                  <a:cubicBezTo>
                    <a:pt x="172" y="407"/>
                    <a:pt x="175" y="409"/>
                    <a:pt x="174" y="407"/>
                  </a:cubicBezTo>
                  <a:cubicBezTo>
                    <a:pt x="173" y="408"/>
                    <a:pt x="172" y="406"/>
                    <a:pt x="172" y="406"/>
                  </a:cubicBezTo>
                  <a:cubicBezTo>
                    <a:pt x="174" y="406"/>
                    <a:pt x="174" y="407"/>
                    <a:pt x="176" y="408"/>
                  </a:cubicBezTo>
                  <a:cubicBezTo>
                    <a:pt x="176" y="408"/>
                    <a:pt x="174" y="406"/>
                    <a:pt x="176" y="407"/>
                  </a:cubicBezTo>
                  <a:cubicBezTo>
                    <a:pt x="179" y="410"/>
                    <a:pt x="181" y="412"/>
                    <a:pt x="186" y="414"/>
                  </a:cubicBezTo>
                  <a:cubicBezTo>
                    <a:pt x="183" y="414"/>
                    <a:pt x="188" y="417"/>
                    <a:pt x="186" y="417"/>
                  </a:cubicBezTo>
                  <a:cubicBezTo>
                    <a:pt x="185" y="415"/>
                    <a:pt x="182" y="413"/>
                    <a:pt x="180" y="413"/>
                  </a:cubicBezTo>
                  <a:cubicBezTo>
                    <a:pt x="183" y="415"/>
                    <a:pt x="188" y="418"/>
                    <a:pt x="190" y="420"/>
                  </a:cubicBezTo>
                  <a:cubicBezTo>
                    <a:pt x="186" y="418"/>
                    <a:pt x="185" y="417"/>
                    <a:pt x="183" y="415"/>
                  </a:cubicBezTo>
                  <a:cubicBezTo>
                    <a:pt x="183" y="417"/>
                    <a:pt x="181" y="416"/>
                    <a:pt x="180" y="417"/>
                  </a:cubicBezTo>
                  <a:cubicBezTo>
                    <a:pt x="182" y="419"/>
                    <a:pt x="184" y="419"/>
                    <a:pt x="184" y="419"/>
                  </a:cubicBezTo>
                  <a:cubicBezTo>
                    <a:pt x="182" y="417"/>
                    <a:pt x="181" y="419"/>
                    <a:pt x="181" y="417"/>
                  </a:cubicBezTo>
                  <a:cubicBezTo>
                    <a:pt x="182" y="417"/>
                    <a:pt x="183" y="417"/>
                    <a:pt x="185" y="418"/>
                  </a:cubicBezTo>
                  <a:cubicBezTo>
                    <a:pt x="186" y="419"/>
                    <a:pt x="187" y="419"/>
                    <a:pt x="189" y="421"/>
                  </a:cubicBezTo>
                  <a:cubicBezTo>
                    <a:pt x="188" y="422"/>
                    <a:pt x="190" y="423"/>
                    <a:pt x="190" y="423"/>
                  </a:cubicBezTo>
                  <a:cubicBezTo>
                    <a:pt x="189" y="423"/>
                    <a:pt x="189" y="422"/>
                    <a:pt x="187" y="422"/>
                  </a:cubicBezTo>
                  <a:cubicBezTo>
                    <a:pt x="187" y="424"/>
                    <a:pt x="190" y="423"/>
                    <a:pt x="191" y="424"/>
                  </a:cubicBezTo>
                  <a:cubicBezTo>
                    <a:pt x="191" y="424"/>
                    <a:pt x="191" y="425"/>
                    <a:pt x="190" y="425"/>
                  </a:cubicBezTo>
                  <a:cubicBezTo>
                    <a:pt x="191" y="425"/>
                    <a:pt x="192" y="426"/>
                    <a:pt x="193" y="425"/>
                  </a:cubicBezTo>
                  <a:cubicBezTo>
                    <a:pt x="190" y="424"/>
                    <a:pt x="194" y="423"/>
                    <a:pt x="197" y="425"/>
                  </a:cubicBezTo>
                  <a:cubicBezTo>
                    <a:pt x="198" y="427"/>
                    <a:pt x="198" y="427"/>
                    <a:pt x="197" y="427"/>
                  </a:cubicBezTo>
                  <a:cubicBezTo>
                    <a:pt x="198" y="428"/>
                    <a:pt x="199" y="428"/>
                    <a:pt x="200" y="428"/>
                  </a:cubicBezTo>
                  <a:cubicBezTo>
                    <a:pt x="199" y="429"/>
                    <a:pt x="202" y="430"/>
                    <a:pt x="201" y="431"/>
                  </a:cubicBezTo>
                  <a:cubicBezTo>
                    <a:pt x="204" y="432"/>
                    <a:pt x="204" y="433"/>
                    <a:pt x="205" y="432"/>
                  </a:cubicBezTo>
                  <a:cubicBezTo>
                    <a:pt x="205" y="431"/>
                    <a:pt x="203" y="431"/>
                    <a:pt x="203" y="430"/>
                  </a:cubicBezTo>
                  <a:cubicBezTo>
                    <a:pt x="203" y="430"/>
                    <a:pt x="206" y="431"/>
                    <a:pt x="207" y="432"/>
                  </a:cubicBezTo>
                  <a:cubicBezTo>
                    <a:pt x="206" y="433"/>
                    <a:pt x="205" y="432"/>
                    <a:pt x="207" y="434"/>
                  </a:cubicBezTo>
                  <a:cubicBezTo>
                    <a:pt x="206" y="432"/>
                    <a:pt x="208" y="434"/>
                    <a:pt x="209" y="434"/>
                  </a:cubicBezTo>
                  <a:cubicBezTo>
                    <a:pt x="209" y="433"/>
                    <a:pt x="207" y="432"/>
                    <a:pt x="208" y="431"/>
                  </a:cubicBezTo>
                  <a:cubicBezTo>
                    <a:pt x="212" y="433"/>
                    <a:pt x="213" y="434"/>
                    <a:pt x="214" y="435"/>
                  </a:cubicBezTo>
                  <a:cubicBezTo>
                    <a:pt x="213" y="434"/>
                    <a:pt x="210" y="433"/>
                    <a:pt x="209" y="433"/>
                  </a:cubicBezTo>
                  <a:cubicBezTo>
                    <a:pt x="212" y="436"/>
                    <a:pt x="217" y="436"/>
                    <a:pt x="218" y="438"/>
                  </a:cubicBezTo>
                  <a:cubicBezTo>
                    <a:pt x="216" y="437"/>
                    <a:pt x="215" y="438"/>
                    <a:pt x="214" y="438"/>
                  </a:cubicBezTo>
                  <a:cubicBezTo>
                    <a:pt x="213" y="437"/>
                    <a:pt x="213" y="436"/>
                    <a:pt x="211" y="436"/>
                  </a:cubicBezTo>
                  <a:cubicBezTo>
                    <a:pt x="211" y="437"/>
                    <a:pt x="211" y="436"/>
                    <a:pt x="209" y="435"/>
                  </a:cubicBezTo>
                  <a:cubicBezTo>
                    <a:pt x="209" y="436"/>
                    <a:pt x="208" y="436"/>
                    <a:pt x="207" y="435"/>
                  </a:cubicBezTo>
                  <a:cubicBezTo>
                    <a:pt x="206" y="434"/>
                    <a:pt x="206" y="434"/>
                    <a:pt x="204" y="433"/>
                  </a:cubicBezTo>
                  <a:cubicBezTo>
                    <a:pt x="204" y="434"/>
                    <a:pt x="206" y="435"/>
                    <a:pt x="207" y="436"/>
                  </a:cubicBezTo>
                  <a:cubicBezTo>
                    <a:pt x="207" y="435"/>
                    <a:pt x="209" y="436"/>
                    <a:pt x="209" y="436"/>
                  </a:cubicBezTo>
                  <a:cubicBezTo>
                    <a:pt x="211" y="437"/>
                    <a:pt x="210" y="437"/>
                    <a:pt x="211" y="438"/>
                  </a:cubicBezTo>
                  <a:cubicBezTo>
                    <a:pt x="211" y="437"/>
                    <a:pt x="212" y="437"/>
                    <a:pt x="214" y="438"/>
                  </a:cubicBezTo>
                  <a:cubicBezTo>
                    <a:pt x="215" y="439"/>
                    <a:pt x="212" y="438"/>
                    <a:pt x="214" y="439"/>
                  </a:cubicBezTo>
                  <a:cubicBezTo>
                    <a:pt x="214" y="438"/>
                    <a:pt x="215" y="439"/>
                    <a:pt x="216" y="439"/>
                  </a:cubicBezTo>
                  <a:cubicBezTo>
                    <a:pt x="216" y="440"/>
                    <a:pt x="219" y="442"/>
                    <a:pt x="218" y="442"/>
                  </a:cubicBezTo>
                  <a:cubicBezTo>
                    <a:pt x="221" y="443"/>
                    <a:pt x="225" y="443"/>
                    <a:pt x="228" y="446"/>
                  </a:cubicBezTo>
                  <a:cubicBezTo>
                    <a:pt x="226" y="446"/>
                    <a:pt x="226" y="445"/>
                    <a:pt x="225" y="445"/>
                  </a:cubicBezTo>
                  <a:cubicBezTo>
                    <a:pt x="226" y="445"/>
                    <a:pt x="226" y="446"/>
                    <a:pt x="225" y="446"/>
                  </a:cubicBezTo>
                  <a:cubicBezTo>
                    <a:pt x="224" y="445"/>
                    <a:pt x="226" y="444"/>
                    <a:pt x="224" y="444"/>
                  </a:cubicBezTo>
                  <a:cubicBezTo>
                    <a:pt x="222" y="445"/>
                    <a:pt x="218" y="443"/>
                    <a:pt x="215" y="442"/>
                  </a:cubicBezTo>
                  <a:cubicBezTo>
                    <a:pt x="216" y="442"/>
                    <a:pt x="214" y="441"/>
                    <a:pt x="213" y="441"/>
                  </a:cubicBezTo>
                  <a:cubicBezTo>
                    <a:pt x="214" y="442"/>
                    <a:pt x="210" y="440"/>
                    <a:pt x="212" y="442"/>
                  </a:cubicBezTo>
                  <a:cubicBezTo>
                    <a:pt x="214" y="441"/>
                    <a:pt x="214" y="443"/>
                    <a:pt x="215" y="443"/>
                  </a:cubicBezTo>
                  <a:cubicBezTo>
                    <a:pt x="216" y="442"/>
                    <a:pt x="220" y="445"/>
                    <a:pt x="222" y="445"/>
                  </a:cubicBezTo>
                  <a:cubicBezTo>
                    <a:pt x="222" y="446"/>
                    <a:pt x="222" y="447"/>
                    <a:pt x="222" y="446"/>
                  </a:cubicBezTo>
                  <a:cubicBezTo>
                    <a:pt x="221" y="446"/>
                    <a:pt x="219" y="445"/>
                    <a:pt x="219" y="445"/>
                  </a:cubicBezTo>
                  <a:cubicBezTo>
                    <a:pt x="220" y="446"/>
                    <a:pt x="221" y="447"/>
                    <a:pt x="223" y="447"/>
                  </a:cubicBezTo>
                  <a:cubicBezTo>
                    <a:pt x="223" y="447"/>
                    <a:pt x="224" y="447"/>
                    <a:pt x="225" y="448"/>
                  </a:cubicBezTo>
                  <a:cubicBezTo>
                    <a:pt x="225" y="446"/>
                    <a:pt x="225" y="446"/>
                    <a:pt x="227" y="447"/>
                  </a:cubicBezTo>
                  <a:cubicBezTo>
                    <a:pt x="227" y="448"/>
                    <a:pt x="225" y="447"/>
                    <a:pt x="227" y="448"/>
                  </a:cubicBezTo>
                  <a:cubicBezTo>
                    <a:pt x="228" y="447"/>
                    <a:pt x="230" y="447"/>
                    <a:pt x="232" y="447"/>
                  </a:cubicBezTo>
                  <a:cubicBezTo>
                    <a:pt x="231" y="448"/>
                    <a:pt x="233" y="448"/>
                    <a:pt x="233" y="449"/>
                  </a:cubicBezTo>
                  <a:cubicBezTo>
                    <a:pt x="233" y="449"/>
                    <a:pt x="232" y="448"/>
                    <a:pt x="232" y="449"/>
                  </a:cubicBezTo>
                  <a:cubicBezTo>
                    <a:pt x="235" y="449"/>
                    <a:pt x="231" y="449"/>
                    <a:pt x="233" y="450"/>
                  </a:cubicBezTo>
                  <a:cubicBezTo>
                    <a:pt x="234" y="449"/>
                    <a:pt x="235" y="450"/>
                    <a:pt x="238" y="450"/>
                  </a:cubicBezTo>
                  <a:cubicBezTo>
                    <a:pt x="237" y="451"/>
                    <a:pt x="237" y="450"/>
                    <a:pt x="238" y="451"/>
                  </a:cubicBezTo>
                  <a:cubicBezTo>
                    <a:pt x="235" y="450"/>
                    <a:pt x="238" y="451"/>
                    <a:pt x="237" y="452"/>
                  </a:cubicBezTo>
                  <a:cubicBezTo>
                    <a:pt x="237" y="452"/>
                    <a:pt x="237" y="452"/>
                    <a:pt x="236" y="452"/>
                  </a:cubicBezTo>
                  <a:cubicBezTo>
                    <a:pt x="237" y="451"/>
                    <a:pt x="233" y="450"/>
                    <a:pt x="234" y="451"/>
                  </a:cubicBezTo>
                  <a:cubicBezTo>
                    <a:pt x="235" y="451"/>
                    <a:pt x="234" y="452"/>
                    <a:pt x="233" y="452"/>
                  </a:cubicBezTo>
                  <a:cubicBezTo>
                    <a:pt x="236" y="453"/>
                    <a:pt x="238" y="454"/>
                    <a:pt x="239" y="453"/>
                  </a:cubicBezTo>
                  <a:cubicBezTo>
                    <a:pt x="242" y="454"/>
                    <a:pt x="245" y="455"/>
                    <a:pt x="243" y="456"/>
                  </a:cubicBezTo>
                  <a:cubicBezTo>
                    <a:pt x="242" y="456"/>
                    <a:pt x="242" y="455"/>
                    <a:pt x="241" y="455"/>
                  </a:cubicBezTo>
                  <a:cubicBezTo>
                    <a:pt x="238" y="454"/>
                    <a:pt x="235" y="454"/>
                    <a:pt x="234" y="454"/>
                  </a:cubicBezTo>
                  <a:cubicBezTo>
                    <a:pt x="236" y="454"/>
                    <a:pt x="235" y="455"/>
                    <a:pt x="234" y="455"/>
                  </a:cubicBezTo>
                  <a:cubicBezTo>
                    <a:pt x="232" y="454"/>
                    <a:pt x="230" y="452"/>
                    <a:pt x="230" y="453"/>
                  </a:cubicBezTo>
                  <a:cubicBezTo>
                    <a:pt x="229" y="451"/>
                    <a:pt x="224" y="450"/>
                    <a:pt x="224" y="449"/>
                  </a:cubicBezTo>
                  <a:cubicBezTo>
                    <a:pt x="222" y="448"/>
                    <a:pt x="222" y="448"/>
                    <a:pt x="221" y="448"/>
                  </a:cubicBezTo>
                  <a:cubicBezTo>
                    <a:pt x="221" y="448"/>
                    <a:pt x="219" y="447"/>
                    <a:pt x="218" y="446"/>
                  </a:cubicBezTo>
                  <a:cubicBezTo>
                    <a:pt x="219" y="446"/>
                    <a:pt x="218" y="445"/>
                    <a:pt x="217" y="444"/>
                  </a:cubicBezTo>
                  <a:cubicBezTo>
                    <a:pt x="217" y="445"/>
                    <a:pt x="213" y="442"/>
                    <a:pt x="215" y="443"/>
                  </a:cubicBezTo>
                  <a:cubicBezTo>
                    <a:pt x="215" y="444"/>
                    <a:pt x="216" y="444"/>
                    <a:pt x="216" y="445"/>
                  </a:cubicBezTo>
                  <a:cubicBezTo>
                    <a:pt x="214" y="444"/>
                    <a:pt x="214" y="444"/>
                    <a:pt x="212" y="444"/>
                  </a:cubicBezTo>
                  <a:cubicBezTo>
                    <a:pt x="212" y="445"/>
                    <a:pt x="215" y="445"/>
                    <a:pt x="214" y="446"/>
                  </a:cubicBezTo>
                  <a:cubicBezTo>
                    <a:pt x="213" y="446"/>
                    <a:pt x="211" y="445"/>
                    <a:pt x="211" y="444"/>
                  </a:cubicBezTo>
                  <a:cubicBezTo>
                    <a:pt x="212" y="445"/>
                    <a:pt x="209" y="443"/>
                    <a:pt x="210" y="443"/>
                  </a:cubicBezTo>
                  <a:cubicBezTo>
                    <a:pt x="207" y="442"/>
                    <a:pt x="207" y="441"/>
                    <a:pt x="204" y="440"/>
                  </a:cubicBezTo>
                  <a:cubicBezTo>
                    <a:pt x="203" y="441"/>
                    <a:pt x="207" y="441"/>
                    <a:pt x="209" y="443"/>
                  </a:cubicBezTo>
                  <a:cubicBezTo>
                    <a:pt x="209" y="444"/>
                    <a:pt x="210" y="445"/>
                    <a:pt x="211" y="446"/>
                  </a:cubicBezTo>
                  <a:cubicBezTo>
                    <a:pt x="213" y="447"/>
                    <a:pt x="214" y="448"/>
                    <a:pt x="214" y="450"/>
                  </a:cubicBezTo>
                  <a:cubicBezTo>
                    <a:pt x="217" y="450"/>
                    <a:pt x="217" y="449"/>
                    <a:pt x="218" y="451"/>
                  </a:cubicBezTo>
                  <a:cubicBezTo>
                    <a:pt x="219" y="449"/>
                    <a:pt x="219" y="449"/>
                    <a:pt x="219" y="449"/>
                  </a:cubicBezTo>
                  <a:cubicBezTo>
                    <a:pt x="217" y="448"/>
                    <a:pt x="217" y="450"/>
                    <a:pt x="215" y="448"/>
                  </a:cubicBezTo>
                  <a:cubicBezTo>
                    <a:pt x="214" y="448"/>
                    <a:pt x="212" y="447"/>
                    <a:pt x="212" y="446"/>
                  </a:cubicBezTo>
                  <a:cubicBezTo>
                    <a:pt x="214" y="447"/>
                    <a:pt x="215" y="447"/>
                    <a:pt x="218" y="448"/>
                  </a:cubicBezTo>
                  <a:cubicBezTo>
                    <a:pt x="217" y="449"/>
                    <a:pt x="221" y="450"/>
                    <a:pt x="220" y="450"/>
                  </a:cubicBezTo>
                  <a:cubicBezTo>
                    <a:pt x="220" y="448"/>
                    <a:pt x="215" y="447"/>
                    <a:pt x="214" y="444"/>
                  </a:cubicBezTo>
                  <a:cubicBezTo>
                    <a:pt x="217" y="446"/>
                    <a:pt x="221" y="448"/>
                    <a:pt x="224" y="452"/>
                  </a:cubicBezTo>
                  <a:cubicBezTo>
                    <a:pt x="225" y="452"/>
                    <a:pt x="223" y="451"/>
                    <a:pt x="224" y="451"/>
                  </a:cubicBezTo>
                  <a:cubicBezTo>
                    <a:pt x="224" y="452"/>
                    <a:pt x="225" y="452"/>
                    <a:pt x="226" y="452"/>
                  </a:cubicBezTo>
                  <a:cubicBezTo>
                    <a:pt x="224" y="452"/>
                    <a:pt x="223" y="450"/>
                    <a:pt x="224" y="450"/>
                  </a:cubicBezTo>
                  <a:cubicBezTo>
                    <a:pt x="225" y="451"/>
                    <a:pt x="228" y="452"/>
                    <a:pt x="229" y="453"/>
                  </a:cubicBezTo>
                  <a:cubicBezTo>
                    <a:pt x="228" y="454"/>
                    <a:pt x="226" y="453"/>
                    <a:pt x="226" y="453"/>
                  </a:cubicBezTo>
                  <a:cubicBezTo>
                    <a:pt x="227" y="454"/>
                    <a:pt x="228" y="454"/>
                    <a:pt x="228" y="455"/>
                  </a:cubicBezTo>
                  <a:cubicBezTo>
                    <a:pt x="229" y="454"/>
                    <a:pt x="231" y="454"/>
                    <a:pt x="232" y="455"/>
                  </a:cubicBezTo>
                  <a:cubicBezTo>
                    <a:pt x="228" y="454"/>
                    <a:pt x="238" y="458"/>
                    <a:pt x="235" y="459"/>
                  </a:cubicBezTo>
                  <a:cubicBezTo>
                    <a:pt x="237" y="459"/>
                    <a:pt x="237" y="458"/>
                    <a:pt x="240" y="460"/>
                  </a:cubicBezTo>
                  <a:cubicBezTo>
                    <a:pt x="238" y="460"/>
                    <a:pt x="241" y="460"/>
                    <a:pt x="242" y="461"/>
                  </a:cubicBezTo>
                  <a:cubicBezTo>
                    <a:pt x="240" y="461"/>
                    <a:pt x="238" y="460"/>
                    <a:pt x="236" y="460"/>
                  </a:cubicBezTo>
                  <a:cubicBezTo>
                    <a:pt x="234" y="459"/>
                    <a:pt x="232" y="458"/>
                    <a:pt x="230" y="458"/>
                  </a:cubicBezTo>
                  <a:cubicBezTo>
                    <a:pt x="226" y="456"/>
                    <a:pt x="223" y="455"/>
                    <a:pt x="223" y="453"/>
                  </a:cubicBezTo>
                  <a:cubicBezTo>
                    <a:pt x="218" y="452"/>
                    <a:pt x="217" y="451"/>
                    <a:pt x="214" y="450"/>
                  </a:cubicBezTo>
                  <a:cubicBezTo>
                    <a:pt x="214" y="450"/>
                    <a:pt x="214" y="451"/>
                    <a:pt x="213" y="451"/>
                  </a:cubicBezTo>
                  <a:cubicBezTo>
                    <a:pt x="215" y="452"/>
                    <a:pt x="214" y="453"/>
                    <a:pt x="216" y="453"/>
                  </a:cubicBezTo>
                  <a:cubicBezTo>
                    <a:pt x="216" y="452"/>
                    <a:pt x="216" y="452"/>
                    <a:pt x="217" y="452"/>
                  </a:cubicBezTo>
                  <a:cubicBezTo>
                    <a:pt x="218" y="453"/>
                    <a:pt x="220" y="452"/>
                    <a:pt x="221" y="454"/>
                  </a:cubicBezTo>
                  <a:cubicBezTo>
                    <a:pt x="220" y="454"/>
                    <a:pt x="219" y="453"/>
                    <a:pt x="217" y="452"/>
                  </a:cubicBezTo>
                  <a:cubicBezTo>
                    <a:pt x="218" y="454"/>
                    <a:pt x="221" y="457"/>
                    <a:pt x="224" y="457"/>
                  </a:cubicBezTo>
                  <a:cubicBezTo>
                    <a:pt x="222" y="456"/>
                    <a:pt x="220" y="456"/>
                    <a:pt x="221" y="455"/>
                  </a:cubicBezTo>
                  <a:cubicBezTo>
                    <a:pt x="229" y="459"/>
                    <a:pt x="240" y="461"/>
                    <a:pt x="240" y="464"/>
                  </a:cubicBezTo>
                  <a:cubicBezTo>
                    <a:pt x="241" y="464"/>
                    <a:pt x="242" y="467"/>
                    <a:pt x="245" y="466"/>
                  </a:cubicBezTo>
                  <a:cubicBezTo>
                    <a:pt x="244" y="466"/>
                    <a:pt x="242" y="465"/>
                    <a:pt x="243" y="465"/>
                  </a:cubicBezTo>
                  <a:cubicBezTo>
                    <a:pt x="246" y="466"/>
                    <a:pt x="242" y="464"/>
                    <a:pt x="243" y="464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7" y="464"/>
                    <a:pt x="244" y="463"/>
                    <a:pt x="244" y="462"/>
                  </a:cubicBezTo>
                  <a:cubicBezTo>
                    <a:pt x="246" y="463"/>
                    <a:pt x="249" y="465"/>
                    <a:pt x="251" y="467"/>
                  </a:cubicBezTo>
                  <a:cubicBezTo>
                    <a:pt x="254" y="468"/>
                    <a:pt x="256" y="469"/>
                    <a:pt x="257" y="467"/>
                  </a:cubicBezTo>
                  <a:cubicBezTo>
                    <a:pt x="258" y="468"/>
                    <a:pt x="258" y="468"/>
                    <a:pt x="258" y="468"/>
                  </a:cubicBezTo>
                  <a:cubicBezTo>
                    <a:pt x="259" y="469"/>
                    <a:pt x="256" y="468"/>
                    <a:pt x="258" y="469"/>
                  </a:cubicBezTo>
                  <a:cubicBezTo>
                    <a:pt x="259" y="469"/>
                    <a:pt x="259" y="468"/>
                    <a:pt x="261" y="469"/>
                  </a:cubicBezTo>
                  <a:cubicBezTo>
                    <a:pt x="261" y="470"/>
                    <a:pt x="264" y="469"/>
                    <a:pt x="266" y="471"/>
                  </a:cubicBezTo>
                  <a:cubicBezTo>
                    <a:pt x="263" y="471"/>
                    <a:pt x="257" y="470"/>
                    <a:pt x="253" y="468"/>
                  </a:cubicBezTo>
                  <a:cubicBezTo>
                    <a:pt x="252" y="469"/>
                    <a:pt x="252" y="469"/>
                    <a:pt x="251" y="469"/>
                  </a:cubicBezTo>
                  <a:cubicBezTo>
                    <a:pt x="250" y="469"/>
                    <a:pt x="254" y="471"/>
                    <a:pt x="252" y="471"/>
                  </a:cubicBezTo>
                  <a:cubicBezTo>
                    <a:pt x="250" y="470"/>
                    <a:pt x="251" y="470"/>
                    <a:pt x="250" y="470"/>
                  </a:cubicBezTo>
                  <a:cubicBezTo>
                    <a:pt x="249" y="469"/>
                    <a:pt x="247" y="468"/>
                    <a:pt x="244" y="467"/>
                  </a:cubicBezTo>
                  <a:cubicBezTo>
                    <a:pt x="244" y="469"/>
                    <a:pt x="247" y="468"/>
                    <a:pt x="248" y="469"/>
                  </a:cubicBezTo>
                  <a:cubicBezTo>
                    <a:pt x="244" y="469"/>
                    <a:pt x="242" y="468"/>
                    <a:pt x="239" y="467"/>
                  </a:cubicBezTo>
                  <a:cubicBezTo>
                    <a:pt x="237" y="466"/>
                    <a:pt x="235" y="465"/>
                    <a:pt x="231" y="464"/>
                  </a:cubicBezTo>
                  <a:cubicBezTo>
                    <a:pt x="230" y="465"/>
                    <a:pt x="228" y="464"/>
                    <a:pt x="228" y="465"/>
                  </a:cubicBezTo>
                  <a:cubicBezTo>
                    <a:pt x="227" y="464"/>
                    <a:pt x="225" y="462"/>
                    <a:pt x="228" y="463"/>
                  </a:cubicBezTo>
                  <a:cubicBezTo>
                    <a:pt x="226" y="462"/>
                    <a:pt x="223" y="462"/>
                    <a:pt x="225" y="463"/>
                  </a:cubicBezTo>
                  <a:cubicBezTo>
                    <a:pt x="226" y="463"/>
                    <a:pt x="223" y="463"/>
                    <a:pt x="226" y="464"/>
                  </a:cubicBezTo>
                  <a:cubicBezTo>
                    <a:pt x="225" y="464"/>
                    <a:pt x="224" y="464"/>
                    <a:pt x="222" y="464"/>
                  </a:cubicBezTo>
                  <a:cubicBezTo>
                    <a:pt x="221" y="463"/>
                    <a:pt x="223" y="463"/>
                    <a:pt x="223" y="462"/>
                  </a:cubicBezTo>
                  <a:cubicBezTo>
                    <a:pt x="220" y="461"/>
                    <a:pt x="221" y="461"/>
                    <a:pt x="218" y="460"/>
                  </a:cubicBezTo>
                  <a:cubicBezTo>
                    <a:pt x="216" y="460"/>
                    <a:pt x="219" y="462"/>
                    <a:pt x="217" y="462"/>
                  </a:cubicBezTo>
                  <a:cubicBezTo>
                    <a:pt x="216" y="460"/>
                    <a:pt x="214" y="459"/>
                    <a:pt x="213" y="458"/>
                  </a:cubicBezTo>
                  <a:cubicBezTo>
                    <a:pt x="211" y="458"/>
                    <a:pt x="209" y="458"/>
                    <a:pt x="206" y="457"/>
                  </a:cubicBezTo>
                  <a:cubicBezTo>
                    <a:pt x="204" y="455"/>
                    <a:pt x="202" y="454"/>
                    <a:pt x="199" y="453"/>
                  </a:cubicBezTo>
                  <a:cubicBezTo>
                    <a:pt x="200" y="452"/>
                    <a:pt x="199" y="450"/>
                    <a:pt x="198" y="451"/>
                  </a:cubicBezTo>
                  <a:cubicBezTo>
                    <a:pt x="199" y="452"/>
                    <a:pt x="199" y="453"/>
                    <a:pt x="199" y="453"/>
                  </a:cubicBezTo>
                  <a:cubicBezTo>
                    <a:pt x="197" y="452"/>
                    <a:pt x="197" y="451"/>
                    <a:pt x="194" y="451"/>
                  </a:cubicBezTo>
                  <a:cubicBezTo>
                    <a:pt x="195" y="449"/>
                    <a:pt x="191" y="449"/>
                    <a:pt x="190" y="447"/>
                  </a:cubicBezTo>
                  <a:cubicBezTo>
                    <a:pt x="190" y="447"/>
                    <a:pt x="190" y="449"/>
                    <a:pt x="189" y="448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188" y="447"/>
                    <a:pt x="189" y="447"/>
                    <a:pt x="190" y="446"/>
                  </a:cubicBezTo>
                  <a:cubicBezTo>
                    <a:pt x="188" y="444"/>
                    <a:pt x="189" y="447"/>
                    <a:pt x="187" y="446"/>
                  </a:cubicBezTo>
                  <a:cubicBezTo>
                    <a:pt x="186" y="446"/>
                    <a:pt x="188" y="447"/>
                    <a:pt x="187" y="447"/>
                  </a:cubicBezTo>
                  <a:cubicBezTo>
                    <a:pt x="185" y="445"/>
                    <a:pt x="181" y="445"/>
                    <a:pt x="179" y="442"/>
                  </a:cubicBezTo>
                  <a:cubicBezTo>
                    <a:pt x="178" y="443"/>
                    <a:pt x="176" y="441"/>
                    <a:pt x="175" y="440"/>
                  </a:cubicBezTo>
                  <a:cubicBezTo>
                    <a:pt x="174" y="440"/>
                    <a:pt x="175" y="439"/>
                    <a:pt x="173" y="438"/>
                  </a:cubicBezTo>
                  <a:cubicBezTo>
                    <a:pt x="173" y="439"/>
                    <a:pt x="172" y="438"/>
                    <a:pt x="172" y="439"/>
                  </a:cubicBezTo>
                  <a:cubicBezTo>
                    <a:pt x="173" y="439"/>
                    <a:pt x="174" y="440"/>
                    <a:pt x="173" y="440"/>
                  </a:cubicBezTo>
                  <a:cubicBezTo>
                    <a:pt x="172" y="441"/>
                    <a:pt x="170" y="439"/>
                    <a:pt x="168" y="438"/>
                  </a:cubicBezTo>
                  <a:cubicBezTo>
                    <a:pt x="166" y="437"/>
                    <a:pt x="164" y="435"/>
                    <a:pt x="162" y="434"/>
                  </a:cubicBezTo>
                  <a:cubicBezTo>
                    <a:pt x="161" y="433"/>
                    <a:pt x="156" y="431"/>
                    <a:pt x="159" y="430"/>
                  </a:cubicBezTo>
                  <a:cubicBezTo>
                    <a:pt x="157" y="430"/>
                    <a:pt x="155" y="428"/>
                    <a:pt x="156" y="427"/>
                  </a:cubicBezTo>
                  <a:cubicBezTo>
                    <a:pt x="157" y="428"/>
                    <a:pt x="157" y="429"/>
                    <a:pt x="159" y="430"/>
                  </a:cubicBezTo>
                  <a:cubicBezTo>
                    <a:pt x="159" y="429"/>
                    <a:pt x="161" y="430"/>
                    <a:pt x="162" y="430"/>
                  </a:cubicBezTo>
                  <a:cubicBezTo>
                    <a:pt x="159" y="428"/>
                    <a:pt x="163" y="430"/>
                    <a:pt x="160" y="428"/>
                  </a:cubicBezTo>
                  <a:cubicBezTo>
                    <a:pt x="158" y="427"/>
                    <a:pt x="161" y="431"/>
                    <a:pt x="159" y="429"/>
                  </a:cubicBezTo>
                  <a:cubicBezTo>
                    <a:pt x="158" y="428"/>
                    <a:pt x="157" y="427"/>
                    <a:pt x="157" y="427"/>
                  </a:cubicBezTo>
                  <a:cubicBezTo>
                    <a:pt x="158" y="427"/>
                    <a:pt x="158" y="427"/>
                    <a:pt x="158" y="427"/>
                  </a:cubicBezTo>
                  <a:cubicBezTo>
                    <a:pt x="157" y="426"/>
                    <a:pt x="155" y="423"/>
                    <a:pt x="154" y="423"/>
                  </a:cubicBezTo>
                  <a:cubicBezTo>
                    <a:pt x="154" y="424"/>
                    <a:pt x="157" y="425"/>
                    <a:pt x="156" y="426"/>
                  </a:cubicBezTo>
                  <a:cubicBezTo>
                    <a:pt x="156" y="426"/>
                    <a:pt x="154" y="427"/>
                    <a:pt x="156" y="426"/>
                  </a:cubicBezTo>
                  <a:cubicBezTo>
                    <a:pt x="153" y="424"/>
                    <a:pt x="154" y="427"/>
                    <a:pt x="152" y="425"/>
                  </a:cubicBezTo>
                  <a:cubicBezTo>
                    <a:pt x="152" y="424"/>
                    <a:pt x="153" y="425"/>
                    <a:pt x="152" y="424"/>
                  </a:cubicBezTo>
                  <a:cubicBezTo>
                    <a:pt x="150" y="422"/>
                    <a:pt x="152" y="425"/>
                    <a:pt x="150" y="423"/>
                  </a:cubicBezTo>
                  <a:cubicBezTo>
                    <a:pt x="148" y="422"/>
                    <a:pt x="149" y="422"/>
                    <a:pt x="149" y="421"/>
                  </a:cubicBezTo>
                  <a:cubicBezTo>
                    <a:pt x="146" y="420"/>
                    <a:pt x="142" y="415"/>
                    <a:pt x="144" y="419"/>
                  </a:cubicBezTo>
                  <a:cubicBezTo>
                    <a:pt x="143" y="418"/>
                    <a:pt x="142" y="417"/>
                    <a:pt x="141" y="416"/>
                  </a:cubicBezTo>
                  <a:cubicBezTo>
                    <a:pt x="143" y="417"/>
                    <a:pt x="142" y="416"/>
                    <a:pt x="143" y="416"/>
                  </a:cubicBezTo>
                  <a:cubicBezTo>
                    <a:pt x="139" y="413"/>
                    <a:pt x="138" y="411"/>
                    <a:pt x="136" y="409"/>
                  </a:cubicBezTo>
                  <a:cubicBezTo>
                    <a:pt x="135" y="409"/>
                    <a:pt x="137" y="411"/>
                    <a:pt x="135" y="410"/>
                  </a:cubicBezTo>
                  <a:cubicBezTo>
                    <a:pt x="135" y="409"/>
                    <a:pt x="134" y="410"/>
                    <a:pt x="133" y="408"/>
                  </a:cubicBezTo>
                  <a:cubicBezTo>
                    <a:pt x="133" y="408"/>
                    <a:pt x="134" y="408"/>
                    <a:pt x="133" y="407"/>
                  </a:cubicBezTo>
                  <a:cubicBezTo>
                    <a:pt x="131" y="405"/>
                    <a:pt x="128" y="403"/>
                    <a:pt x="128" y="402"/>
                  </a:cubicBezTo>
                  <a:cubicBezTo>
                    <a:pt x="129" y="402"/>
                    <a:pt x="131" y="404"/>
                    <a:pt x="131" y="404"/>
                  </a:cubicBezTo>
                  <a:cubicBezTo>
                    <a:pt x="129" y="401"/>
                    <a:pt x="127" y="401"/>
                    <a:pt x="126" y="399"/>
                  </a:cubicBezTo>
                  <a:cubicBezTo>
                    <a:pt x="125" y="400"/>
                    <a:pt x="125" y="400"/>
                    <a:pt x="125" y="400"/>
                  </a:cubicBezTo>
                  <a:cubicBezTo>
                    <a:pt x="123" y="398"/>
                    <a:pt x="121" y="397"/>
                    <a:pt x="122" y="395"/>
                  </a:cubicBezTo>
                  <a:cubicBezTo>
                    <a:pt x="123" y="398"/>
                    <a:pt x="126" y="398"/>
                    <a:pt x="126" y="396"/>
                  </a:cubicBezTo>
                  <a:cubicBezTo>
                    <a:pt x="124" y="395"/>
                    <a:pt x="122" y="393"/>
                    <a:pt x="122" y="392"/>
                  </a:cubicBezTo>
                  <a:cubicBezTo>
                    <a:pt x="120" y="391"/>
                    <a:pt x="122" y="394"/>
                    <a:pt x="121" y="393"/>
                  </a:cubicBezTo>
                  <a:cubicBezTo>
                    <a:pt x="119" y="390"/>
                    <a:pt x="114" y="387"/>
                    <a:pt x="112" y="384"/>
                  </a:cubicBezTo>
                  <a:cubicBezTo>
                    <a:pt x="112" y="385"/>
                    <a:pt x="115" y="387"/>
                    <a:pt x="114" y="387"/>
                  </a:cubicBezTo>
                  <a:cubicBezTo>
                    <a:pt x="112" y="386"/>
                    <a:pt x="110" y="384"/>
                    <a:pt x="109" y="382"/>
                  </a:cubicBezTo>
                  <a:cubicBezTo>
                    <a:pt x="107" y="380"/>
                    <a:pt x="106" y="377"/>
                    <a:pt x="105" y="376"/>
                  </a:cubicBezTo>
                  <a:cubicBezTo>
                    <a:pt x="105" y="377"/>
                    <a:pt x="106" y="379"/>
                    <a:pt x="107" y="380"/>
                  </a:cubicBezTo>
                  <a:cubicBezTo>
                    <a:pt x="104" y="377"/>
                    <a:pt x="103" y="374"/>
                    <a:pt x="100" y="370"/>
                  </a:cubicBezTo>
                  <a:cubicBezTo>
                    <a:pt x="100" y="371"/>
                    <a:pt x="101" y="370"/>
                    <a:pt x="102" y="370"/>
                  </a:cubicBezTo>
                  <a:cubicBezTo>
                    <a:pt x="100" y="367"/>
                    <a:pt x="99" y="368"/>
                    <a:pt x="98" y="367"/>
                  </a:cubicBezTo>
                  <a:cubicBezTo>
                    <a:pt x="99" y="369"/>
                    <a:pt x="99" y="369"/>
                    <a:pt x="100" y="370"/>
                  </a:cubicBezTo>
                  <a:cubicBezTo>
                    <a:pt x="99" y="370"/>
                    <a:pt x="99" y="370"/>
                    <a:pt x="98" y="370"/>
                  </a:cubicBezTo>
                  <a:cubicBezTo>
                    <a:pt x="97" y="367"/>
                    <a:pt x="95" y="363"/>
                    <a:pt x="96" y="361"/>
                  </a:cubicBezTo>
                  <a:cubicBezTo>
                    <a:pt x="94" y="362"/>
                    <a:pt x="96" y="365"/>
                    <a:pt x="97" y="367"/>
                  </a:cubicBezTo>
                  <a:cubicBezTo>
                    <a:pt x="94" y="365"/>
                    <a:pt x="94" y="363"/>
                    <a:pt x="92" y="361"/>
                  </a:cubicBezTo>
                  <a:cubicBezTo>
                    <a:pt x="92" y="362"/>
                    <a:pt x="94" y="364"/>
                    <a:pt x="93" y="364"/>
                  </a:cubicBezTo>
                  <a:cubicBezTo>
                    <a:pt x="95" y="366"/>
                    <a:pt x="97" y="368"/>
                    <a:pt x="99" y="371"/>
                  </a:cubicBezTo>
                  <a:cubicBezTo>
                    <a:pt x="100" y="373"/>
                    <a:pt x="102" y="375"/>
                    <a:pt x="103" y="377"/>
                  </a:cubicBezTo>
                  <a:cubicBezTo>
                    <a:pt x="100" y="373"/>
                    <a:pt x="102" y="376"/>
                    <a:pt x="99" y="375"/>
                  </a:cubicBezTo>
                  <a:cubicBezTo>
                    <a:pt x="98" y="373"/>
                    <a:pt x="97" y="369"/>
                    <a:pt x="96" y="369"/>
                  </a:cubicBezTo>
                  <a:cubicBezTo>
                    <a:pt x="96" y="370"/>
                    <a:pt x="96" y="370"/>
                    <a:pt x="96" y="370"/>
                  </a:cubicBezTo>
                  <a:cubicBezTo>
                    <a:pt x="94" y="369"/>
                    <a:pt x="93" y="364"/>
                    <a:pt x="93" y="365"/>
                  </a:cubicBezTo>
                  <a:cubicBezTo>
                    <a:pt x="93" y="366"/>
                    <a:pt x="93" y="367"/>
                    <a:pt x="93" y="368"/>
                  </a:cubicBezTo>
                  <a:cubicBezTo>
                    <a:pt x="91" y="365"/>
                    <a:pt x="90" y="363"/>
                    <a:pt x="89" y="361"/>
                  </a:cubicBezTo>
                  <a:cubicBezTo>
                    <a:pt x="88" y="359"/>
                    <a:pt x="87" y="358"/>
                    <a:pt x="85" y="357"/>
                  </a:cubicBezTo>
                  <a:cubicBezTo>
                    <a:pt x="86" y="355"/>
                    <a:pt x="79" y="348"/>
                    <a:pt x="80" y="346"/>
                  </a:cubicBezTo>
                  <a:cubicBezTo>
                    <a:pt x="82" y="349"/>
                    <a:pt x="83" y="351"/>
                    <a:pt x="85" y="353"/>
                  </a:cubicBezTo>
                  <a:cubicBezTo>
                    <a:pt x="86" y="355"/>
                    <a:pt x="87" y="357"/>
                    <a:pt x="89" y="359"/>
                  </a:cubicBezTo>
                  <a:cubicBezTo>
                    <a:pt x="89" y="358"/>
                    <a:pt x="90" y="361"/>
                    <a:pt x="91" y="361"/>
                  </a:cubicBezTo>
                  <a:cubicBezTo>
                    <a:pt x="90" y="357"/>
                    <a:pt x="86" y="354"/>
                    <a:pt x="84" y="351"/>
                  </a:cubicBezTo>
                  <a:cubicBezTo>
                    <a:pt x="84" y="351"/>
                    <a:pt x="83" y="350"/>
                    <a:pt x="84" y="350"/>
                  </a:cubicBezTo>
                  <a:cubicBezTo>
                    <a:pt x="85" y="352"/>
                    <a:pt x="86" y="352"/>
                    <a:pt x="87" y="354"/>
                  </a:cubicBezTo>
                  <a:cubicBezTo>
                    <a:pt x="87" y="354"/>
                    <a:pt x="89" y="353"/>
                    <a:pt x="87" y="352"/>
                  </a:cubicBezTo>
                  <a:cubicBezTo>
                    <a:pt x="87" y="352"/>
                    <a:pt x="87" y="353"/>
                    <a:pt x="87" y="353"/>
                  </a:cubicBezTo>
                  <a:cubicBezTo>
                    <a:pt x="86" y="351"/>
                    <a:pt x="85" y="350"/>
                    <a:pt x="84" y="348"/>
                  </a:cubicBezTo>
                  <a:cubicBezTo>
                    <a:pt x="84" y="346"/>
                    <a:pt x="85" y="347"/>
                    <a:pt x="87" y="346"/>
                  </a:cubicBezTo>
                  <a:cubicBezTo>
                    <a:pt x="87" y="347"/>
                    <a:pt x="87" y="347"/>
                    <a:pt x="88" y="348"/>
                  </a:cubicBezTo>
                  <a:cubicBezTo>
                    <a:pt x="89" y="347"/>
                    <a:pt x="92" y="350"/>
                    <a:pt x="94" y="351"/>
                  </a:cubicBezTo>
                  <a:cubicBezTo>
                    <a:pt x="93" y="349"/>
                    <a:pt x="92" y="350"/>
                    <a:pt x="90" y="347"/>
                  </a:cubicBezTo>
                  <a:cubicBezTo>
                    <a:pt x="90" y="346"/>
                    <a:pt x="91" y="347"/>
                    <a:pt x="91" y="346"/>
                  </a:cubicBezTo>
                  <a:cubicBezTo>
                    <a:pt x="90" y="347"/>
                    <a:pt x="89" y="343"/>
                    <a:pt x="88" y="344"/>
                  </a:cubicBezTo>
                  <a:cubicBezTo>
                    <a:pt x="89" y="346"/>
                    <a:pt x="90" y="347"/>
                    <a:pt x="90" y="348"/>
                  </a:cubicBezTo>
                  <a:cubicBezTo>
                    <a:pt x="89" y="347"/>
                    <a:pt x="89" y="347"/>
                    <a:pt x="88" y="347"/>
                  </a:cubicBezTo>
                  <a:cubicBezTo>
                    <a:pt x="87" y="345"/>
                    <a:pt x="88" y="345"/>
                    <a:pt x="87" y="344"/>
                  </a:cubicBezTo>
                  <a:cubicBezTo>
                    <a:pt x="87" y="344"/>
                    <a:pt x="86" y="344"/>
                    <a:pt x="86" y="343"/>
                  </a:cubicBezTo>
                  <a:cubicBezTo>
                    <a:pt x="85" y="344"/>
                    <a:pt x="88" y="345"/>
                    <a:pt x="86" y="346"/>
                  </a:cubicBezTo>
                  <a:cubicBezTo>
                    <a:pt x="83" y="344"/>
                    <a:pt x="83" y="348"/>
                    <a:pt x="80" y="342"/>
                  </a:cubicBezTo>
                  <a:cubicBezTo>
                    <a:pt x="80" y="339"/>
                    <a:pt x="78" y="337"/>
                    <a:pt x="76" y="334"/>
                  </a:cubicBezTo>
                  <a:cubicBezTo>
                    <a:pt x="76" y="334"/>
                    <a:pt x="77" y="334"/>
                    <a:pt x="77" y="334"/>
                  </a:cubicBezTo>
                  <a:cubicBezTo>
                    <a:pt x="77" y="333"/>
                    <a:pt x="74" y="327"/>
                    <a:pt x="73" y="327"/>
                  </a:cubicBezTo>
                  <a:cubicBezTo>
                    <a:pt x="73" y="328"/>
                    <a:pt x="74" y="329"/>
                    <a:pt x="75" y="331"/>
                  </a:cubicBezTo>
                  <a:cubicBezTo>
                    <a:pt x="74" y="331"/>
                    <a:pt x="76" y="333"/>
                    <a:pt x="75" y="333"/>
                  </a:cubicBezTo>
                  <a:cubicBezTo>
                    <a:pt x="72" y="328"/>
                    <a:pt x="72" y="327"/>
                    <a:pt x="73" y="325"/>
                  </a:cubicBezTo>
                  <a:cubicBezTo>
                    <a:pt x="71" y="322"/>
                    <a:pt x="70" y="320"/>
                    <a:pt x="69" y="317"/>
                  </a:cubicBezTo>
                  <a:cubicBezTo>
                    <a:pt x="68" y="314"/>
                    <a:pt x="67" y="311"/>
                    <a:pt x="65" y="307"/>
                  </a:cubicBezTo>
                  <a:cubicBezTo>
                    <a:pt x="64" y="306"/>
                    <a:pt x="65" y="309"/>
                    <a:pt x="64" y="308"/>
                  </a:cubicBezTo>
                  <a:cubicBezTo>
                    <a:pt x="64" y="305"/>
                    <a:pt x="63" y="305"/>
                    <a:pt x="62" y="302"/>
                  </a:cubicBezTo>
                  <a:cubicBezTo>
                    <a:pt x="63" y="302"/>
                    <a:pt x="63" y="302"/>
                    <a:pt x="62" y="301"/>
                  </a:cubicBezTo>
                  <a:cubicBezTo>
                    <a:pt x="61" y="299"/>
                    <a:pt x="62" y="297"/>
                    <a:pt x="60" y="297"/>
                  </a:cubicBezTo>
                  <a:cubicBezTo>
                    <a:pt x="60" y="295"/>
                    <a:pt x="60" y="294"/>
                    <a:pt x="60" y="293"/>
                  </a:cubicBezTo>
                  <a:cubicBezTo>
                    <a:pt x="60" y="293"/>
                    <a:pt x="59" y="293"/>
                    <a:pt x="59" y="293"/>
                  </a:cubicBezTo>
                  <a:cubicBezTo>
                    <a:pt x="59" y="296"/>
                    <a:pt x="60" y="299"/>
                    <a:pt x="59" y="299"/>
                  </a:cubicBezTo>
                  <a:cubicBezTo>
                    <a:pt x="60" y="300"/>
                    <a:pt x="62" y="304"/>
                    <a:pt x="62" y="306"/>
                  </a:cubicBezTo>
                  <a:cubicBezTo>
                    <a:pt x="61" y="305"/>
                    <a:pt x="59" y="301"/>
                    <a:pt x="58" y="297"/>
                  </a:cubicBezTo>
                  <a:cubicBezTo>
                    <a:pt x="57" y="293"/>
                    <a:pt x="57" y="290"/>
                    <a:pt x="59" y="293"/>
                  </a:cubicBezTo>
                  <a:cubicBezTo>
                    <a:pt x="58" y="291"/>
                    <a:pt x="58" y="290"/>
                    <a:pt x="58" y="289"/>
                  </a:cubicBezTo>
                  <a:cubicBezTo>
                    <a:pt x="57" y="289"/>
                    <a:pt x="57" y="289"/>
                    <a:pt x="56" y="289"/>
                  </a:cubicBezTo>
                  <a:cubicBezTo>
                    <a:pt x="57" y="291"/>
                    <a:pt x="56" y="292"/>
                    <a:pt x="56" y="293"/>
                  </a:cubicBezTo>
                  <a:cubicBezTo>
                    <a:pt x="57" y="295"/>
                    <a:pt x="57" y="294"/>
                    <a:pt x="58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5"/>
                    <a:pt x="56" y="294"/>
                    <a:pt x="55" y="294"/>
                  </a:cubicBezTo>
                  <a:cubicBezTo>
                    <a:pt x="55" y="297"/>
                    <a:pt x="59" y="298"/>
                    <a:pt x="60" y="303"/>
                  </a:cubicBezTo>
                  <a:cubicBezTo>
                    <a:pt x="58" y="299"/>
                    <a:pt x="59" y="303"/>
                    <a:pt x="58" y="302"/>
                  </a:cubicBezTo>
                  <a:cubicBezTo>
                    <a:pt x="59" y="306"/>
                    <a:pt x="60" y="316"/>
                    <a:pt x="57" y="308"/>
                  </a:cubicBezTo>
                  <a:cubicBezTo>
                    <a:pt x="56" y="308"/>
                    <a:pt x="56" y="310"/>
                    <a:pt x="57" y="311"/>
                  </a:cubicBezTo>
                  <a:cubicBezTo>
                    <a:pt x="58" y="310"/>
                    <a:pt x="58" y="311"/>
                    <a:pt x="59" y="313"/>
                  </a:cubicBezTo>
                  <a:cubicBezTo>
                    <a:pt x="59" y="313"/>
                    <a:pt x="60" y="311"/>
                    <a:pt x="61" y="312"/>
                  </a:cubicBezTo>
                  <a:cubicBezTo>
                    <a:pt x="61" y="314"/>
                    <a:pt x="62" y="317"/>
                    <a:pt x="63" y="318"/>
                  </a:cubicBezTo>
                  <a:cubicBezTo>
                    <a:pt x="65" y="324"/>
                    <a:pt x="68" y="330"/>
                    <a:pt x="71" y="336"/>
                  </a:cubicBezTo>
                  <a:cubicBezTo>
                    <a:pt x="73" y="339"/>
                    <a:pt x="75" y="341"/>
                    <a:pt x="76" y="344"/>
                  </a:cubicBezTo>
                  <a:cubicBezTo>
                    <a:pt x="78" y="347"/>
                    <a:pt x="80" y="350"/>
                    <a:pt x="81" y="353"/>
                  </a:cubicBezTo>
                  <a:cubicBezTo>
                    <a:pt x="80" y="351"/>
                    <a:pt x="80" y="351"/>
                    <a:pt x="78" y="348"/>
                  </a:cubicBezTo>
                  <a:cubicBezTo>
                    <a:pt x="77" y="349"/>
                    <a:pt x="76" y="345"/>
                    <a:pt x="75" y="345"/>
                  </a:cubicBezTo>
                  <a:cubicBezTo>
                    <a:pt x="76" y="347"/>
                    <a:pt x="74" y="343"/>
                    <a:pt x="75" y="346"/>
                  </a:cubicBezTo>
                  <a:cubicBezTo>
                    <a:pt x="73" y="343"/>
                    <a:pt x="72" y="341"/>
                    <a:pt x="71" y="339"/>
                  </a:cubicBezTo>
                  <a:cubicBezTo>
                    <a:pt x="69" y="337"/>
                    <a:pt x="68" y="335"/>
                    <a:pt x="67" y="334"/>
                  </a:cubicBezTo>
                  <a:cubicBezTo>
                    <a:pt x="70" y="339"/>
                    <a:pt x="64" y="333"/>
                    <a:pt x="66" y="336"/>
                  </a:cubicBezTo>
                  <a:cubicBezTo>
                    <a:pt x="69" y="338"/>
                    <a:pt x="71" y="342"/>
                    <a:pt x="72" y="346"/>
                  </a:cubicBezTo>
                  <a:cubicBezTo>
                    <a:pt x="73" y="346"/>
                    <a:pt x="73" y="346"/>
                    <a:pt x="73" y="346"/>
                  </a:cubicBezTo>
                  <a:cubicBezTo>
                    <a:pt x="74" y="349"/>
                    <a:pt x="71" y="345"/>
                    <a:pt x="70" y="344"/>
                  </a:cubicBezTo>
                  <a:cubicBezTo>
                    <a:pt x="71" y="346"/>
                    <a:pt x="72" y="349"/>
                    <a:pt x="73" y="351"/>
                  </a:cubicBezTo>
                  <a:cubicBezTo>
                    <a:pt x="73" y="351"/>
                    <a:pt x="72" y="351"/>
                    <a:pt x="71" y="349"/>
                  </a:cubicBezTo>
                  <a:cubicBezTo>
                    <a:pt x="70" y="347"/>
                    <a:pt x="70" y="347"/>
                    <a:pt x="68" y="345"/>
                  </a:cubicBezTo>
                  <a:cubicBezTo>
                    <a:pt x="69" y="344"/>
                    <a:pt x="69" y="345"/>
                    <a:pt x="70" y="345"/>
                  </a:cubicBezTo>
                  <a:cubicBezTo>
                    <a:pt x="69" y="343"/>
                    <a:pt x="68" y="343"/>
                    <a:pt x="67" y="341"/>
                  </a:cubicBezTo>
                  <a:cubicBezTo>
                    <a:pt x="68" y="340"/>
                    <a:pt x="68" y="340"/>
                    <a:pt x="68" y="340"/>
                  </a:cubicBezTo>
                  <a:cubicBezTo>
                    <a:pt x="66" y="339"/>
                    <a:pt x="64" y="337"/>
                    <a:pt x="62" y="334"/>
                  </a:cubicBezTo>
                  <a:cubicBezTo>
                    <a:pt x="63" y="336"/>
                    <a:pt x="63" y="339"/>
                    <a:pt x="64" y="341"/>
                  </a:cubicBezTo>
                  <a:cubicBezTo>
                    <a:pt x="65" y="344"/>
                    <a:pt x="66" y="346"/>
                    <a:pt x="67" y="348"/>
                  </a:cubicBezTo>
                  <a:cubicBezTo>
                    <a:pt x="67" y="348"/>
                    <a:pt x="67" y="351"/>
                    <a:pt x="66" y="350"/>
                  </a:cubicBezTo>
                  <a:cubicBezTo>
                    <a:pt x="65" y="346"/>
                    <a:pt x="65" y="346"/>
                    <a:pt x="63" y="343"/>
                  </a:cubicBezTo>
                  <a:cubicBezTo>
                    <a:pt x="63" y="343"/>
                    <a:pt x="64" y="344"/>
                    <a:pt x="64" y="344"/>
                  </a:cubicBezTo>
                  <a:cubicBezTo>
                    <a:pt x="61" y="338"/>
                    <a:pt x="64" y="340"/>
                    <a:pt x="61" y="334"/>
                  </a:cubicBezTo>
                  <a:cubicBezTo>
                    <a:pt x="60" y="333"/>
                    <a:pt x="59" y="333"/>
                    <a:pt x="58" y="332"/>
                  </a:cubicBezTo>
                  <a:cubicBezTo>
                    <a:pt x="59" y="334"/>
                    <a:pt x="57" y="333"/>
                    <a:pt x="57" y="332"/>
                  </a:cubicBezTo>
                  <a:cubicBezTo>
                    <a:pt x="57" y="330"/>
                    <a:pt x="56" y="329"/>
                    <a:pt x="56" y="331"/>
                  </a:cubicBezTo>
                  <a:cubicBezTo>
                    <a:pt x="55" y="328"/>
                    <a:pt x="52" y="323"/>
                    <a:pt x="52" y="320"/>
                  </a:cubicBezTo>
                  <a:cubicBezTo>
                    <a:pt x="53" y="320"/>
                    <a:pt x="54" y="321"/>
                    <a:pt x="54" y="320"/>
                  </a:cubicBezTo>
                  <a:cubicBezTo>
                    <a:pt x="55" y="322"/>
                    <a:pt x="57" y="324"/>
                    <a:pt x="58" y="327"/>
                  </a:cubicBezTo>
                  <a:cubicBezTo>
                    <a:pt x="59" y="329"/>
                    <a:pt x="60" y="332"/>
                    <a:pt x="62" y="334"/>
                  </a:cubicBezTo>
                  <a:cubicBezTo>
                    <a:pt x="62" y="334"/>
                    <a:pt x="62" y="333"/>
                    <a:pt x="62" y="332"/>
                  </a:cubicBezTo>
                  <a:cubicBezTo>
                    <a:pt x="61" y="333"/>
                    <a:pt x="61" y="332"/>
                    <a:pt x="60" y="331"/>
                  </a:cubicBezTo>
                  <a:cubicBezTo>
                    <a:pt x="60" y="330"/>
                    <a:pt x="60" y="330"/>
                    <a:pt x="61" y="330"/>
                  </a:cubicBezTo>
                  <a:cubicBezTo>
                    <a:pt x="60" y="328"/>
                    <a:pt x="59" y="327"/>
                    <a:pt x="60" y="326"/>
                  </a:cubicBezTo>
                  <a:cubicBezTo>
                    <a:pt x="60" y="327"/>
                    <a:pt x="61" y="328"/>
                    <a:pt x="61" y="329"/>
                  </a:cubicBezTo>
                  <a:cubicBezTo>
                    <a:pt x="62" y="328"/>
                    <a:pt x="62" y="327"/>
                    <a:pt x="61" y="325"/>
                  </a:cubicBezTo>
                  <a:cubicBezTo>
                    <a:pt x="61" y="324"/>
                    <a:pt x="60" y="322"/>
                    <a:pt x="60" y="321"/>
                  </a:cubicBezTo>
                  <a:cubicBezTo>
                    <a:pt x="60" y="322"/>
                    <a:pt x="60" y="323"/>
                    <a:pt x="60" y="324"/>
                  </a:cubicBezTo>
                  <a:cubicBezTo>
                    <a:pt x="59" y="323"/>
                    <a:pt x="59" y="323"/>
                    <a:pt x="58" y="322"/>
                  </a:cubicBezTo>
                  <a:cubicBezTo>
                    <a:pt x="57" y="319"/>
                    <a:pt x="59" y="320"/>
                    <a:pt x="59" y="319"/>
                  </a:cubicBezTo>
                  <a:cubicBezTo>
                    <a:pt x="57" y="318"/>
                    <a:pt x="59" y="318"/>
                    <a:pt x="59" y="317"/>
                  </a:cubicBezTo>
                  <a:cubicBezTo>
                    <a:pt x="58" y="317"/>
                    <a:pt x="57" y="317"/>
                    <a:pt x="57" y="315"/>
                  </a:cubicBezTo>
                  <a:cubicBezTo>
                    <a:pt x="57" y="315"/>
                    <a:pt x="58" y="315"/>
                    <a:pt x="57" y="314"/>
                  </a:cubicBezTo>
                  <a:cubicBezTo>
                    <a:pt x="55" y="311"/>
                    <a:pt x="54" y="308"/>
                    <a:pt x="53" y="305"/>
                  </a:cubicBezTo>
                  <a:cubicBezTo>
                    <a:pt x="53" y="302"/>
                    <a:pt x="52" y="299"/>
                    <a:pt x="49" y="295"/>
                  </a:cubicBezTo>
                  <a:cubicBezTo>
                    <a:pt x="50" y="295"/>
                    <a:pt x="49" y="293"/>
                    <a:pt x="49" y="291"/>
                  </a:cubicBezTo>
                  <a:cubicBezTo>
                    <a:pt x="48" y="292"/>
                    <a:pt x="48" y="294"/>
                    <a:pt x="48" y="295"/>
                  </a:cubicBezTo>
                  <a:cubicBezTo>
                    <a:pt x="49" y="298"/>
                    <a:pt x="51" y="304"/>
                    <a:pt x="51" y="306"/>
                  </a:cubicBezTo>
                  <a:cubicBezTo>
                    <a:pt x="50" y="305"/>
                    <a:pt x="49" y="302"/>
                    <a:pt x="49" y="301"/>
                  </a:cubicBezTo>
                  <a:cubicBezTo>
                    <a:pt x="48" y="301"/>
                    <a:pt x="48" y="302"/>
                    <a:pt x="48" y="301"/>
                  </a:cubicBezTo>
                  <a:cubicBezTo>
                    <a:pt x="46" y="297"/>
                    <a:pt x="45" y="292"/>
                    <a:pt x="43" y="288"/>
                  </a:cubicBezTo>
                  <a:cubicBezTo>
                    <a:pt x="41" y="283"/>
                    <a:pt x="40" y="279"/>
                    <a:pt x="40" y="275"/>
                  </a:cubicBezTo>
                  <a:cubicBezTo>
                    <a:pt x="40" y="277"/>
                    <a:pt x="39" y="276"/>
                    <a:pt x="39" y="277"/>
                  </a:cubicBezTo>
                  <a:cubicBezTo>
                    <a:pt x="41" y="280"/>
                    <a:pt x="41" y="283"/>
                    <a:pt x="41" y="286"/>
                  </a:cubicBezTo>
                  <a:cubicBezTo>
                    <a:pt x="42" y="288"/>
                    <a:pt x="44" y="291"/>
                    <a:pt x="45" y="295"/>
                  </a:cubicBezTo>
                  <a:cubicBezTo>
                    <a:pt x="45" y="296"/>
                    <a:pt x="46" y="298"/>
                    <a:pt x="46" y="299"/>
                  </a:cubicBezTo>
                  <a:cubicBezTo>
                    <a:pt x="47" y="301"/>
                    <a:pt x="47" y="302"/>
                    <a:pt x="48" y="303"/>
                  </a:cubicBezTo>
                  <a:cubicBezTo>
                    <a:pt x="47" y="304"/>
                    <a:pt x="49" y="311"/>
                    <a:pt x="47" y="310"/>
                  </a:cubicBezTo>
                  <a:cubicBezTo>
                    <a:pt x="48" y="312"/>
                    <a:pt x="50" y="316"/>
                    <a:pt x="50" y="317"/>
                  </a:cubicBezTo>
                  <a:cubicBezTo>
                    <a:pt x="49" y="315"/>
                    <a:pt x="48" y="315"/>
                    <a:pt x="47" y="314"/>
                  </a:cubicBezTo>
                  <a:cubicBezTo>
                    <a:pt x="48" y="316"/>
                    <a:pt x="48" y="317"/>
                    <a:pt x="49" y="320"/>
                  </a:cubicBezTo>
                  <a:cubicBezTo>
                    <a:pt x="49" y="320"/>
                    <a:pt x="48" y="319"/>
                    <a:pt x="48" y="321"/>
                  </a:cubicBezTo>
                  <a:cubicBezTo>
                    <a:pt x="50" y="324"/>
                    <a:pt x="51" y="327"/>
                    <a:pt x="53" y="330"/>
                  </a:cubicBezTo>
                  <a:cubicBezTo>
                    <a:pt x="54" y="333"/>
                    <a:pt x="56" y="337"/>
                    <a:pt x="56" y="340"/>
                  </a:cubicBezTo>
                  <a:cubicBezTo>
                    <a:pt x="54" y="340"/>
                    <a:pt x="53" y="335"/>
                    <a:pt x="51" y="333"/>
                  </a:cubicBezTo>
                  <a:cubicBezTo>
                    <a:pt x="52" y="335"/>
                    <a:pt x="49" y="329"/>
                    <a:pt x="49" y="330"/>
                  </a:cubicBezTo>
                  <a:cubicBezTo>
                    <a:pt x="50" y="332"/>
                    <a:pt x="48" y="333"/>
                    <a:pt x="47" y="331"/>
                  </a:cubicBezTo>
                  <a:cubicBezTo>
                    <a:pt x="47" y="330"/>
                    <a:pt x="47" y="328"/>
                    <a:pt x="48" y="328"/>
                  </a:cubicBezTo>
                  <a:cubicBezTo>
                    <a:pt x="47" y="326"/>
                    <a:pt x="46" y="325"/>
                    <a:pt x="45" y="325"/>
                  </a:cubicBezTo>
                  <a:cubicBezTo>
                    <a:pt x="48" y="329"/>
                    <a:pt x="44" y="327"/>
                    <a:pt x="45" y="328"/>
                  </a:cubicBezTo>
                  <a:cubicBezTo>
                    <a:pt x="46" y="328"/>
                    <a:pt x="46" y="329"/>
                    <a:pt x="47" y="330"/>
                  </a:cubicBezTo>
                  <a:cubicBezTo>
                    <a:pt x="46" y="330"/>
                    <a:pt x="47" y="331"/>
                    <a:pt x="47" y="332"/>
                  </a:cubicBezTo>
                  <a:cubicBezTo>
                    <a:pt x="48" y="333"/>
                    <a:pt x="49" y="334"/>
                    <a:pt x="50" y="334"/>
                  </a:cubicBezTo>
                  <a:cubicBezTo>
                    <a:pt x="50" y="337"/>
                    <a:pt x="55" y="344"/>
                    <a:pt x="56" y="348"/>
                  </a:cubicBezTo>
                  <a:cubicBezTo>
                    <a:pt x="54" y="346"/>
                    <a:pt x="53" y="345"/>
                    <a:pt x="53" y="343"/>
                  </a:cubicBezTo>
                  <a:cubicBezTo>
                    <a:pt x="51" y="343"/>
                    <a:pt x="50" y="341"/>
                    <a:pt x="48" y="339"/>
                  </a:cubicBezTo>
                  <a:cubicBezTo>
                    <a:pt x="48" y="337"/>
                    <a:pt x="49" y="338"/>
                    <a:pt x="49" y="339"/>
                  </a:cubicBezTo>
                  <a:cubicBezTo>
                    <a:pt x="48" y="337"/>
                    <a:pt x="45" y="335"/>
                    <a:pt x="46" y="332"/>
                  </a:cubicBezTo>
                  <a:cubicBezTo>
                    <a:pt x="46" y="334"/>
                    <a:pt x="49" y="336"/>
                    <a:pt x="48" y="335"/>
                  </a:cubicBezTo>
                  <a:cubicBezTo>
                    <a:pt x="45" y="331"/>
                    <a:pt x="42" y="329"/>
                    <a:pt x="40" y="325"/>
                  </a:cubicBezTo>
                  <a:cubicBezTo>
                    <a:pt x="40" y="325"/>
                    <a:pt x="40" y="326"/>
                    <a:pt x="40" y="326"/>
                  </a:cubicBezTo>
                  <a:cubicBezTo>
                    <a:pt x="36" y="320"/>
                    <a:pt x="32" y="314"/>
                    <a:pt x="32" y="310"/>
                  </a:cubicBezTo>
                  <a:cubicBezTo>
                    <a:pt x="32" y="308"/>
                    <a:pt x="31" y="307"/>
                    <a:pt x="30" y="305"/>
                  </a:cubicBezTo>
                  <a:cubicBezTo>
                    <a:pt x="30" y="303"/>
                    <a:pt x="29" y="302"/>
                    <a:pt x="29" y="301"/>
                  </a:cubicBezTo>
                  <a:cubicBezTo>
                    <a:pt x="29" y="304"/>
                    <a:pt x="28" y="305"/>
                    <a:pt x="29" y="307"/>
                  </a:cubicBezTo>
                  <a:cubicBezTo>
                    <a:pt x="28" y="304"/>
                    <a:pt x="27" y="303"/>
                    <a:pt x="25" y="302"/>
                  </a:cubicBezTo>
                  <a:cubicBezTo>
                    <a:pt x="26" y="300"/>
                    <a:pt x="24" y="296"/>
                    <a:pt x="24" y="294"/>
                  </a:cubicBezTo>
                  <a:cubicBezTo>
                    <a:pt x="24" y="293"/>
                    <a:pt x="25" y="298"/>
                    <a:pt x="25" y="297"/>
                  </a:cubicBezTo>
                  <a:cubicBezTo>
                    <a:pt x="25" y="295"/>
                    <a:pt x="25" y="292"/>
                    <a:pt x="24" y="290"/>
                  </a:cubicBezTo>
                  <a:cubicBezTo>
                    <a:pt x="23" y="287"/>
                    <a:pt x="23" y="284"/>
                    <a:pt x="22" y="282"/>
                  </a:cubicBezTo>
                  <a:cubicBezTo>
                    <a:pt x="21" y="279"/>
                    <a:pt x="20" y="276"/>
                    <a:pt x="20" y="273"/>
                  </a:cubicBezTo>
                  <a:cubicBezTo>
                    <a:pt x="19" y="271"/>
                    <a:pt x="19" y="268"/>
                    <a:pt x="19" y="266"/>
                  </a:cubicBezTo>
                  <a:cubicBezTo>
                    <a:pt x="20" y="267"/>
                    <a:pt x="20" y="273"/>
                    <a:pt x="21" y="274"/>
                  </a:cubicBezTo>
                  <a:cubicBezTo>
                    <a:pt x="21" y="270"/>
                    <a:pt x="20" y="267"/>
                    <a:pt x="20" y="262"/>
                  </a:cubicBezTo>
                  <a:cubicBezTo>
                    <a:pt x="21" y="261"/>
                    <a:pt x="21" y="263"/>
                    <a:pt x="22" y="266"/>
                  </a:cubicBezTo>
                  <a:cubicBezTo>
                    <a:pt x="20" y="266"/>
                    <a:pt x="24" y="276"/>
                    <a:pt x="21" y="274"/>
                  </a:cubicBezTo>
                  <a:cubicBezTo>
                    <a:pt x="22" y="277"/>
                    <a:pt x="24" y="282"/>
                    <a:pt x="24" y="285"/>
                  </a:cubicBezTo>
                  <a:cubicBezTo>
                    <a:pt x="24" y="286"/>
                    <a:pt x="25" y="285"/>
                    <a:pt x="25" y="287"/>
                  </a:cubicBezTo>
                  <a:cubicBezTo>
                    <a:pt x="25" y="288"/>
                    <a:pt x="24" y="287"/>
                    <a:pt x="24" y="286"/>
                  </a:cubicBezTo>
                  <a:cubicBezTo>
                    <a:pt x="25" y="288"/>
                    <a:pt x="27" y="293"/>
                    <a:pt x="28" y="297"/>
                  </a:cubicBezTo>
                  <a:cubicBezTo>
                    <a:pt x="29" y="299"/>
                    <a:pt x="30" y="302"/>
                    <a:pt x="31" y="304"/>
                  </a:cubicBezTo>
                  <a:cubicBezTo>
                    <a:pt x="32" y="306"/>
                    <a:pt x="33" y="308"/>
                    <a:pt x="33" y="309"/>
                  </a:cubicBezTo>
                  <a:cubicBezTo>
                    <a:pt x="33" y="309"/>
                    <a:pt x="33" y="310"/>
                    <a:pt x="33" y="311"/>
                  </a:cubicBezTo>
                  <a:cubicBezTo>
                    <a:pt x="34" y="311"/>
                    <a:pt x="35" y="313"/>
                    <a:pt x="35" y="313"/>
                  </a:cubicBezTo>
                  <a:cubicBezTo>
                    <a:pt x="34" y="310"/>
                    <a:pt x="35" y="310"/>
                    <a:pt x="35" y="309"/>
                  </a:cubicBezTo>
                  <a:cubicBezTo>
                    <a:pt x="34" y="309"/>
                    <a:pt x="32" y="306"/>
                    <a:pt x="33" y="305"/>
                  </a:cubicBezTo>
                  <a:cubicBezTo>
                    <a:pt x="33" y="304"/>
                    <a:pt x="34" y="307"/>
                    <a:pt x="34" y="306"/>
                  </a:cubicBezTo>
                  <a:cubicBezTo>
                    <a:pt x="34" y="306"/>
                    <a:pt x="34" y="305"/>
                    <a:pt x="34" y="305"/>
                  </a:cubicBezTo>
                  <a:cubicBezTo>
                    <a:pt x="34" y="305"/>
                    <a:pt x="35" y="306"/>
                    <a:pt x="35" y="306"/>
                  </a:cubicBezTo>
                  <a:cubicBezTo>
                    <a:pt x="34" y="303"/>
                    <a:pt x="31" y="299"/>
                    <a:pt x="31" y="297"/>
                  </a:cubicBezTo>
                  <a:cubicBezTo>
                    <a:pt x="32" y="300"/>
                    <a:pt x="33" y="298"/>
                    <a:pt x="33" y="299"/>
                  </a:cubicBezTo>
                  <a:cubicBezTo>
                    <a:pt x="34" y="303"/>
                    <a:pt x="37" y="308"/>
                    <a:pt x="38" y="309"/>
                  </a:cubicBezTo>
                  <a:cubicBezTo>
                    <a:pt x="36" y="304"/>
                    <a:pt x="38" y="304"/>
                    <a:pt x="37" y="301"/>
                  </a:cubicBezTo>
                  <a:cubicBezTo>
                    <a:pt x="38" y="304"/>
                    <a:pt x="37" y="303"/>
                    <a:pt x="38" y="305"/>
                  </a:cubicBezTo>
                  <a:cubicBezTo>
                    <a:pt x="40" y="305"/>
                    <a:pt x="39" y="303"/>
                    <a:pt x="39" y="300"/>
                  </a:cubicBezTo>
                  <a:cubicBezTo>
                    <a:pt x="40" y="302"/>
                    <a:pt x="40" y="301"/>
                    <a:pt x="41" y="302"/>
                  </a:cubicBezTo>
                  <a:cubicBezTo>
                    <a:pt x="40" y="300"/>
                    <a:pt x="39" y="296"/>
                    <a:pt x="41" y="298"/>
                  </a:cubicBezTo>
                  <a:cubicBezTo>
                    <a:pt x="40" y="295"/>
                    <a:pt x="38" y="292"/>
                    <a:pt x="39" y="291"/>
                  </a:cubicBezTo>
                  <a:cubicBezTo>
                    <a:pt x="40" y="293"/>
                    <a:pt x="41" y="298"/>
                    <a:pt x="42" y="297"/>
                  </a:cubicBezTo>
                  <a:cubicBezTo>
                    <a:pt x="39" y="291"/>
                    <a:pt x="38" y="286"/>
                    <a:pt x="38" y="281"/>
                  </a:cubicBezTo>
                  <a:cubicBezTo>
                    <a:pt x="38" y="276"/>
                    <a:pt x="38" y="272"/>
                    <a:pt x="35" y="266"/>
                  </a:cubicBezTo>
                  <a:cubicBezTo>
                    <a:pt x="37" y="266"/>
                    <a:pt x="36" y="264"/>
                    <a:pt x="36" y="262"/>
                  </a:cubicBezTo>
                  <a:cubicBezTo>
                    <a:pt x="37" y="263"/>
                    <a:pt x="39" y="265"/>
                    <a:pt x="40" y="266"/>
                  </a:cubicBezTo>
                  <a:cubicBezTo>
                    <a:pt x="40" y="268"/>
                    <a:pt x="40" y="268"/>
                    <a:pt x="41" y="270"/>
                  </a:cubicBezTo>
                  <a:cubicBezTo>
                    <a:pt x="41" y="272"/>
                    <a:pt x="40" y="270"/>
                    <a:pt x="40" y="273"/>
                  </a:cubicBezTo>
                  <a:cubicBezTo>
                    <a:pt x="41" y="272"/>
                    <a:pt x="41" y="272"/>
                    <a:pt x="41" y="271"/>
                  </a:cubicBezTo>
                  <a:cubicBezTo>
                    <a:pt x="42" y="275"/>
                    <a:pt x="42" y="276"/>
                    <a:pt x="43" y="281"/>
                  </a:cubicBezTo>
                  <a:cubicBezTo>
                    <a:pt x="45" y="282"/>
                    <a:pt x="45" y="284"/>
                    <a:pt x="46" y="282"/>
                  </a:cubicBezTo>
                  <a:cubicBezTo>
                    <a:pt x="44" y="278"/>
                    <a:pt x="45" y="275"/>
                    <a:pt x="42" y="271"/>
                  </a:cubicBezTo>
                  <a:cubicBezTo>
                    <a:pt x="43" y="273"/>
                    <a:pt x="44" y="268"/>
                    <a:pt x="42" y="267"/>
                  </a:cubicBezTo>
                  <a:cubicBezTo>
                    <a:pt x="43" y="268"/>
                    <a:pt x="43" y="270"/>
                    <a:pt x="43" y="270"/>
                  </a:cubicBezTo>
                  <a:cubicBezTo>
                    <a:pt x="42" y="270"/>
                    <a:pt x="42" y="271"/>
                    <a:pt x="42" y="270"/>
                  </a:cubicBezTo>
                  <a:cubicBezTo>
                    <a:pt x="41" y="267"/>
                    <a:pt x="40" y="265"/>
                    <a:pt x="41" y="264"/>
                  </a:cubicBezTo>
                  <a:cubicBezTo>
                    <a:pt x="41" y="265"/>
                    <a:pt x="41" y="267"/>
                    <a:pt x="42" y="267"/>
                  </a:cubicBezTo>
                  <a:cubicBezTo>
                    <a:pt x="41" y="265"/>
                    <a:pt x="42" y="267"/>
                    <a:pt x="42" y="265"/>
                  </a:cubicBezTo>
                  <a:cubicBezTo>
                    <a:pt x="41" y="263"/>
                    <a:pt x="40" y="257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41" y="258"/>
                    <a:pt x="44" y="259"/>
                    <a:pt x="42" y="258"/>
                  </a:cubicBezTo>
                  <a:cubicBezTo>
                    <a:pt x="42" y="253"/>
                    <a:pt x="39" y="251"/>
                    <a:pt x="38" y="251"/>
                  </a:cubicBezTo>
                  <a:cubicBezTo>
                    <a:pt x="37" y="249"/>
                    <a:pt x="39" y="249"/>
                    <a:pt x="39" y="248"/>
                  </a:cubicBezTo>
                  <a:cubicBezTo>
                    <a:pt x="37" y="248"/>
                    <a:pt x="37" y="244"/>
                    <a:pt x="35" y="243"/>
                  </a:cubicBezTo>
                  <a:cubicBezTo>
                    <a:pt x="36" y="244"/>
                    <a:pt x="35" y="246"/>
                    <a:pt x="34" y="244"/>
                  </a:cubicBezTo>
                  <a:cubicBezTo>
                    <a:pt x="34" y="242"/>
                    <a:pt x="34" y="238"/>
                    <a:pt x="33" y="235"/>
                  </a:cubicBezTo>
                  <a:cubicBezTo>
                    <a:pt x="33" y="232"/>
                    <a:pt x="33" y="228"/>
                    <a:pt x="33" y="227"/>
                  </a:cubicBezTo>
                  <a:cubicBezTo>
                    <a:pt x="34" y="227"/>
                    <a:pt x="34" y="229"/>
                    <a:pt x="34" y="226"/>
                  </a:cubicBezTo>
                  <a:cubicBezTo>
                    <a:pt x="32" y="226"/>
                    <a:pt x="34" y="220"/>
                    <a:pt x="33" y="218"/>
                  </a:cubicBezTo>
                  <a:cubicBezTo>
                    <a:pt x="32" y="218"/>
                    <a:pt x="33" y="221"/>
                    <a:pt x="32" y="221"/>
                  </a:cubicBezTo>
                  <a:cubicBezTo>
                    <a:pt x="32" y="217"/>
                    <a:pt x="30" y="218"/>
                    <a:pt x="30" y="216"/>
                  </a:cubicBezTo>
                  <a:cubicBezTo>
                    <a:pt x="31" y="212"/>
                    <a:pt x="30" y="203"/>
                    <a:pt x="30" y="200"/>
                  </a:cubicBezTo>
                  <a:cubicBezTo>
                    <a:pt x="29" y="201"/>
                    <a:pt x="30" y="204"/>
                    <a:pt x="29" y="205"/>
                  </a:cubicBezTo>
                  <a:cubicBezTo>
                    <a:pt x="28" y="204"/>
                    <a:pt x="27" y="205"/>
                    <a:pt x="26" y="204"/>
                  </a:cubicBezTo>
                  <a:cubicBezTo>
                    <a:pt x="27" y="202"/>
                    <a:pt x="26" y="198"/>
                    <a:pt x="26" y="197"/>
                  </a:cubicBezTo>
                  <a:cubicBezTo>
                    <a:pt x="25" y="200"/>
                    <a:pt x="25" y="201"/>
                    <a:pt x="24" y="198"/>
                  </a:cubicBezTo>
                  <a:cubicBezTo>
                    <a:pt x="24" y="201"/>
                    <a:pt x="24" y="204"/>
                    <a:pt x="25" y="206"/>
                  </a:cubicBezTo>
                  <a:cubicBezTo>
                    <a:pt x="25" y="209"/>
                    <a:pt x="25" y="211"/>
                    <a:pt x="25" y="215"/>
                  </a:cubicBezTo>
                  <a:cubicBezTo>
                    <a:pt x="26" y="215"/>
                    <a:pt x="26" y="215"/>
                    <a:pt x="26" y="216"/>
                  </a:cubicBezTo>
                  <a:cubicBezTo>
                    <a:pt x="26" y="216"/>
                    <a:pt x="27" y="219"/>
                    <a:pt x="26" y="220"/>
                  </a:cubicBezTo>
                  <a:cubicBezTo>
                    <a:pt x="25" y="220"/>
                    <a:pt x="25" y="215"/>
                    <a:pt x="24" y="216"/>
                  </a:cubicBezTo>
                  <a:cubicBezTo>
                    <a:pt x="24" y="218"/>
                    <a:pt x="26" y="225"/>
                    <a:pt x="24" y="224"/>
                  </a:cubicBezTo>
                  <a:cubicBezTo>
                    <a:pt x="25" y="225"/>
                    <a:pt x="25" y="227"/>
                    <a:pt x="25" y="228"/>
                  </a:cubicBezTo>
                  <a:cubicBezTo>
                    <a:pt x="27" y="227"/>
                    <a:pt x="27" y="237"/>
                    <a:pt x="25" y="235"/>
                  </a:cubicBezTo>
                  <a:cubicBezTo>
                    <a:pt x="25" y="237"/>
                    <a:pt x="26" y="239"/>
                    <a:pt x="26" y="241"/>
                  </a:cubicBezTo>
                  <a:cubicBezTo>
                    <a:pt x="26" y="243"/>
                    <a:pt x="26" y="244"/>
                    <a:pt x="25" y="245"/>
                  </a:cubicBezTo>
                  <a:cubicBezTo>
                    <a:pt x="25" y="240"/>
                    <a:pt x="24" y="236"/>
                    <a:pt x="23" y="232"/>
                  </a:cubicBezTo>
                  <a:cubicBezTo>
                    <a:pt x="23" y="234"/>
                    <a:pt x="22" y="234"/>
                    <a:pt x="23" y="236"/>
                  </a:cubicBezTo>
                  <a:cubicBezTo>
                    <a:pt x="24" y="236"/>
                    <a:pt x="24" y="238"/>
                    <a:pt x="24" y="239"/>
                  </a:cubicBezTo>
                  <a:cubicBezTo>
                    <a:pt x="24" y="239"/>
                    <a:pt x="24" y="242"/>
                    <a:pt x="24" y="243"/>
                  </a:cubicBezTo>
                  <a:cubicBezTo>
                    <a:pt x="23" y="242"/>
                    <a:pt x="23" y="244"/>
                    <a:pt x="23" y="245"/>
                  </a:cubicBezTo>
                  <a:cubicBezTo>
                    <a:pt x="21" y="241"/>
                    <a:pt x="22" y="237"/>
                    <a:pt x="22" y="234"/>
                  </a:cubicBezTo>
                  <a:cubicBezTo>
                    <a:pt x="21" y="234"/>
                    <a:pt x="22" y="238"/>
                    <a:pt x="21" y="239"/>
                  </a:cubicBezTo>
                  <a:cubicBezTo>
                    <a:pt x="21" y="239"/>
                    <a:pt x="21" y="237"/>
                    <a:pt x="20" y="237"/>
                  </a:cubicBezTo>
                  <a:cubicBezTo>
                    <a:pt x="20" y="238"/>
                    <a:pt x="21" y="242"/>
                    <a:pt x="21" y="243"/>
                  </a:cubicBezTo>
                  <a:cubicBezTo>
                    <a:pt x="20" y="241"/>
                    <a:pt x="20" y="238"/>
                    <a:pt x="19" y="238"/>
                  </a:cubicBezTo>
                  <a:cubicBezTo>
                    <a:pt x="19" y="235"/>
                    <a:pt x="19" y="233"/>
                    <a:pt x="19" y="230"/>
                  </a:cubicBezTo>
                  <a:cubicBezTo>
                    <a:pt x="18" y="232"/>
                    <a:pt x="17" y="227"/>
                    <a:pt x="16" y="227"/>
                  </a:cubicBezTo>
                  <a:cubicBezTo>
                    <a:pt x="17" y="230"/>
                    <a:pt x="19" y="235"/>
                    <a:pt x="18" y="239"/>
                  </a:cubicBezTo>
                  <a:cubicBezTo>
                    <a:pt x="18" y="243"/>
                    <a:pt x="20" y="249"/>
                    <a:pt x="19" y="252"/>
                  </a:cubicBezTo>
                  <a:cubicBezTo>
                    <a:pt x="19" y="250"/>
                    <a:pt x="18" y="248"/>
                    <a:pt x="17" y="247"/>
                  </a:cubicBezTo>
                  <a:cubicBezTo>
                    <a:pt x="16" y="250"/>
                    <a:pt x="19" y="253"/>
                    <a:pt x="18" y="256"/>
                  </a:cubicBezTo>
                  <a:cubicBezTo>
                    <a:pt x="18" y="255"/>
                    <a:pt x="18" y="254"/>
                    <a:pt x="18" y="255"/>
                  </a:cubicBezTo>
                  <a:cubicBezTo>
                    <a:pt x="18" y="257"/>
                    <a:pt x="19" y="257"/>
                    <a:pt x="19" y="258"/>
                  </a:cubicBezTo>
                  <a:cubicBezTo>
                    <a:pt x="19" y="260"/>
                    <a:pt x="19" y="263"/>
                    <a:pt x="18" y="261"/>
                  </a:cubicBezTo>
                  <a:cubicBezTo>
                    <a:pt x="17" y="251"/>
                    <a:pt x="14" y="242"/>
                    <a:pt x="15" y="232"/>
                  </a:cubicBezTo>
                  <a:cubicBezTo>
                    <a:pt x="16" y="238"/>
                    <a:pt x="15" y="245"/>
                    <a:pt x="17" y="247"/>
                  </a:cubicBezTo>
                  <a:cubicBezTo>
                    <a:pt x="16" y="244"/>
                    <a:pt x="17" y="242"/>
                    <a:pt x="16" y="240"/>
                  </a:cubicBezTo>
                  <a:cubicBezTo>
                    <a:pt x="16" y="237"/>
                    <a:pt x="17" y="236"/>
                    <a:pt x="16" y="233"/>
                  </a:cubicBezTo>
                  <a:cubicBezTo>
                    <a:pt x="17" y="236"/>
                    <a:pt x="16" y="234"/>
                    <a:pt x="15" y="233"/>
                  </a:cubicBezTo>
                  <a:cubicBezTo>
                    <a:pt x="15" y="231"/>
                    <a:pt x="15" y="231"/>
                    <a:pt x="15" y="227"/>
                  </a:cubicBezTo>
                  <a:cubicBezTo>
                    <a:pt x="14" y="227"/>
                    <a:pt x="14" y="220"/>
                    <a:pt x="12" y="220"/>
                  </a:cubicBezTo>
                  <a:cubicBezTo>
                    <a:pt x="14" y="228"/>
                    <a:pt x="14" y="236"/>
                    <a:pt x="13" y="243"/>
                  </a:cubicBezTo>
                  <a:cubicBezTo>
                    <a:pt x="14" y="245"/>
                    <a:pt x="14" y="241"/>
                    <a:pt x="15" y="243"/>
                  </a:cubicBezTo>
                  <a:cubicBezTo>
                    <a:pt x="15" y="244"/>
                    <a:pt x="15" y="245"/>
                    <a:pt x="14" y="246"/>
                  </a:cubicBezTo>
                  <a:cubicBezTo>
                    <a:pt x="12" y="244"/>
                    <a:pt x="13" y="247"/>
                    <a:pt x="12" y="249"/>
                  </a:cubicBezTo>
                  <a:cubicBezTo>
                    <a:pt x="11" y="245"/>
                    <a:pt x="13" y="246"/>
                    <a:pt x="12" y="243"/>
                  </a:cubicBezTo>
                  <a:cubicBezTo>
                    <a:pt x="12" y="241"/>
                    <a:pt x="10" y="238"/>
                    <a:pt x="11" y="237"/>
                  </a:cubicBezTo>
                  <a:cubicBezTo>
                    <a:pt x="11" y="237"/>
                    <a:pt x="11" y="238"/>
                    <a:pt x="12" y="238"/>
                  </a:cubicBezTo>
                  <a:cubicBezTo>
                    <a:pt x="12" y="237"/>
                    <a:pt x="12" y="236"/>
                    <a:pt x="12" y="235"/>
                  </a:cubicBezTo>
                  <a:cubicBezTo>
                    <a:pt x="11" y="236"/>
                    <a:pt x="11" y="235"/>
                    <a:pt x="10" y="234"/>
                  </a:cubicBezTo>
                  <a:cubicBezTo>
                    <a:pt x="12" y="233"/>
                    <a:pt x="12" y="231"/>
                    <a:pt x="12" y="227"/>
                  </a:cubicBezTo>
                  <a:cubicBezTo>
                    <a:pt x="12" y="227"/>
                    <a:pt x="11" y="228"/>
                    <a:pt x="11" y="227"/>
                  </a:cubicBezTo>
                  <a:cubicBezTo>
                    <a:pt x="12" y="224"/>
                    <a:pt x="11" y="220"/>
                    <a:pt x="12" y="217"/>
                  </a:cubicBezTo>
                  <a:cubicBezTo>
                    <a:pt x="11" y="216"/>
                    <a:pt x="12" y="213"/>
                    <a:pt x="11" y="211"/>
                  </a:cubicBezTo>
                  <a:cubicBezTo>
                    <a:pt x="12" y="211"/>
                    <a:pt x="10" y="204"/>
                    <a:pt x="12" y="203"/>
                  </a:cubicBezTo>
                  <a:cubicBezTo>
                    <a:pt x="11" y="203"/>
                    <a:pt x="11" y="203"/>
                    <a:pt x="11" y="202"/>
                  </a:cubicBezTo>
                  <a:cubicBezTo>
                    <a:pt x="8" y="201"/>
                    <a:pt x="11" y="213"/>
                    <a:pt x="9" y="215"/>
                  </a:cubicBezTo>
                  <a:cubicBezTo>
                    <a:pt x="9" y="211"/>
                    <a:pt x="8" y="212"/>
                    <a:pt x="8" y="215"/>
                  </a:cubicBezTo>
                  <a:cubicBezTo>
                    <a:pt x="7" y="212"/>
                    <a:pt x="8" y="208"/>
                    <a:pt x="8" y="206"/>
                  </a:cubicBezTo>
                  <a:cubicBezTo>
                    <a:pt x="9" y="203"/>
                    <a:pt x="9" y="201"/>
                    <a:pt x="8" y="201"/>
                  </a:cubicBezTo>
                  <a:cubicBezTo>
                    <a:pt x="8" y="199"/>
                    <a:pt x="10" y="193"/>
                    <a:pt x="9" y="194"/>
                  </a:cubicBezTo>
                  <a:cubicBezTo>
                    <a:pt x="9" y="198"/>
                    <a:pt x="9" y="195"/>
                    <a:pt x="8" y="195"/>
                  </a:cubicBezTo>
                  <a:cubicBezTo>
                    <a:pt x="7" y="196"/>
                    <a:pt x="8" y="200"/>
                    <a:pt x="7" y="202"/>
                  </a:cubicBezTo>
                  <a:cubicBezTo>
                    <a:pt x="7" y="202"/>
                    <a:pt x="7" y="196"/>
                    <a:pt x="7" y="199"/>
                  </a:cubicBezTo>
                  <a:cubicBezTo>
                    <a:pt x="7" y="202"/>
                    <a:pt x="7" y="202"/>
                    <a:pt x="8" y="204"/>
                  </a:cubicBezTo>
                  <a:cubicBezTo>
                    <a:pt x="7" y="205"/>
                    <a:pt x="6" y="206"/>
                    <a:pt x="6" y="207"/>
                  </a:cubicBezTo>
                  <a:cubicBezTo>
                    <a:pt x="6" y="208"/>
                    <a:pt x="8" y="206"/>
                    <a:pt x="7" y="209"/>
                  </a:cubicBezTo>
                  <a:cubicBezTo>
                    <a:pt x="4" y="211"/>
                    <a:pt x="7" y="221"/>
                    <a:pt x="6" y="226"/>
                  </a:cubicBezTo>
                  <a:cubicBezTo>
                    <a:pt x="5" y="220"/>
                    <a:pt x="4" y="215"/>
                    <a:pt x="4" y="210"/>
                  </a:cubicBezTo>
                  <a:cubicBezTo>
                    <a:pt x="4" y="205"/>
                    <a:pt x="4" y="200"/>
                    <a:pt x="4" y="196"/>
                  </a:cubicBezTo>
                  <a:cubicBezTo>
                    <a:pt x="4" y="197"/>
                    <a:pt x="3" y="197"/>
                    <a:pt x="3" y="196"/>
                  </a:cubicBezTo>
                  <a:cubicBezTo>
                    <a:pt x="3" y="195"/>
                    <a:pt x="3" y="194"/>
                    <a:pt x="3" y="194"/>
                  </a:cubicBezTo>
                  <a:cubicBezTo>
                    <a:pt x="4" y="194"/>
                    <a:pt x="5" y="193"/>
                    <a:pt x="5" y="192"/>
                  </a:cubicBezTo>
                  <a:cubicBezTo>
                    <a:pt x="4" y="189"/>
                    <a:pt x="6" y="189"/>
                    <a:pt x="6" y="186"/>
                  </a:cubicBezTo>
                  <a:cubicBezTo>
                    <a:pt x="5" y="180"/>
                    <a:pt x="7" y="164"/>
                    <a:pt x="8" y="159"/>
                  </a:cubicBezTo>
                  <a:cubicBezTo>
                    <a:pt x="9" y="157"/>
                    <a:pt x="9" y="153"/>
                    <a:pt x="10" y="148"/>
                  </a:cubicBezTo>
                  <a:cubicBezTo>
                    <a:pt x="10" y="144"/>
                    <a:pt x="12" y="139"/>
                    <a:pt x="13" y="137"/>
                  </a:cubicBezTo>
                  <a:cubicBezTo>
                    <a:pt x="13" y="137"/>
                    <a:pt x="12" y="138"/>
                    <a:pt x="12" y="137"/>
                  </a:cubicBezTo>
                  <a:cubicBezTo>
                    <a:pt x="12" y="135"/>
                    <a:pt x="13" y="131"/>
                    <a:pt x="14" y="127"/>
                  </a:cubicBezTo>
                  <a:cubicBezTo>
                    <a:pt x="16" y="124"/>
                    <a:pt x="16" y="121"/>
                    <a:pt x="16" y="121"/>
                  </a:cubicBezTo>
                  <a:cubicBezTo>
                    <a:pt x="16" y="120"/>
                    <a:pt x="15" y="121"/>
                    <a:pt x="15" y="120"/>
                  </a:cubicBezTo>
                  <a:cubicBezTo>
                    <a:pt x="16" y="118"/>
                    <a:pt x="17" y="118"/>
                    <a:pt x="18" y="117"/>
                  </a:cubicBezTo>
                  <a:cubicBezTo>
                    <a:pt x="16" y="113"/>
                    <a:pt x="21" y="108"/>
                    <a:pt x="21" y="103"/>
                  </a:cubicBezTo>
                  <a:cubicBezTo>
                    <a:pt x="19" y="103"/>
                    <a:pt x="20" y="106"/>
                    <a:pt x="20" y="106"/>
                  </a:cubicBezTo>
                  <a:close/>
                  <a:moveTo>
                    <a:pt x="24" y="291"/>
                  </a:moveTo>
                  <a:cubicBezTo>
                    <a:pt x="23" y="293"/>
                    <a:pt x="21" y="285"/>
                    <a:pt x="21" y="288"/>
                  </a:cubicBezTo>
                  <a:cubicBezTo>
                    <a:pt x="20" y="287"/>
                    <a:pt x="21" y="286"/>
                    <a:pt x="21" y="285"/>
                  </a:cubicBezTo>
                  <a:cubicBezTo>
                    <a:pt x="22" y="285"/>
                    <a:pt x="23" y="289"/>
                    <a:pt x="24" y="291"/>
                  </a:cubicBezTo>
                  <a:close/>
                  <a:moveTo>
                    <a:pt x="78" y="356"/>
                  </a:moveTo>
                  <a:cubicBezTo>
                    <a:pt x="79" y="358"/>
                    <a:pt x="80" y="360"/>
                    <a:pt x="81" y="361"/>
                  </a:cubicBezTo>
                  <a:cubicBezTo>
                    <a:pt x="81" y="362"/>
                    <a:pt x="78" y="359"/>
                    <a:pt x="76" y="356"/>
                  </a:cubicBezTo>
                  <a:cubicBezTo>
                    <a:pt x="77" y="360"/>
                    <a:pt x="82" y="364"/>
                    <a:pt x="84" y="367"/>
                  </a:cubicBezTo>
                  <a:cubicBezTo>
                    <a:pt x="84" y="368"/>
                    <a:pt x="83" y="367"/>
                    <a:pt x="83" y="368"/>
                  </a:cubicBezTo>
                  <a:cubicBezTo>
                    <a:pt x="82" y="368"/>
                    <a:pt x="82" y="365"/>
                    <a:pt x="83" y="366"/>
                  </a:cubicBezTo>
                  <a:cubicBezTo>
                    <a:pt x="81" y="366"/>
                    <a:pt x="78" y="359"/>
                    <a:pt x="76" y="361"/>
                  </a:cubicBezTo>
                  <a:cubicBezTo>
                    <a:pt x="76" y="359"/>
                    <a:pt x="74" y="357"/>
                    <a:pt x="73" y="354"/>
                  </a:cubicBezTo>
                  <a:cubicBezTo>
                    <a:pt x="72" y="354"/>
                    <a:pt x="70" y="351"/>
                    <a:pt x="69" y="349"/>
                  </a:cubicBezTo>
                  <a:cubicBezTo>
                    <a:pt x="72" y="351"/>
                    <a:pt x="74" y="355"/>
                    <a:pt x="78" y="356"/>
                  </a:cubicBezTo>
                  <a:close/>
                  <a:moveTo>
                    <a:pt x="61" y="305"/>
                  </a:moveTo>
                  <a:cubicBezTo>
                    <a:pt x="62" y="308"/>
                    <a:pt x="62" y="308"/>
                    <a:pt x="64" y="312"/>
                  </a:cubicBezTo>
                  <a:cubicBezTo>
                    <a:pt x="62" y="311"/>
                    <a:pt x="62" y="310"/>
                    <a:pt x="62" y="313"/>
                  </a:cubicBezTo>
                  <a:cubicBezTo>
                    <a:pt x="61" y="313"/>
                    <a:pt x="62" y="312"/>
                    <a:pt x="60" y="310"/>
                  </a:cubicBezTo>
                  <a:cubicBezTo>
                    <a:pt x="61" y="309"/>
                    <a:pt x="61" y="308"/>
                    <a:pt x="60" y="305"/>
                  </a:cubicBezTo>
                  <a:cubicBezTo>
                    <a:pt x="60" y="305"/>
                    <a:pt x="61" y="305"/>
                    <a:pt x="61" y="305"/>
                  </a:cubicBezTo>
                  <a:close/>
                  <a:moveTo>
                    <a:pt x="98" y="374"/>
                  </a:moveTo>
                  <a:cubicBezTo>
                    <a:pt x="96" y="372"/>
                    <a:pt x="95" y="371"/>
                    <a:pt x="93" y="368"/>
                  </a:cubicBezTo>
                  <a:cubicBezTo>
                    <a:pt x="95" y="369"/>
                    <a:pt x="99" y="373"/>
                    <a:pt x="98" y="374"/>
                  </a:cubicBezTo>
                  <a:close/>
                  <a:moveTo>
                    <a:pt x="241" y="468"/>
                  </a:moveTo>
                  <a:cubicBezTo>
                    <a:pt x="240" y="469"/>
                    <a:pt x="239" y="468"/>
                    <a:pt x="236" y="468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38" y="467"/>
                    <a:pt x="239" y="467"/>
                    <a:pt x="241" y="468"/>
                  </a:cubicBezTo>
                  <a:close/>
                  <a:moveTo>
                    <a:pt x="258" y="467"/>
                  </a:moveTo>
                  <a:cubicBezTo>
                    <a:pt x="260" y="467"/>
                    <a:pt x="260" y="467"/>
                    <a:pt x="261" y="467"/>
                  </a:cubicBezTo>
                  <a:cubicBezTo>
                    <a:pt x="262" y="469"/>
                    <a:pt x="265" y="469"/>
                    <a:pt x="268" y="469"/>
                  </a:cubicBezTo>
                  <a:cubicBezTo>
                    <a:pt x="267" y="470"/>
                    <a:pt x="266" y="470"/>
                    <a:pt x="264" y="469"/>
                  </a:cubicBezTo>
                  <a:cubicBezTo>
                    <a:pt x="263" y="469"/>
                    <a:pt x="261" y="469"/>
                    <a:pt x="260" y="468"/>
                  </a:cubicBezTo>
                  <a:cubicBezTo>
                    <a:pt x="259" y="468"/>
                    <a:pt x="258" y="467"/>
                    <a:pt x="258" y="467"/>
                  </a:cubicBezTo>
                  <a:close/>
                  <a:moveTo>
                    <a:pt x="233" y="455"/>
                  </a:moveTo>
                  <a:cubicBezTo>
                    <a:pt x="237" y="456"/>
                    <a:pt x="235" y="457"/>
                    <a:pt x="238" y="458"/>
                  </a:cubicBezTo>
                  <a:cubicBezTo>
                    <a:pt x="236" y="458"/>
                    <a:pt x="233" y="456"/>
                    <a:pt x="233" y="455"/>
                  </a:cubicBezTo>
                  <a:close/>
                  <a:moveTo>
                    <a:pt x="165" y="402"/>
                  </a:moveTo>
                  <a:cubicBezTo>
                    <a:pt x="165" y="401"/>
                    <a:pt x="167" y="403"/>
                    <a:pt x="168" y="403"/>
                  </a:cubicBezTo>
                  <a:cubicBezTo>
                    <a:pt x="169" y="404"/>
                    <a:pt x="167" y="403"/>
                    <a:pt x="168" y="405"/>
                  </a:cubicBezTo>
                  <a:cubicBezTo>
                    <a:pt x="167" y="403"/>
                    <a:pt x="166" y="404"/>
                    <a:pt x="165" y="402"/>
                  </a:cubicBezTo>
                  <a:close/>
                  <a:moveTo>
                    <a:pt x="163" y="378"/>
                  </a:moveTo>
                  <a:cubicBezTo>
                    <a:pt x="164" y="378"/>
                    <a:pt x="165" y="380"/>
                    <a:pt x="164" y="379"/>
                  </a:cubicBezTo>
                  <a:cubicBezTo>
                    <a:pt x="165" y="380"/>
                    <a:pt x="167" y="381"/>
                    <a:pt x="166" y="382"/>
                  </a:cubicBezTo>
                  <a:cubicBezTo>
                    <a:pt x="167" y="382"/>
                    <a:pt x="167" y="382"/>
                    <a:pt x="167" y="381"/>
                  </a:cubicBezTo>
                  <a:cubicBezTo>
                    <a:pt x="169" y="383"/>
                    <a:pt x="169" y="383"/>
                    <a:pt x="170" y="384"/>
                  </a:cubicBezTo>
                  <a:cubicBezTo>
                    <a:pt x="170" y="385"/>
                    <a:pt x="168" y="385"/>
                    <a:pt x="167" y="384"/>
                  </a:cubicBezTo>
                  <a:cubicBezTo>
                    <a:pt x="169" y="386"/>
                    <a:pt x="170" y="387"/>
                    <a:pt x="171" y="389"/>
                  </a:cubicBezTo>
                  <a:cubicBezTo>
                    <a:pt x="173" y="390"/>
                    <a:pt x="171" y="388"/>
                    <a:pt x="172" y="388"/>
                  </a:cubicBezTo>
                  <a:cubicBezTo>
                    <a:pt x="174" y="389"/>
                    <a:pt x="174" y="390"/>
                    <a:pt x="175" y="391"/>
                  </a:cubicBezTo>
                  <a:cubicBezTo>
                    <a:pt x="173" y="390"/>
                    <a:pt x="170" y="390"/>
                    <a:pt x="170" y="388"/>
                  </a:cubicBezTo>
                  <a:cubicBezTo>
                    <a:pt x="169" y="387"/>
                    <a:pt x="167" y="387"/>
                    <a:pt x="167" y="386"/>
                  </a:cubicBezTo>
                  <a:cubicBezTo>
                    <a:pt x="166" y="387"/>
                    <a:pt x="163" y="382"/>
                    <a:pt x="163" y="385"/>
                  </a:cubicBezTo>
                  <a:cubicBezTo>
                    <a:pt x="164" y="386"/>
                    <a:pt x="162" y="383"/>
                    <a:pt x="164" y="385"/>
                  </a:cubicBezTo>
                  <a:cubicBezTo>
                    <a:pt x="163" y="386"/>
                    <a:pt x="164" y="387"/>
                    <a:pt x="164" y="387"/>
                  </a:cubicBezTo>
                  <a:cubicBezTo>
                    <a:pt x="167" y="389"/>
                    <a:pt x="171" y="392"/>
                    <a:pt x="172" y="395"/>
                  </a:cubicBezTo>
                  <a:cubicBezTo>
                    <a:pt x="173" y="395"/>
                    <a:pt x="173" y="394"/>
                    <a:pt x="173" y="394"/>
                  </a:cubicBezTo>
                  <a:cubicBezTo>
                    <a:pt x="176" y="397"/>
                    <a:pt x="178" y="398"/>
                    <a:pt x="180" y="399"/>
                  </a:cubicBezTo>
                  <a:cubicBezTo>
                    <a:pt x="182" y="401"/>
                    <a:pt x="183" y="402"/>
                    <a:pt x="185" y="404"/>
                  </a:cubicBezTo>
                  <a:cubicBezTo>
                    <a:pt x="185" y="406"/>
                    <a:pt x="182" y="404"/>
                    <a:pt x="181" y="404"/>
                  </a:cubicBezTo>
                  <a:cubicBezTo>
                    <a:pt x="180" y="402"/>
                    <a:pt x="183" y="404"/>
                    <a:pt x="184" y="405"/>
                  </a:cubicBezTo>
                  <a:cubicBezTo>
                    <a:pt x="183" y="403"/>
                    <a:pt x="179" y="402"/>
                    <a:pt x="180" y="401"/>
                  </a:cubicBezTo>
                  <a:cubicBezTo>
                    <a:pt x="179" y="400"/>
                    <a:pt x="179" y="400"/>
                    <a:pt x="178" y="399"/>
                  </a:cubicBezTo>
                  <a:cubicBezTo>
                    <a:pt x="176" y="398"/>
                    <a:pt x="178" y="400"/>
                    <a:pt x="177" y="400"/>
                  </a:cubicBezTo>
                  <a:cubicBezTo>
                    <a:pt x="176" y="398"/>
                    <a:pt x="175" y="397"/>
                    <a:pt x="172" y="395"/>
                  </a:cubicBezTo>
                  <a:cubicBezTo>
                    <a:pt x="172" y="396"/>
                    <a:pt x="173" y="397"/>
                    <a:pt x="174" y="399"/>
                  </a:cubicBezTo>
                  <a:cubicBezTo>
                    <a:pt x="172" y="398"/>
                    <a:pt x="170" y="397"/>
                    <a:pt x="170" y="395"/>
                  </a:cubicBezTo>
                  <a:cubicBezTo>
                    <a:pt x="169" y="395"/>
                    <a:pt x="170" y="397"/>
                    <a:pt x="168" y="396"/>
                  </a:cubicBezTo>
                  <a:cubicBezTo>
                    <a:pt x="167" y="394"/>
                    <a:pt x="165" y="393"/>
                    <a:pt x="164" y="391"/>
                  </a:cubicBezTo>
                  <a:cubicBezTo>
                    <a:pt x="162" y="390"/>
                    <a:pt x="165" y="392"/>
                    <a:pt x="164" y="393"/>
                  </a:cubicBezTo>
                  <a:cubicBezTo>
                    <a:pt x="163" y="393"/>
                    <a:pt x="164" y="391"/>
                    <a:pt x="161" y="389"/>
                  </a:cubicBezTo>
                  <a:cubicBezTo>
                    <a:pt x="162" y="389"/>
                    <a:pt x="163" y="390"/>
                    <a:pt x="163" y="389"/>
                  </a:cubicBezTo>
                  <a:cubicBezTo>
                    <a:pt x="163" y="388"/>
                    <a:pt x="160" y="389"/>
                    <a:pt x="160" y="387"/>
                  </a:cubicBezTo>
                  <a:cubicBezTo>
                    <a:pt x="162" y="387"/>
                    <a:pt x="163" y="388"/>
                    <a:pt x="165" y="389"/>
                  </a:cubicBezTo>
                  <a:cubicBezTo>
                    <a:pt x="164" y="388"/>
                    <a:pt x="162" y="387"/>
                    <a:pt x="161" y="385"/>
                  </a:cubicBezTo>
                  <a:cubicBezTo>
                    <a:pt x="160" y="386"/>
                    <a:pt x="161" y="388"/>
                    <a:pt x="160" y="385"/>
                  </a:cubicBezTo>
                  <a:cubicBezTo>
                    <a:pt x="159" y="386"/>
                    <a:pt x="159" y="387"/>
                    <a:pt x="160" y="387"/>
                  </a:cubicBezTo>
                  <a:cubicBezTo>
                    <a:pt x="158" y="385"/>
                    <a:pt x="155" y="384"/>
                    <a:pt x="153" y="382"/>
                  </a:cubicBezTo>
                  <a:cubicBezTo>
                    <a:pt x="154" y="381"/>
                    <a:pt x="157" y="385"/>
                    <a:pt x="158" y="385"/>
                  </a:cubicBezTo>
                  <a:cubicBezTo>
                    <a:pt x="158" y="384"/>
                    <a:pt x="156" y="383"/>
                    <a:pt x="156" y="383"/>
                  </a:cubicBezTo>
                  <a:cubicBezTo>
                    <a:pt x="155" y="383"/>
                    <a:pt x="155" y="383"/>
                    <a:pt x="155" y="383"/>
                  </a:cubicBezTo>
                  <a:cubicBezTo>
                    <a:pt x="156" y="382"/>
                    <a:pt x="155" y="382"/>
                    <a:pt x="155" y="382"/>
                  </a:cubicBezTo>
                  <a:cubicBezTo>
                    <a:pt x="156" y="382"/>
                    <a:pt x="157" y="383"/>
                    <a:pt x="159" y="384"/>
                  </a:cubicBezTo>
                  <a:cubicBezTo>
                    <a:pt x="159" y="384"/>
                    <a:pt x="159" y="383"/>
                    <a:pt x="159" y="382"/>
                  </a:cubicBezTo>
                  <a:cubicBezTo>
                    <a:pt x="157" y="383"/>
                    <a:pt x="155" y="381"/>
                    <a:pt x="152" y="379"/>
                  </a:cubicBezTo>
                  <a:cubicBezTo>
                    <a:pt x="152" y="380"/>
                    <a:pt x="155" y="381"/>
                    <a:pt x="154" y="382"/>
                  </a:cubicBezTo>
                  <a:cubicBezTo>
                    <a:pt x="152" y="381"/>
                    <a:pt x="153" y="380"/>
                    <a:pt x="152" y="379"/>
                  </a:cubicBezTo>
                  <a:cubicBezTo>
                    <a:pt x="151" y="380"/>
                    <a:pt x="153" y="381"/>
                    <a:pt x="152" y="381"/>
                  </a:cubicBezTo>
                  <a:cubicBezTo>
                    <a:pt x="151" y="380"/>
                    <a:pt x="151" y="380"/>
                    <a:pt x="150" y="379"/>
                  </a:cubicBezTo>
                  <a:cubicBezTo>
                    <a:pt x="151" y="379"/>
                    <a:pt x="152" y="379"/>
                    <a:pt x="152" y="378"/>
                  </a:cubicBezTo>
                  <a:cubicBezTo>
                    <a:pt x="151" y="377"/>
                    <a:pt x="150" y="378"/>
                    <a:pt x="150" y="379"/>
                  </a:cubicBezTo>
                  <a:cubicBezTo>
                    <a:pt x="148" y="377"/>
                    <a:pt x="148" y="378"/>
                    <a:pt x="147" y="376"/>
                  </a:cubicBezTo>
                  <a:cubicBezTo>
                    <a:pt x="147" y="376"/>
                    <a:pt x="148" y="376"/>
                    <a:pt x="147" y="375"/>
                  </a:cubicBezTo>
                  <a:cubicBezTo>
                    <a:pt x="148" y="375"/>
                    <a:pt x="149" y="377"/>
                    <a:pt x="149" y="377"/>
                  </a:cubicBezTo>
                  <a:cubicBezTo>
                    <a:pt x="149" y="376"/>
                    <a:pt x="149" y="377"/>
                    <a:pt x="150" y="375"/>
                  </a:cubicBezTo>
                  <a:cubicBezTo>
                    <a:pt x="151" y="378"/>
                    <a:pt x="153" y="378"/>
                    <a:pt x="155" y="377"/>
                  </a:cubicBezTo>
                  <a:cubicBezTo>
                    <a:pt x="155" y="378"/>
                    <a:pt x="155" y="379"/>
                    <a:pt x="155" y="380"/>
                  </a:cubicBezTo>
                  <a:cubicBezTo>
                    <a:pt x="157" y="383"/>
                    <a:pt x="158" y="380"/>
                    <a:pt x="160" y="383"/>
                  </a:cubicBezTo>
                  <a:cubicBezTo>
                    <a:pt x="160" y="382"/>
                    <a:pt x="161" y="382"/>
                    <a:pt x="159" y="381"/>
                  </a:cubicBezTo>
                  <a:cubicBezTo>
                    <a:pt x="162" y="381"/>
                    <a:pt x="160" y="385"/>
                    <a:pt x="163" y="386"/>
                  </a:cubicBezTo>
                  <a:cubicBezTo>
                    <a:pt x="163" y="384"/>
                    <a:pt x="160" y="379"/>
                    <a:pt x="156" y="378"/>
                  </a:cubicBezTo>
                  <a:cubicBezTo>
                    <a:pt x="155" y="377"/>
                    <a:pt x="155" y="375"/>
                    <a:pt x="155" y="374"/>
                  </a:cubicBezTo>
                  <a:cubicBezTo>
                    <a:pt x="157" y="378"/>
                    <a:pt x="162" y="380"/>
                    <a:pt x="163" y="379"/>
                  </a:cubicBezTo>
                  <a:cubicBezTo>
                    <a:pt x="164" y="381"/>
                    <a:pt x="165" y="382"/>
                    <a:pt x="166" y="384"/>
                  </a:cubicBezTo>
                  <a:cubicBezTo>
                    <a:pt x="166" y="382"/>
                    <a:pt x="164" y="380"/>
                    <a:pt x="163" y="378"/>
                  </a:cubicBezTo>
                  <a:close/>
                  <a:moveTo>
                    <a:pt x="180" y="403"/>
                  </a:moveTo>
                  <a:cubicBezTo>
                    <a:pt x="180" y="403"/>
                    <a:pt x="179" y="403"/>
                    <a:pt x="178" y="402"/>
                  </a:cubicBezTo>
                  <a:cubicBezTo>
                    <a:pt x="179" y="402"/>
                    <a:pt x="179" y="401"/>
                    <a:pt x="179" y="401"/>
                  </a:cubicBezTo>
                  <a:cubicBezTo>
                    <a:pt x="181" y="402"/>
                    <a:pt x="180" y="403"/>
                    <a:pt x="180" y="403"/>
                  </a:cubicBezTo>
                  <a:close/>
                  <a:moveTo>
                    <a:pt x="119" y="324"/>
                  </a:moveTo>
                  <a:cubicBezTo>
                    <a:pt x="119" y="324"/>
                    <a:pt x="119" y="324"/>
                    <a:pt x="119" y="323"/>
                  </a:cubicBezTo>
                  <a:cubicBezTo>
                    <a:pt x="119" y="323"/>
                    <a:pt x="120" y="324"/>
                    <a:pt x="120" y="324"/>
                  </a:cubicBezTo>
                  <a:cubicBezTo>
                    <a:pt x="121" y="326"/>
                    <a:pt x="120" y="326"/>
                    <a:pt x="119" y="324"/>
                  </a:cubicBezTo>
                  <a:close/>
                  <a:moveTo>
                    <a:pt x="550" y="219"/>
                  </a:moveTo>
                  <a:cubicBezTo>
                    <a:pt x="550" y="220"/>
                    <a:pt x="550" y="221"/>
                    <a:pt x="550" y="222"/>
                  </a:cubicBezTo>
                  <a:cubicBezTo>
                    <a:pt x="549" y="222"/>
                    <a:pt x="550" y="221"/>
                    <a:pt x="549" y="221"/>
                  </a:cubicBezTo>
                  <a:cubicBezTo>
                    <a:pt x="549" y="220"/>
                    <a:pt x="550" y="221"/>
                    <a:pt x="550" y="219"/>
                  </a:cubicBezTo>
                  <a:close/>
                  <a:moveTo>
                    <a:pt x="590" y="178"/>
                  </a:moveTo>
                  <a:cubicBezTo>
                    <a:pt x="591" y="178"/>
                    <a:pt x="590" y="183"/>
                    <a:pt x="591" y="181"/>
                  </a:cubicBezTo>
                  <a:cubicBezTo>
                    <a:pt x="592" y="182"/>
                    <a:pt x="590" y="184"/>
                    <a:pt x="590" y="184"/>
                  </a:cubicBezTo>
                  <a:cubicBezTo>
                    <a:pt x="590" y="183"/>
                    <a:pt x="590" y="181"/>
                    <a:pt x="590" y="181"/>
                  </a:cubicBezTo>
                  <a:cubicBezTo>
                    <a:pt x="590" y="180"/>
                    <a:pt x="590" y="181"/>
                    <a:pt x="590" y="180"/>
                  </a:cubicBezTo>
                  <a:cubicBezTo>
                    <a:pt x="590" y="179"/>
                    <a:pt x="590" y="179"/>
                    <a:pt x="590" y="178"/>
                  </a:cubicBezTo>
                  <a:close/>
                  <a:moveTo>
                    <a:pt x="599" y="180"/>
                  </a:moveTo>
                  <a:cubicBezTo>
                    <a:pt x="599" y="180"/>
                    <a:pt x="599" y="183"/>
                    <a:pt x="598" y="183"/>
                  </a:cubicBezTo>
                  <a:cubicBezTo>
                    <a:pt x="598" y="181"/>
                    <a:pt x="598" y="181"/>
                    <a:pt x="599" y="180"/>
                  </a:cubicBezTo>
                  <a:close/>
                  <a:moveTo>
                    <a:pt x="618" y="141"/>
                  </a:moveTo>
                  <a:cubicBezTo>
                    <a:pt x="618" y="142"/>
                    <a:pt x="618" y="142"/>
                    <a:pt x="618" y="144"/>
                  </a:cubicBezTo>
                  <a:cubicBezTo>
                    <a:pt x="618" y="144"/>
                    <a:pt x="617" y="143"/>
                    <a:pt x="617" y="142"/>
                  </a:cubicBezTo>
                  <a:cubicBezTo>
                    <a:pt x="617" y="142"/>
                    <a:pt x="617" y="142"/>
                    <a:pt x="617" y="143"/>
                  </a:cubicBezTo>
                  <a:cubicBezTo>
                    <a:pt x="617" y="143"/>
                    <a:pt x="617" y="143"/>
                    <a:pt x="617" y="142"/>
                  </a:cubicBezTo>
                  <a:cubicBezTo>
                    <a:pt x="616" y="141"/>
                    <a:pt x="616" y="141"/>
                    <a:pt x="616" y="141"/>
                  </a:cubicBezTo>
                  <a:cubicBezTo>
                    <a:pt x="617" y="142"/>
                    <a:pt x="617" y="141"/>
                    <a:pt x="618" y="141"/>
                  </a:cubicBezTo>
                  <a:close/>
                  <a:moveTo>
                    <a:pt x="708" y="170"/>
                  </a:moveTo>
                  <a:cubicBezTo>
                    <a:pt x="708" y="173"/>
                    <a:pt x="708" y="175"/>
                    <a:pt x="708" y="179"/>
                  </a:cubicBezTo>
                  <a:cubicBezTo>
                    <a:pt x="707" y="179"/>
                    <a:pt x="706" y="182"/>
                    <a:pt x="706" y="179"/>
                  </a:cubicBezTo>
                  <a:cubicBezTo>
                    <a:pt x="706" y="177"/>
                    <a:pt x="707" y="177"/>
                    <a:pt x="707" y="176"/>
                  </a:cubicBezTo>
                  <a:cubicBezTo>
                    <a:pt x="707" y="174"/>
                    <a:pt x="707" y="173"/>
                    <a:pt x="707" y="171"/>
                  </a:cubicBezTo>
                  <a:cubicBezTo>
                    <a:pt x="708" y="171"/>
                    <a:pt x="708" y="170"/>
                    <a:pt x="708" y="170"/>
                  </a:cubicBezTo>
                  <a:close/>
                  <a:moveTo>
                    <a:pt x="683" y="394"/>
                  </a:moveTo>
                  <a:cubicBezTo>
                    <a:pt x="682" y="395"/>
                    <a:pt x="681" y="396"/>
                    <a:pt x="680" y="397"/>
                  </a:cubicBezTo>
                  <a:cubicBezTo>
                    <a:pt x="680" y="396"/>
                    <a:pt x="678" y="399"/>
                    <a:pt x="678" y="400"/>
                  </a:cubicBezTo>
                  <a:cubicBezTo>
                    <a:pt x="679" y="397"/>
                    <a:pt x="678" y="398"/>
                    <a:pt x="680" y="394"/>
                  </a:cubicBezTo>
                  <a:cubicBezTo>
                    <a:pt x="681" y="395"/>
                    <a:pt x="682" y="394"/>
                    <a:pt x="683" y="394"/>
                  </a:cubicBezTo>
                  <a:close/>
                  <a:moveTo>
                    <a:pt x="50" y="377"/>
                  </a:moveTo>
                  <a:cubicBezTo>
                    <a:pt x="48" y="377"/>
                    <a:pt x="47" y="373"/>
                    <a:pt x="48" y="373"/>
                  </a:cubicBezTo>
                  <a:cubicBezTo>
                    <a:pt x="50" y="375"/>
                    <a:pt x="48" y="375"/>
                    <a:pt x="50" y="377"/>
                  </a:cubicBezTo>
                  <a:close/>
                  <a:moveTo>
                    <a:pt x="7" y="152"/>
                  </a:moveTo>
                  <a:cubicBezTo>
                    <a:pt x="8" y="152"/>
                    <a:pt x="7" y="155"/>
                    <a:pt x="7" y="157"/>
                  </a:cubicBezTo>
                  <a:cubicBezTo>
                    <a:pt x="6" y="157"/>
                    <a:pt x="7" y="154"/>
                    <a:pt x="7" y="152"/>
                  </a:cubicBezTo>
                  <a:close/>
                  <a:moveTo>
                    <a:pt x="3" y="183"/>
                  </a:moveTo>
                  <a:cubicBezTo>
                    <a:pt x="4" y="185"/>
                    <a:pt x="3" y="187"/>
                    <a:pt x="3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2" y="186"/>
                    <a:pt x="2" y="184"/>
                    <a:pt x="3" y="183"/>
                  </a:cubicBezTo>
                  <a:close/>
                  <a:moveTo>
                    <a:pt x="11" y="216"/>
                  </a:moveTo>
                  <a:cubicBezTo>
                    <a:pt x="11" y="220"/>
                    <a:pt x="10" y="219"/>
                    <a:pt x="11" y="223"/>
                  </a:cubicBezTo>
                  <a:cubicBezTo>
                    <a:pt x="10" y="224"/>
                    <a:pt x="11" y="220"/>
                    <a:pt x="10" y="221"/>
                  </a:cubicBezTo>
                  <a:cubicBezTo>
                    <a:pt x="9" y="221"/>
                    <a:pt x="11" y="226"/>
                    <a:pt x="10" y="225"/>
                  </a:cubicBezTo>
                  <a:cubicBezTo>
                    <a:pt x="9" y="222"/>
                    <a:pt x="10" y="220"/>
                    <a:pt x="9" y="217"/>
                  </a:cubicBezTo>
                  <a:cubicBezTo>
                    <a:pt x="9" y="215"/>
                    <a:pt x="10" y="217"/>
                    <a:pt x="11" y="216"/>
                  </a:cubicBezTo>
                  <a:close/>
                  <a:moveTo>
                    <a:pt x="11" y="227"/>
                  </a:moveTo>
                  <a:cubicBezTo>
                    <a:pt x="10" y="228"/>
                    <a:pt x="11" y="230"/>
                    <a:pt x="11" y="232"/>
                  </a:cubicBezTo>
                  <a:cubicBezTo>
                    <a:pt x="10" y="232"/>
                    <a:pt x="9" y="227"/>
                    <a:pt x="11" y="227"/>
                  </a:cubicBezTo>
                  <a:close/>
                  <a:moveTo>
                    <a:pt x="6" y="234"/>
                  </a:moveTo>
                  <a:cubicBezTo>
                    <a:pt x="6" y="233"/>
                    <a:pt x="7" y="240"/>
                    <a:pt x="7" y="239"/>
                  </a:cubicBezTo>
                  <a:cubicBezTo>
                    <a:pt x="6" y="240"/>
                    <a:pt x="6" y="236"/>
                    <a:pt x="6" y="234"/>
                  </a:cubicBezTo>
                  <a:close/>
                  <a:moveTo>
                    <a:pt x="5" y="248"/>
                  </a:moveTo>
                  <a:cubicBezTo>
                    <a:pt x="6" y="249"/>
                    <a:pt x="6" y="254"/>
                    <a:pt x="6" y="256"/>
                  </a:cubicBezTo>
                  <a:cubicBezTo>
                    <a:pt x="4" y="256"/>
                    <a:pt x="5" y="250"/>
                    <a:pt x="5" y="248"/>
                  </a:cubicBezTo>
                  <a:close/>
                  <a:moveTo>
                    <a:pt x="20" y="245"/>
                  </a:moveTo>
                  <a:cubicBezTo>
                    <a:pt x="21" y="247"/>
                    <a:pt x="21" y="251"/>
                    <a:pt x="20" y="252"/>
                  </a:cubicBezTo>
                  <a:cubicBezTo>
                    <a:pt x="21" y="250"/>
                    <a:pt x="19" y="247"/>
                    <a:pt x="20" y="245"/>
                  </a:cubicBezTo>
                  <a:close/>
                  <a:moveTo>
                    <a:pt x="34" y="250"/>
                  </a:moveTo>
                  <a:cubicBezTo>
                    <a:pt x="35" y="252"/>
                    <a:pt x="36" y="251"/>
                    <a:pt x="37" y="250"/>
                  </a:cubicBezTo>
                  <a:cubicBezTo>
                    <a:pt x="37" y="254"/>
                    <a:pt x="36" y="255"/>
                    <a:pt x="38" y="257"/>
                  </a:cubicBezTo>
                  <a:cubicBezTo>
                    <a:pt x="38" y="260"/>
                    <a:pt x="36" y="264"/>
                    <a:pt x="35" y="259"/>
                  </a:cubicBezTo>
                  <a:cubicBezTo>
                    <a:pt x="36" y="259"/>
                    <a:pt x="35" y="257"/>
                    <a:pt x="35" y="256"/>
                  </a:cubicBezTo>
                  <a:cubicBezTo>
                    <a:pt x="35" y="254"/>
                    <a:pt x="34" y="251"/>
                    <a:pt x="34" y="250"/>
                  </a:cubicBezTo>
                  <a:close/>
                  <a:moveTo>
                    <a:pt x="22" y="259"/>
                  </a:moveTo>
                  <a:cubicBezTo>
                    <a:pt x="23" y="259"/>
                    <a:pt x="23" y="263"/>
                    <a:pt x="24" y="264"/>
                  </a:cubicBezTo>
                  <a:cubicBezTo>
                    <a:pt x="22" y="264"/>
                    <a:pt x="22" y="260"/>
                    <a:pt x="22" y="259"/>
                  </a:cubicBezTo>
                  <a:close/>
                  <a:moveTo>
                    <a:pt x="32" y="255"/>
                  </a:moveTo>
                  <a:cubicBezTo>
                    <a:pt x="33" y="254"/>
                    <a:pt x="33" y="258"/>
                    <a:pt x="34" y="257"/>
                  </a:cubicBezTo>
                  <a:cubicBezTo>
                    <a:pt x="34" y="258"/>
                    <a:pt x="34" y="259"/>
                    <a:pt x="34" y="261"/>
                  </a:cubicBezTo>
                  <a:cubicBezTo>
                    <a:pt x="33" y="262"/>
                    <a:pt x="32" y="257"/>
                    <a:pt x="32" y="255"/>
                  </a:cubicBezTo>
                  <a:close/>
                  <a:moveTo>
                    <a:pt x="16" y="267"/>
                  </a:moveTo>
                  <a:cubicBezTo>
                    <a:pt x="16" y="265"/>
                    <a:pt x="17" y="272"/>
                    <a:pt x="18" y="268"/>
                  </a:cubicBezTo>
                  <a:cubicBezTo>
                    <a:pt x="18" y="271"/>
                    <a:pt x="18" y="272"/>
                    <a:pt x="19" y="275"/>
                  </a:cubicBezTo>
                  <a:cubicBezTo>
                    <a:pt x="18" y="275"/>
                    <a:pt x="18" y="275"/>
                    <a:pt x="18" y="275"/>
                  </a:cubicBezTo>
                  <a:cubicBezTo>
                    <a:pt x="19" y="278"/>
                    <a:pt x="20" y="279"/>
                    <a:pt x="20" y="282"/>
                  </a:cubicBezTo>
                  <a:cubicBezTo>
                    <a:pt x="20" y="283"/>
                    <a:pt x="20" y="282"/>
                    <a:pt x="21" y="283"/>
                  </a:cubicBezTo>
                  <a:cubicBezTo>
                    <a:pt x="21" y="285"/>
                    <a:pt x="20" y="282"/>
                    <a:pt x="20" y="283"/>
                  </a:cubicBezTo>
                  <a:cubicBezTo>
                    <a:pt x="19" y="279"/>
                    <a:pt x="17" y="276"/>
                    <a:pt x="17" y="272"/>
                  </a:cubicBezTo>
                  <a:cubicBezTo>
                    <a:pt x="18" y="272"/>
                    <a:pt x="17" y="270"/>
                    <a:pt x="16" y="267"/>
                  </a:cubicBezTo>
                  <a:close/>
                  <a:moveTo>
                    <a:pt x="24" y="266"/>
                  </a:moveTo>
                  <a:cubicBezTo>
                    <a:pt x="25" y="268"/>
                    <a:pt x="25" y="269"/>
                    <a:pt x="25" y="270"/>
                  </a:cubicBezTo>
                  <a:cubicBezTo>
                    <a:pt x="24" y="271"/>
                    <a:pt x="23" y="270"/>
                    <a:pt x="23" y="268"/>
                  </a:cubicBezTo>
                  <a:cubicBezTo>
                    <a:pt x="23" y="267"/>
                    <a:pt x="23" y="266"/>
                    <a:pt x="24" y="266"/>
                  </a:cubicBezTo>
                  <a:close/>
                  <a:moveTo>
                    <a:pt x="25" y="273"/>
                  </a:moveTo>
                  <a:cubicBezTo>
                    <a:pt x="27" y="275"/>
                    <a:pt x="28" y="284"/>
                    <a:pt x="30" y="287"/>
                  </a:cubicBezTo>
                  <a:cubicBezTo>
                    <a:pt x="31" y="291"/>
                    <a:pt x="31" y="291"/>
                    <a:pt x="31" y="294"/>
                  </a:cubicBezTo>
                  <a:cubicBezTo>
                    <a:pt x="30" y="294"/>
                    <a:pt x="30" y="291"/>
                    <a:pt x="30" y="290"/>
                  </a:cubicBezTo>
                  <a:cubicBezTo>
                    <a:pt x="27" y="287"/>
                    <a:pt x="27" y="282"/>
                    <a:pt x="26" y="278"/>
                  </a:cubicBezTo>
                  <a:cubicBezTo>
                    <a:pt x="27" y="277"/>
                    <a:pt x="25" y="275"/>
                    <a:pt x="25" y="273"/>
                  </a:cubicBezTo>
                  <a:close/>
                  <a:moveTo>
                    <a:pt x="30" y="283"/>
                  </a:moveTo>
                  <a:cubicBezTo>
                    <a:pt x="31" y="282"/>
                    <a:pt x="32" y="288"/>
                    <a:pt x="32" y="289"/>
                  </a:cubicBezTo>
                  <a:cubicBezTo>
                    <a:pt x="30" y="289"/>
                    <a:pt x="31" y="286"/>
                    <a:pt x="30" y="283"/>
                  </a:cubicBezTo>
                  <a:close/>
                  <a:moveTo>
                    <a:pt x="37" y="291"/>
                  </a:moveTo>
                  <a:cubicBezTo>
                    <a:pt x="39" y="294"/>
                    <a:pt x="37" y="292"/>
                    <a:pt x="37" y="294"/>
                  </a:cubicBezTo>
                  <a:cubicBezTo>
                    <a:pt x="37" y="293"/>
                    <a:pt x="36" y="291"/>
                    <a:pt x="36" y="290"/>
                  </a:cubicBezTo>
                  <a:cubicBezTo>
                    <a:pt x="36" y="290"/>
                    <a:pt x="37" y="291"/>
                    <a:pt x="37" y="291"/>
                  </a:cubicBezTo>
                  <a:cubicBezTo>
                    <a:pt x="37" y="292"/>
                    <a:pt x="38" y="292"/>
                    <a:pt x="37" y="291"/>
                  </a:cubicBezTo>
                  <a:close/>
                  <a:moveTo>
                    <a:pt x="36" y="295"/>
                  </a:moveTo>
                  <a:cubicBezTo>
                    <a:pt x="37" y="294"/>
                    <a:pt x="37" y="297"/>
                    <a:pt x="38" y="298"/>
                  </a:cubicBezTo>
                  <a:cubicBezTo>
                    <a:pt x="38" y="298"/>
                    <a:pt x="38" y="298"/>
                    <a:pt x="38" y="297"/>
                  </a:cubicBezTo>
                  <a:cubicBezTo>
                    <a:pt x="40" y="301"/>
                    <a:pt x="36" y="298"/>
                    <a:pt x="36" y="295"/>
                  </a:cubicBezTo>
                  <a:close/>
                  <a:moveTo>
                    <a:pt x="36" y="303"/>
                  </a:moveTo>
                  <a:cubicBezTo>
                    <a:pt x="36" y="306"/>
                    <a:pt x="35" y="299"/>
                    <a:pt x="35" y="302"/>
                  </a:cubicBezTo>
                  <a:cubicBezTo>
                    <a:pt x="35" y="301"/>
                    <a:pt x="35" y="299"/>
                    <a:pt x="34" y="297"/>
                  </a:cubicBezTo>
                  <a:cubicBezTo>
                    <a:pt x="34" y="297"/>
                    <a:pt x="35" y="298"/>
                    <a:pt x="35" y="299"/>
                  </a:cubicBezTo>
                  <a:cubicBezTo>
                    <a:pt x="35" y="300"/>
                    <a:pt x="36" y="299"/>
                    <a:pt x="36" y="300"/>
                  </a:cubicBezTo>
                  <a:cubicBezTo>
                    <a:pt x="37" y="300"/>
                    <a:pt x="35" y="300"/>
                    <a:pt x="36" y="303"/>
                  </a:cubicBezTo>
                  <a:close/>
                  <a:moveTo>
                    <a:pt x="26" y="306"/>
                  </a:moveTo>
                  <a:cubicBezTo>
                    <a:pt x="27" y="305"/>
                    <a:pt x="28" y="307"/>
                    <a:pt x="29" y="307"/>
                  </a:cubicBezTo>
                  <a:cubicBezTo>
                    <a:pt x="29" y="309"/>
                    <a:pt x="30" y="311"/>
                    <a:pt x="29" y="312"/>
                  </a:cubicBezTo>
                  <a:cubicBezTo>
                    <a:pt x="28" y="310"/>
                    <a:pt x="27" y="308"/>
                    <a:pt x="26" y="306"/>
                  </a:cubicBezTo>
                  <a:close/>
                  <a:moveTo>
                    <a:pt x="31" y="310"/>
                  </a:moveTo>
                  <a:cubicBezTo>
                    <a:pt x="31" y="316"/>
                    <a:pt x="33" y="322"/>
                    <a:pt x="35" y="327"/>
                  </a:cubicBezTo>
                  <a:cubicBezTo>
                    <a:pt x="34" y="326"/>
                    <a:pt x="33" y="323"/>
                    <a:pt x="32" y="320"/>
                  </a:cubicBezTo>
                  <a:cubicBezTo>
                    <a:pt x="31" y="318"/>
                    <a:pt x="30" y="315"/>
                    <a:pt x="29" y="313"/>
                  </a:cubicBezTo>
                  <a:cubicBezTo>
                    <a:pt x="31" y="315"/>
                    <a:pt x="29" y="310"/>
                    <a:pt x="31" y="310"/>
                  </a:cubicBezTo>
                  <a:close/>
                  <a:moveTo>
                    <a:pt x="62" y="307"/>
                  </a:moveTo>
                  <a:cubicBezTo>
                    <a:pt x="62" y="307"/>
                    <a:pt x="63" y="307"/>
                    <a:pt x="63" y="307"/>
                  </a:cubicBezTo>
                  <a:cubicBezTo>
                    <a:pt x="64" y="309"/>
                    <a:pt x="65" y="311"/>
                    <a:pt x="63" y="311"/>
                  </a:cubicBezTo>
                  <a:cubicBezTo>
                    <a:pt x="63" y="310"/>
                    <a:pt x="63" y="308"/>
                    <a:pt x="62" y="307"/>
                  </a:cubicBezTo>
                  <a:close/>
                  <a:moveTo>
                    <a:pt x="37" y="328"/>
                  </a:moveTo>
                  <a:cubicBezTo>
                    <a:pt x="37" y="331"/>
                    <a:pt x="37" y="330"/>
                    <a:pt x="38" y="333"/>
                  </a:cubicBezTo>
                  <a:cubicBezTo>
                    <a:pt x="38" y="334"/>
                    <a:pt x="36" y="328"/>
                    <a:pt x="37" y="328"/>
                  </a:cubicBezTo>
                  <a:close/>
                  <a:moveTo>
                    <a:pt x="40" y="327"/>
                  </a:moveTo>
                  <a:cubicBezTo>
                    <a:pt x="40" y="327"/>
                    <a:pt x="42" y="330"/>
                    <a:pt x="42" y="331"/>
                  </a:cubicBezTo>
                  <a:cubicBezTo>
                    <a:pt x="41" y="331"/>
                    <a:pt x="41" y="329"/>
                    <a:pt x="40" y="327"/>
                  </a:cubicBezTo>
                  <a:close/>
                  <a:moveTo>
                    <a:pt x="64" y="311"/>
                  </a:moveTo>
                  <a:cubicBezTo>
                    <a:pt x="66" y="313"/>
                    <a:pt x="65" y="314"/>
                    <a:pt x="66" y="316"/>
                  </a:cubicBezTo>
                  <a:cubicBezTo>
                    <a:pt x="66" y="316"/>
                    <a:pt x="66" y="315"/>
                    <a:pt x="65" y="315"/>
                  </a:cubicBezTo>
                  <a:cubicBezTo>
                    <a:pt x="66" y="318"/>
                    <a:pt x="68" y="322"/>
                    <a:pt x="66" y="321"/>
                  </a:cubicBezTo>
                  <a:cubicBezTo>
                    <a:pt x="65" y="320"/>
                    <a:pt x="66" y="319"/>
                    <a:pt x="66" y="318"/>
                  </a:cubicBezTo>
                  <a:cubicBezTo>
                    <a:pt x="65" y="317"/>
                    <a:pt x="65" y="316"/>
                    <a:pt x="63" y="313"/>
                  </a:cubicBezTo>
                  <a:cubicBezTo>
                    <a:pt x="64" y="312"/>
                    <a:pt x="65" y="314"/>
                    <a:pt x="65" y="315"/>
                  </a:cubicBezTo>
                  <a:cubicBezTo>
                    <a:pt x="66" y="315"/>
                    <a:pt x="63" y="311"/>
                    <a:pt x="64" y="311"/>
                  </a:cubicBezTo>
                  <a:close/>
                  <a:moveTo>
                    <a:pt x="66" y="313"/>
                  </a:moveTo>
                  <a:cubicBezTo>
                    <a:pt x="67" y="313"/>
                    <a:pt x="67" y="313"/>
                    <a:pt x="67" y="314"/>
                  </a:cubicBezTo>
                  <a:cubicBezTo>
                    <a:pt x="69" y="317"/>
                    <a:pt x="67" y="318"/>
                    <a:pt x="69" y="321"/>
                  </a:cubicBezTo>
                  <a:cubicBezTo>
                    <a:pt x="68" y="321"/>
                    <a:pt x="68" y="319"/>
                    <a:pt x="67" y="319"/>
                  </a:cubicBezTo>
                  <a:cubicBezTo>
                    <a:pt x="66" y="316"/>
                    <a:pt x="68" y="318"/>
                    <a:pt x="66" y="313"/>
                  </a:cubicBezTo>
                  <a:close/>
                  <a:moveTo>
                    <a:pt x="94" y="299"/>
                  </a:moveTo>
                  <a:cubicBezTo>
                    <a:pt x="95" y="299"/>
                    <a:pt x="96" y="301"/>
                    <a:pt x="96" y="299"/>
                  </a:cubicBezTo>
                  <a:cubicBezTo>
                    <a:pt x="97" y="300"/>
                    <a:pt x="97" y="300"/>
                    <a:pt x="97" y="300"/>
                  </a:cubicBezTo>
                  <a:cubicBezTo>
                    <a:pt x="96" y="300"/>
                    <a:pt x="96" y="301"/>
                    <a:pt x="97" y="301"/>
                  </a:cubicBezTo>
                  <a:cubicBezTo>
                    <a:pt x="96" y="300"/>
                    <a:pt x="95" y="301"/>
                    <a:pt x="94" y="299"/>
                  </a:cubicBezTo>
                  <a:close/>
                  <a:moveTo>
                    <a:pt x="68" y="323"/>
                  </a:moveTo>
                  <a:cubicBezTo>
                    <a:pt x="70" y="324"/>
                    <a:pt x="72" y="331"/>
                    <a:pt x="73" y="334"/>
                  </a:cubicBezTo>
                  <a:cubicBezTo>
                    <a:pt x="71" y="332"/>
                    <a:pt x="70" y="328"/>
                    <a:pt x="68" y="323"/>
                  </a:cubicBezTo>
                  <a:close/>
                  <a:moveTo>
                    <a:pt x="49" y="342"/>
                  </a:moveTo>
                  <a:cubicBezTo>
                    <a:pt x="50" y="342"/>
                    <a:pt x="52" y="343"/>
                    <a:pt x="53" y="346"/>
                  </a:cubicBezTo>
                  <a:cubicBezTo>
                    <a:pt x="55" y="348"/>
                    <a:pt x="56" y="351"/>
                    <a:pt x="57" y="353"/>
                  </a:cubicBezTo>
                  <a:cubicBezTo>
                    <a:pt x="56" y="354"/>
                    <a:pt x="55" y="352"/>
                    <a:pt x="53" y="351"/>
                  </a:cubicBezTo>
                  <a:cubicBezTo>
                    <a:pt x="51" y="347"/>
                    <a:pt x="50" y="344"/>
                    <a:pt x="49" y="342"/>
                  </a:cubicBezTo>
                  <a:close/>
                  <a:moveTo>
                    <a:pt x="98" y="309"/>
                  </a:moveTo>
                  <a:cubicBezTo>
                    <a:pt x="99" y="309"/>
                    <a:pt x="102" y="315"/>
                    <a:pt x="102" y="317"/>
                  </a:cubicBezTo>
                  <a:cubicBezTo>
                    <a:pt x="100" y="316"/>
                    <a:pt x="98" y="310"/>
                    <a:pt x="98" y="309"/>
                  </a:cubicBezTo>
                  <a:close/>
                  <a:moveTo>
                    <a:pt x="74" y="337"/>
                  </a:moveTo>
                  <a:cubicBezTo>
                    <a:pt x="75" y="336"/>
                    <a:pt x="74" y="336"/>
                    <a:pt x="73" y="334"/>
                  </a:cubicBezTo>
                  <a:cubicBezTo>
                    <a:pt x="75" y="335"/>
                    <a:pt x="75" y="338"/>
                    <a:pt x="76" y="338"/>
                  </a:cubicBezTo>
                  <a:cubicBezTo>
                    <a:pt x="77" y="340"/>
                    <a:pt x="75" y="338"/>
                    <a:pt x="74" y="337"/>
                  </a:cubicBezTo>
                  <a:close/>
                  <a:moveTo>
                    <a:pt x="57" y="355"/>
                  </a:moveTo>
                  <a:cubicBezTo>
                    <a:pt x="58" y="354"/>
                    <a:pt x="58" y="354"/>
                    <a:pt x="58" y="354"/>
                  </a:cubicBezTo>
                  <a:cubicBezTo>
                    <a:pt x="59" y="356"/>
                    <a:pt x="58" y="356"/>
                    <a:pt x="58" y="357"/>
                  </a:cubicBezTo>
                  <a:cubicBezTo>
                    <a:pt x="58" y="357"/>
                    <a:pt x="57" y="356"/>
                    <a:pt x="57" y="355"/>
                  </a:cubicBezTo>
                  <a:close/>
                  <a:moveTo>
                    <a:pt x="76" y="340"/>
                  </a:moveTo>
                  <a:cubicBezTo>
                    <a:pt x="77" y="340"/>
                    <a:pt x="80" y="343"/>
                    <a:pt x="80" y="345"/>
                  </a:cubicBezTo>
                  <a:cubicBezTo>
                    <a:pt x="78" y="344"/>
                    <a:pt x="78" y="342"/>
                    <a:pt x="76" y="340"/>
                  </a:cubicBezTo>
                  <a:close/>
                  <a:moveTo>
                    <a:pt x="103" y="320"/>
                  </a:moveTo>
                  <a:cubicBezTo>
                    <a:pt x="103" y="320"/>
                    <a:pt x="104" y="322"/>
                    <a:pt x="105" y="323"/>
                  </a:cubicBezTo>
                  <a:cubicBezTo>
                    <a:pt x="104" y="324"/>
                    <a:pt x="103" y="321"/>
                    <a:pt x="103" y="320"/>
                  </a:cubicBezTo>
                  <a:close/>
                  <a:moveTo>
                    <a:pt x="68" y="351"/>
                  </a:moveTo>
                  <a:cubicBezTo>
                    <a:pt x="68" y="351"/>
                    <a:pt x="69" y="351"/>
                    <a:pt x="69" y="352"/>
                  </a:cubicBezTo>
                  <a:cubicBezTo>
                    <a:pt x="72" y="355"/>
                    <a:pt x="69" y="355"/>
                    <a:pt x="68" y="351"/>
                  </a:cubicBezTo>
                  <a:close/>
                  <a:moveTo>
                    <a:pt x="79" y="357"/>
                  </a:moveTo>
                  <a:cubicBezTo>
                    <a:pt x="77" y="356"/>
                    <a:pt x="76" y="353"/>
                    <a:pt x="74" y="352"/>
                  </a:cubicBezTo>
                  <a:cubicBezTo>
                    <a:pt x="73" y="350"/>
                    <a:pt x="75" y="350"/>
                    <a:pt x="74" y="348"/>
                  </a:cubicBezTo>
                  <a:cubicBezTo>
                    <a:pt x="76" y="350"/>
                    <a:pt x="78" y="352"/>
                    <a:pt x="79" y="352"/>
                  </a:cubicBezTo>
                  <a:cubicBezTo>
                    <a:pt x="77" y="350"/>
                    <a:pt x="76" y="350"/>
                    <a:pt x="74" y="346"/>
                  </a:cubicBezTo>
                  <a:cubicBezTo>
                    <a:pt x="74" y="346"/>
                    <a:pt x="75" y="347"/>
                    <a:pt x="76" y="347"/>
                  </a:cubicBezTo>
                  <a:cubicBezTo>
                    <a:pt x="77" y="348"/>
                    <a:pt x="76" y="348"/>
                    <a:pt x="77" y="350"/>
                  </a:cubicBezTo>
                  <a:cubicBezTo>
                    <a:pt x="77" y="348"/>
                    <a:pt x="78" y="350"/>
                    <a:pt x="80" y="352"/>
                  </a:cubicBezTo>
                  <a:cubicBezTo>
                    <a:pt x="81" y="354"/>
                    <a:pt x="82" y="356"/>
                    <a:pt x="83" y="358"/>
                  </a:cubicBezTo>
                  <a:cubicBezTo>
                    <a:pt x="82" y="358"/>
                    <a:pt x="81" y="356"/>
                    <a:pt x="80" y="354"/>
                  </a:cubicBezTo>
                  <a:cubicBezTo>
                    <a:pt x="79" y="353"/>
                    <a:pt x="79" y="355"/>
                    <a:pt x="79" y="354"/>
                  </a:cubicBezTo>
                  <a:cubicBezTo>
                    <a:pt x="78" y="354"/>
                    <a:pt x="80" y="356"/>
                    <a:pt x="81" y="358"/>
                  </a:cubicBezTo>
                  <a:cubicBezTo>
                    <a:pt x="82" y="360"/>
                    <a:pt x="80" y="358"/>
                    <a:pt x="81" y="360"/>
                  </a:cubicBezTo>
                  <a:cubicBezTo>
                    <a:pt x="81" y="360"/>
                    <a:pt x="79" y="357"/>
                    <a:pt x="79" y="357"/>
                  </a:cubicBezTo>
                  <a:close/>
                  <a:moveTo>
                    <a:pt x="138" y="308"/>
                  </a:moveTo>
                  <a:cubicBezTo>
                    <a:pt x="138" y="308"/>
                    <a:pt x="139" y="309"/>
                    <a:pt x="138" y="308"/>
                  </a:cubicBezTo>
                  <a:cubicBezTo>
                    <a:pt x="139" y="308"/>
                    <a:pt x="140" y="309"/>
                    <a:pt x="141" y="310"/>
                  </a:cubicBezTo>
                  <a:cubicBezTo>
                    <a:pt x="140" y="312"/>
                    <a:pt x="138" y="308"/>
                    <a:pt x="139" y="309"/>
                  </a:cubicBezTo>
                  <a:cubicBezTo>
                    <a:pt x="138" y="310"/>
                    <a:pt x="138" y="308"/>
                    <a:pt x="138" y="308"/>
                  </a:cubicBezTo>
                  <a:close/>
                  <a:moveTo>
                    <a:pt x="85" y="360"/>
                  </a:moveTo>
                  <a:cubicBezTo>
                    <a:pt x="85" y="360"/>
                    <a:pt x="85" y="360"/>
                    <a:pt x="84" y="359"/>
                  </a:cubicBezTo>
                  <a:cubicBezTo>
                    <a:pt x="84" y="360"/>
                    <a:pt x="85" y="361"/>
                    <a:pt x="84" y="361"/>
                  </a:cubicBezTo>
                  <a:cubicBezTo>
                    <a:pt x="82" y="358"/>
                    <a:pt x="85" y="358"/>
                    <a:pt x="82" y="355"/>
                  </a:cubicBezTo>
                  <a:cubicBezTo>
                    <a:pt x="84" y="357"/>
                    <a:pt x="86" y="360"/>
                    <a:pt x="88" y="364"/>
                  </a:cubicBezTo>
                  <a:cubicBezTo>
                    <a:pt x="90" y="367"/>
                    <a:pt x="93" y="371"/>
                    <a:pt x="96" y="374"/>
                  </a:cubicBezTo>
                  <a:cubicBezTo>
                    <a:pt x="95" y="374"/>
                    <a:pt x="96" y="374"/>
                    <a:pt x="96" y="375"/>
                  </a:cubicBezTo>
                  <a:cubicBezTo>
                    <a:pt x="95" y="374"/>
                    <a:pt x="94" y="373"/>
                    <a:pt x="93" y="374"/>
                  </a:cubicBezTo>
                  <a:cubicBezTo>
                    <a:pt x="92" y="373"/>
                    <a:pt x="93" y="372"/>
                    <a:pt x="93" y="372"/>
                  </a:cubicBezTo>
                  <a:cubicBezTo>
                    <a:pt x="92" y="371"/>
                    <a:pt x="91" y="371"/>
                    <a:pt x="89" y="369"/>
                  </a:cubicBezTo>
                  <a:cubicBezTo>
                    <a:pt x="90" y="365"/>
                    <a:pt x="85" y="363"/>
                    <a:pt x="85" y="360"/>
                  </a:cubicBezTo>
                  <a:close/>
                  <a:moveTo>
                    <a:pt x="82" y="362"/>
                  </a:moveTo>
                  <a:cubicBezTo>
                    <a:pt x="83" y="363"/>
                    <a:pt x="82" y="362"/>
                    <a:pt x="83" y="362"/>
                  </a:cubicBezTo>
                  <a:cubicBezTo>
                    <a:pt x="83" y="365"/>
                    <a:pt x="90" y="371"/>
                    <a:pt x="90" y="373"/>
                  </a:cubicBezTo>
                  <a:cubicBezTo>
                    <a:pt x="87" y="371"/>
                    <a:pt x="84" y="365"/>
                    <a:pt x="82" y="362"/>
                  </a:cubicBezTo>
                  <a:close/>
                  <a:moveTo>
                    <a:pt x="80" y="373"/>
                  </a:moveTo>
                  <a:cubicBezTo>
                    <a:pt x="80" y="372"/>
                    <a:pt x="82" y="376"/>
                    <a:pt x="84" y="378"/>
                  </a:cubicBezTo>
                  <a:cubicBezTo>
                    <a:pt x="83" y="379"/>
                    <a:pt x="81" y="375"/>
                    <a:pt x="80" y="373"/>
                  </a:cubicBezTo>
                  <a:close/>
                  <a:moveTo>
                    <a:pt x="84" y="369"/>
                  </a:moveTo>
                  <a:cubicBezTo>
                    <a:pt x="85" y="368"/>
                    <a:pt x="85" y="368"/>
                    <a:pt x="85" y="368"/>
                  </a:cubicBezTo>
                  <a:cubicBezTo>
                    <a:pt x="87" y="371"/>
                    <a:pt x="86" y="373"/>
                    <a:pt x="84" y="369"/>
                  </a:cubicBezTo>
                  <a:close/>
                  <a:moveTo>
                    <a:pt x="142" y="319"/>
                  </a:moveTo>
                  <a:cubicBezTo>
                    <a:pt x="143" y="319"/>
                    <a:pt x="144" y="320"/>
                    <a:pt x="146" y="321"/>
                  </a:cubicBezTo>
                  <a:cubicBezTo>
                    <a:pt x="146" y="323"/>
                    <a:pt x="145" y="322"/>
                    <a:pt x="144" y="322"/>
                  </a:cubicBezTo>
                  <a:lnTo>
                    <a:pt x="142" y="319"/>
                  </a:lnTo>
                  <a:close/>
                  <a:moveTo>
                    <a:pt x="89" y="374"/>
                  </a:moveTo>
                  <a:cubicBezTo>
                    <a:pt x="88" y="373"/>
                    <a:pt x="89" y="375"/>
                    <a:pt x="88" y="374"/>
                  </a:cubicBezTo>
                  <a:cubicBezTo>
                    <a:pt x="86" y="373"/>
                    <a:pt x="88" y="371"/>
                    <a:pt x="89" y="374"/>
                  </a:cubicBezTo>
                  <a:close/>
                  <a:moveTo>
                    <a:pt x="83" y="379"/>
                  </a:moveTo>
                  <a:cubicBezTo>
                    <a:pt x="84" y="379"/>
                    <a:pt x="87" y="383"/>
                    <a:pt x="86" y="383"/>
                  </a:cubicBezTo>
                  <a:cubicBezTo>
                    <a:pt x="84" y="382"/>
                    <a:pt x="83" y="380"/>
                    <a:pt x="83" y="379"/>
                  </a:cubicBezTo>
                  <a:close/>
                  <a:moveTo>
                    <a:pt x="146" y="324"/>
                  </a:moveTo>
                  <a:cubicBezTo>
                    <a:pt x="145" y="323"/>
                    <a:pt x="147" y="324"/>
                    <a:pt x="146" y="323"/>
                  </a:cubicBezTo>
                  <a:cubicBezTo>
                    <a:pt x="147" y="323"/>
                    <a:pt x="148" y="326"/>
                    <a:pt x="148" y="325"/>
                  </a:cubicBezTo>
                  <a:cubicBezTo>
                    <a:pt x="149" y="326"/>
                    <a:pt x="148" y="326"/>
                    <a:pt x="149" y="327"/>
                  </a:cubicBezTo>
                  <a:cubicBezTo>
                    <a:pt x="150" y="328"/>
                    <a:pt x="149" y="326"/>
                    <a:pt x="150" y="327"/>
                  </a:cubicBezTo>
                  <a:cubicBezTo>
                    <a:pt x="150" y="327"/>
                    <a:pt x="150" y="328"/>
                    <a:pt x="151" y="329"/>
                  </a:cubicBezTo>
                  <a:cubicBezTo>
                    <a:pt x="150" y="328"/>
                    <a:pt x="150" y="329"/>
                    <a:pt x="150" y="329"/>
                  </a:cubicBezTo>
                  <a:cubicBezTo>
                    <a:pt x="152" y="330"/>
                    <a:pt x="151" y="329"/>
                    <a:pt x="152" y="332"/>
                  </a:cubicBezTo>
                  <a:cubicBezTo>
                    <a:pt x="152" y="332"/>
                    <a:pt x="151" y="331"/>
                    <a:pt x="150" y="330"/>
                  </a:cubicBezTo>
                  <a:cubicBezTo>
                    <a:pt x="150" y="330"/>
                    <a:pt x="150" y="331"/>
                    <a:pt x="150" y="331"/>
                  </a:cubicBezTo>
                  <a:cubicBezTo>
                    <a:pt x="149" y="331"/>
                    <a:pt x="150" y="329"/>
                    <a:pt x="148" y="327"/>
                  </a:cubicBezTo>
                  <a:cubicBezTo>
                    <a:pt x="149" y="327"/>
                    <a:pt x="147" y="326"/>
                    <a:pt x="146" y="324"/>
                  </a:cubicBezTo>
                  <a:close/>
                  <a:moveTo>
                    <a:pt x="119" y="351"/>
                  </a:moveTo>
                  <a:cubicBezTo>
                    <a:pt x="120" y="350"/>
                    <a:pt x="120" y="352"/>
                    <a:pt x="122" y="353"/>
                  </a:cubicBezTo>
                  <a:cubicBezTo>
                    <a:pt x="122" y="355"/>
                    <a:pt x="120" y="352"/>
                    <a:pt x="119" y="351"/>
                  </a:cubicBezTo>
                  <a:close/>
                  <a:moveTo>
                    <a:pt x="94" y="377"/>
                  </a:moveTo>
                  <a:cubicBezTo>
                    <a:pt x="95" y="376"/>
                    <a:pt x="96" y="378"/>
                    <a:pt x="97" y="379"/>
                  </a:cubicBezTo>
                  <a:cubicBezTo>
                    <a:pt x="97" y="380"/>
                    <a:pt x="95" y="379"/>
                    <a:pt x="94" y="377"/>
                  </a:cubicBezTo>
                  <a:close/>
                  <a:moveTo>
                    <a:pt x="99" y="375"/>
                  </a:moveTo>
                  <a:cubicBezTo>
                    <a:pt x="100" y="377"/>
                    <a:pt x="100" y="377"/>
                    <a:pt x="102" y="380"/>
                  </a:cubicBezTo>
                  <a:cubicBezTo>
                    <a:pt x="100" y="381"/>
                    <a:pt x="98" y="375"/>
                    <a:pt x="99" y="375"/>
                  </a:cubicBezTo>
                  <a:close/>
                  <a:moveTo>
                    <a:pt x="130" y="344"/>
                  </a:moveTo>
                  <a:cubicBezTo>
                    <a:pt x="130" y="344"/>
                    <a:pt x="130" y="344"/>
                    <a:pt x="131" y="345"/>
                  </a:cubicBezTo>
                  <a:cubicBezTo>
                    <a:pt x="131" y="344"/>
                    <a:pt x="131" y="344"/>
                    <a:pt x="131" y="344"/>
                  </a:cubicBezTo>
                  <a:cubicBezTo>
                    <a:pt x="132" y="343"/>
                    <a:pt x="132" y="345"/>
                    <a:pt x="132" y="346"/>
                  </a:cubicBezTo>
                  <a:cubicBezTo>
                    <a:pt x="131" y="346"/>
                    <a:pt x="131" y="345"/>
                    <a:pt x="130" y="344"/>
                  </a:cubicBezTo>
                  <a:close/>
                  <a:moveTo>
                    <a:pt x="106" y="408"/>
                  </a:moveTo>
                  <a:cubicBezTo>
                    <a:pt x="104" y="407"/>
                    <a:pt x="111" y="414"/>
                    <a:pt x="107" y="411"/>
                  </a:cubicBezTo>
                  <a:cubicBezTo>
                    <a:pt x="108" y="412"/>
                    <a:pt x="108" y="412"/>
                    <a:pt x="109" y="413"/>
                  </a:cubicBezTo>
                  <a:cubicBezTo>
                    <a:pt x="109" y="413"/>
                    <a:pt x="109" y="412"/>
                    <a:pt x="109" y="412"/>
                  </a:cubicBezTo>
                  <a:cubicBezTo>
                    <a:pt x="111" y="414"/>
                    <a:pt x="113" y="417"/>
                    <a:pt x="114" y="416"/>
                  </a:cubicBezTo>
                  <a:cubicBezTo>
                    <a:pt x="115" y="418"/>
                    <a:pt x="115" y="418"/>
                    <a:pt x="118" y="420"/>
                  </a:cubicBezTo>
                  <a:cubicBezTo>
                    <a:pt x="117" y="420"/>
                    <a:pt x="117" y="420"/>
                    <a:pt x="116" y="419"/>
                  </a:cubicBezTo>
                  <a:cubicBezTo>
                    <a:pt x="115" y="418"/>
                    <a:pt x="114" y="417"/>
                    <a:pt x="114" y="417"/>
                  </a:cubicBezTo>
                  <a:cubicBezTo>
                    <a:pt x="115" y="420"/>
                    <a:pt x="117" y="420"/>
                    <a:pt x="118" y="422"/>
                  </a:cubicBezTo>
                  <a:cubicBezTo>
                    <a:pt x="119" y="422"/>
                    <a:pt x="116" y="420"/>
                    <a:pt x="117" y="420"/>
                  </a:cubicBezTo>
                  <a:cubicBezTo>
                    <a:pt x="119" y="422"/>
                    <a:pt x="119" y="423"/>
                    <a:pt x="121" y="425"/>
                  </a:cubicBezTo>
                  <a:cubicBezTo>
                    <a:pt x="122" y="427"/>
                    <a:pt x="119" y="424"/>
                    <a:pt x="119" y="424"/>
                  </a:cubicBezTo>
                  <a:cubicBezTo>
                    <a:pt x="119" y="425"/>
                    <a:pt x="121" y="426"/>
                    <a:pt x="122" y="427"/>
                  </a:cubicBezTo>
                  <a:cubicBezTo>
                    <a:pt x="123" y="428"/>
                    <a:pt x="120" y="425"/>
                    <a:pt x="123" y="426"/>
                  </a:cubicBezTo>
                  <a:cubicBezTo>
                    <a:pt x="124" y="428"/>
                    <a:pt x="123" y="428"/>
                    <a:pt x="127" y="431"/>
                  </a:cubicBezTo>
                  <a:cubicBezTo>
                    <a:pt x="126" y="430"/>
                    <a:pt x="126" y="431"/>
                    <a:pt x="126" y="431"/>
                  </a:cubicBezTo>
                  <a:cubicBezTo>
                    <a:pt x="128" y="433"/>
                    <a:pt x="127" y="431"/>
                    <a:pt x="129" y="432"/>
                  </a:cubicBezTo>
                  <a:cubicBezTo>
                    <a:pt x="133" y="438"/>
                    <a:pt x="140" y="442"/>
                    <a:pt x="146" y="447"/>
                  </a:cubicBezTo>
                  <a:cubicBezTo>
                    <a:pt x="146" y="447"/>
                    <a:pt x="151" y="450"/>
                    <a:pt x="150" y="451"/>
                  </a:cubicBezTo>
                  <a:cubicBezTo>
                    <a:pt x="153" y="452"/>
                    <a:pt x="152" y="451"/>
                    <a:pt x="155" y="453"/>
                  </a:cubicBezTo>
                  <a:cubicBezTo>
                    <a:pt x="156" y="455"/>
                    <a:pt x="159" y="457"/>
                    <a:pt x="163" y="460"/>
                  </a:cubicBezTo>
                  <a:cubicBezTo>
                    <a:pt x="167" y="462"/>
                    <a:pt x="172" y="464"/>
                    <a:pt x="174" y="466"/>
                  </a:cubicBezTo>
                  <a:cubicBezTo>
                    <a:pt x="174" y="467"/>
                    <a:pt x="173" y="467"/>
                    <a:pt x="172" y="466"/>
                  </a:cubicBezTo>
                  <a:cubicBezTo>
                    <a:pt x="172" y="466"/>
                    <a:pt x="172" y="466"/>
                    <a:pt x="172" y="467"/>
                  </a:cubicBezTo>
                  <a:cubicBezTo>
                    <a:pt x="174" y="467"/>
                    <a:pt x="182" y="470"/>
                    <a:pt x="184" y="473"/>
                  </a:cubicBezTo>
                  <a:cubicBezTo>
                    <a:pt x="188" y="473"/>
                    <a:pt x="191" y="476"/>
                    <a:pt x="195" y="478"/>
                  </a:cubicBezTo>
                  <a:cubicBezTo>
                    <a:pt x="195" y="478"/>
                    <a:pt x="193" y="478"/>
                    <a:pt x="193" y="478"/>
                  </a:cubicBezTo>
                  <a:cubicBezTo>
                    <a:pt x="192" y="477"/>
                    <a:pt x="190" y="476"/>
                    <a:pt x="188" y="476"/>
                  </a:cubicBezTo>
                  <a:cubicBezTo>
                    <a:pt x="188" y="476"/>
                    <a:pt x="189" y="477"/>
                    <a:pt x="191" y="478"/>
                  </a:cubicBezTo>
                  <a:cubicBezTo>
                    <a:pt x="188" y="477"/>
                    <a:pt x="184" y="475"/>
                    <a:pt x="180" y="473"/>
                  </a:cubicBezTo>
                  <a:cubicBezTo>
                    <a:pt x="181" y="473"/>
                    <a:pt x="180" y="472"/>
                    <a:pt x="180" y="472"/>
                  </a:cubicBezTo>
                  <a:cubicBezTo>
                    <a:pt x="179" y="472"/>
                    <a:pt x="177" y="470"/>
                    <a:pt x="177" y="470"/>
                  </a:cubicBezTo>
                  <a:cubicBezTo>
                    <a:pt x="175" y="469"/>
                    <a:pt x="171" y="467"/>
                    <a:pt x="167" y="465"/>
                  </a:cubicBezTo>
                  <a:cubicBezTo>
                    <a:pt x="164" y="463"/>
                    <a:pt x="161" y="461"/>
                    <a:pt x="161" y="464"/>
                  </a:cubicBezTo>
                  <a:cubicBezTo>
                    <a:pt x="156" y="460"/>
                    <a:pt x="154" y="459"/>
                    <a:pt x="149" y="457"/>
                  </a:cubicBezTo>
                  <a:cubicBezTo>
                    <a:pt x="148" y="456"/>
                    <a:pt x="146" y="455"/>
                    <a:pt x="146" y="454"/>
                  </a:cubicBezTo>
                  <a:cubicBezTo>
                    <a:pt x="144" y="454"/>
                    <a:pt x="137" y="449"/>
                    <a:pt x="134" y="445"/>
                  </a:cubicBezTo>
                  <a:cubicBezTo>
                    <a:pt x="133" y="444"/>
                    <a:pt x="133" y="445"/>
                    <a:pt x="132" y="444"/>
                  </a:cubicBezTo>
                  <a:cubicBezTo>
                    <a:pt x="129" y="442"/>
                    <a:pt x="126" y="439"/>
                    <a:pt x="123" y="436"/>
                  </a:cubicBezTo>
                  <a:cubicBezTo>
                    <a:pt x="120" y="434"/>
                    <a:pt x="117" y="431"/>
                    <a:pt x="115" y="429"/>
                  </a:cubicBezTo>
                  <a:cubicBezTo>
                    <a:pt x="115" y="428"/>
                    <a:pt x="112" y="424"/>
                    <a:pt x="109" y="422"/>
                  </a:cubicBezTo>
                  <a:cubicBezTo>
                    <a:pt x="107" y="419"/>
                    <a:pt x="100" y="411"/>
                    <a:pt x="97" y="409"/>
                  </a:cubicBezTo>
                  <a:cubicBezTo>
                    <a:pt x="94" y="407"/>
                    <a:pt x="97" y="409"/>
                    <a:pt x="97" y="408"/>
                  </a:cubicBezTo>
                  <a:cubicBezTo>
                    <a:pt x="95" y="406"/>
                    <a:pt x="90" y="402"/>
                    <a:pt x="89" y="399"/>
                  </a:cubicBezTo>
                  <a:cubicBezTo>
                    <a:pt x="92" y="401"/>
                    <a:pt x="88" y="395"/>
                    <a:pt x="86" y="392"/>
                  </a:cubicBezTo>
                  <a:cubicBezTo>
                    <a:pt x="89" y="394"/>
                    <a:pt x="90" y="398"/>
                    <a:pt x="91" y="400"/>
                  </a:cubicBezTo>
                  <a:cubicBezTo>
                    <a:pt x="92" y="400"/>
                    <a:pt x="93" y="400"/>
                    <a:pt x="95" y="402"/>
                  </a:cubicBezTo>
                  <a:cubicBezTo>
                    <a:pt x="94" y="402"/>
                    <a:pt x="94" y="402"/>
                    <a:pt x="94" y="402"/>
                  </a:cubicBezTo>
                  <a:cubicBezTo>
                    <a:pt x="102" y="410"/>
                    <a:pt x="109" y="417"/>
                    <a:pt x="115" y="424"/>
                  </a:cubicBezTo>
                  <a:cubicBezTo>
                    <a:pt x="117" y="425"/>
                    <a:pt x="120" y="428"/>
                    <a:pt x="121" y="428"/>
                  </a:cubicBezTo>
                  <a:cubicBezTo>
                    <a:pt x="119" y="425"/>
                    <a:pt x="116" y="423"/>
                    <a:pt x="113" y="420"/>
                  </a:cubicBezTo>
                  <a:cubicBezTo>
                    <a:pt x="110" y="417"/>
                    <a:pt x="108" y="414"/>
                    <a:pt x="105" y="412"/>
                  </a:cubicBezTo>
                  <a:cubicBezTo>
                    <a:pt x="105" y="412"/>
                    <a:pt x="106" y="413"/>
                    <a:pt x="106" y="412"/>
                  </a:cubicBezTo>
                  <a:cubicBezTo>
                    <a:pt x="106" y="412"/>
                    <a:pt x="105" y="411"/>
                    <a:pt x="103" y="410"/>
                  </a:cubicBezTo>
                  <a:cubicBezTo>
                    <a:pt x="102" y="408"/>
                    <a:pt x="101" y="407"/>
                    <a:pt x="102" y="407"/>
                  </a:cubicBezTo>
                  <a:cubicBezTo>
                    <a:pt x="99" y="406"/>
                    <a:pt x="99" y="403"/>
                    <a:pt x="97" y="403"/>
                  </a:cubicBezTo>
                  <a:cubicBezTo>
                    <a:pt x="94" y="401"/>
                    <a:pt x="92" y="398"/>
                    <a:pt x="93" y="397"/>
                  </a:cubicBezTo>
                  <a:cubicBezTo>
                    <a:pt x="94" y="399"/>
                    <a:pt x="94" y="400"/>
                    <a:pt x="96" y="400"/>
                  </a:cubicBezTo>
                  <a:cubicBezTo>
                    <a:pt x="94" y="398"/>
                    <a:pt x="94" y="397"/>
                    <a:pt x="93" y="395"/>
                  </a:cubicBezTo>
                  <a:cubicBezTo>
                    <a:pt x="93" y="395"/>
                    <a:pt x="93" y="397"/>
                    <a:pt x="91" y="396"/>
                  </a:cubicBezTo>
                  <a:cubicBezTo>
                    <a:pt x="89" y="393"/>
                    <a:pt x="89" y="391"/>
                    <a:pt x="88" y="389"/>
                  </a:cubicBezTo>
                  <a:cubicBezTo>
                    <a:pt x="89" y="390"/>
                    <a:pt x="91" y="392"/>
                    <a:pt x="93" y="392"/>
                  </a:cubicBezTo>
                  <a:cubicBezTo>
                    <a:pt x="94" y="394"/>
                    <a:pt x="93" y="394"/>
                    <a:pt x="93" y="394"/>
                  </a:cubicBezTo>
                  <a:cubicBezTo>
                    <a:pt x="97" y="397"/>
                    <a:pt x="96" y="398"/>
                    <a:pt x="100" y="402"/>
                  </a:cubicBezTo>
                  <a:cubicBezTo>
                    <a:pt x="101" y="401"/>
                    <a:pt x="100" y="400"/>
                    <a:pt x="102" y="400"/>
                  </a:cubicBezTo>
                  <a:cubicBezTo>
                    <a:pt x="104" y="403"/>
                    <a:pt x="103" y="403"/>
                    <a:pt x="104" y="406"/>
                  </a:cubicBezTo>
                  <a:cubicBezTo>
                    <a:pt x="102" y="404"/>
                    <a:pt x="104" y="404"/>
                    <a:pt x="102" y="403"/>
                  </a:cubicBezTo>
                  <a:cubicBezTo>
                    <a:pt x="101" y="402"/>
                    <a:pt x="102" y="404"/>
                    <a:pt x="101" y="403"/>
                  </a:cubicBezTo>
                  <a:cubicBezTo>
                    <a:pt x="103" y="406"/>
                    <a:pt x="106" y="406"/>
                    <a:pt x="108" y="410"/>
                  </a:cubicBezTo>
                  <a:cubicBezTo>
                    <a:pt x="109" y="411"/>
                    <a:pt x="106" y="408"/>
                    <a:pt x="106" y="408"/>
                  </a:cubicBezTo>
                  <a:close/>
                  <a:moveTo>
                    <a:pt x="93" y="389"/>
                  </a:moveTo>
                  <a:cubicBezTo>
                    <a:pt x="94" y="390"/>
                    <a:pt x="95" y="391"/>
                    <a:pt x="96" y="393"/>
                  </a:cubicBezTo>
                  <a:cubicBezTo>
                    <a:pt x="95" y="392"/>
                    <a:pt x="93" y="391"/>
                    <a:pt x="93" y="389"/>
                  </a:cubicBezTo>
                  <a:close/>
                  <a:moveTo>
                    <a:pt x="104" y="379"/>
                  </a:moveTo>
                  <a:cubicBezTo>
                    <a:pt x="104" y="380"/>
                    <a:pt x="104" y="381"/>
                    <a:pt x="103" y="381"/>
                  </a:cubicBezTo>
                  <a:cubicBezTo>
                    <a:pt x="104" y="382"/>
                    <a:pt x="104" y="382"/>
                    <a:pt x="104" y="382"/>
                  </a:cubicBezTo>
                  <a:cubicBezTo>
                    <a:pt x="105" y="383"/>
                    <a:pt x="104" y="382"/>
                    <a:pt x="105" y="381"/>
                  </a:cubicBezTo>
                  <a:cubicBezTo>
                    <a:pt x="106" y="383"/>
                    <a:pt x="105" y="383"/>
                    <a:pt x="107" y="385"/>
                  </a:cubicBezTo>
                  <a:cubicBezTo>
                    <a:pt x="107" y="385"/>
                    <a:pt x="106" y="384"/>
                    <a:pt x="106" y="384"/>
                  </a:cubicBezTo>
                  <a:cubicBezTo>
                    <a:pt x="106" y="385"/>
                    <a:pt x="108" y="385"/>
                    <a:pt x="109" y="388"/>
                  </a:cubicBezTo>
                  <a:cubicBezTo>
                    <a:pt x="106" y="387"/>
                    <a:pt x="104" y="383"/>
                    <a:pt x="102" y="380"/>
                  </a:cubicBezTo>
                  <a:cubicBezTo>
                    <a:pt x="104" y="381"/>
                    <a:pt x="102" y="378"/>
                    <a:pt x="104" y="379"/>
                  </a:cubicBezTo>
                  <a:close/>
                  <a:moveTo>
                    <a:pt x="101" y="383"/>
                  </a:moveTo>
                  <a:cubicBezTo>
                    <a:pt x="102" y="382"/>
                    <a:pt x="106" y="388"/>
                    <a:pt x="106" y="389"/>
                  </a:cubicBezTo>
                  <a:cubicBezTo>
                    <a:pt x="104" y="387"/>
                    <a:pt x="103" y="385"/>
                    <a:pt x="101" y="383"/>
                  </a:cubicBezTo>
                  <a:close/>
                  <a:moveTo>
                    <a:pt x="94" y="393"/>
                  </a:moveTo>
                  <a:cubicBezTo>
                    <a:pt x="95" y="392"/>
                    <a:pt x="98" y="395"/>
                    <a:pt x="97" y="396"/>
                  </a:cubicBezTo>
                  <a:cubicBezTo>
                    <a:pt x="94" y="394"/>
                    <a:pt x="96" y="394"/>
                    <a:pt x="94" y="393"/>
                  </a:cubicBezTo>
                  <a:close/>
                  <a:moveTo>
                    <a:pt x="152" y="334"/>
                  </a:moveTo>
                  <a:cubicBezTo>
                    <a:pt x="151" y="334"/>
                    <a:pt x="151" y="333"/>
                    <a:pt x="151" y="332"/>
                  </a:cubicBezTo>
                  <a:cubicBezTo>
                    <a:pt x="151" y="332"/>
                    <a:pt x="152" y="333"/>
                    <a:pt x="152" y="333"/>
                  </a:cubicBezTo>
                  <a:cubicBezTo>
                    <a:pt x="153" y="334"/>
                    <a:pt x="153" y="333"/>
                    <a:pt x="154" y="335"/>
                  </a:cubicBezTo>
                  <a:cubicBezTo>
                    <a:pt x="154" y="335"/>
                    <a:pt x="154" y="335"/>
                    <a:pt x="154" y="335"/>
                  </a:cubicBezTo>
                  <a:cubicBezTo>
                    <a:pt x="153" y="334"/>
                    <a:pt x="152" y="334"/>
                    <a:pt x="152" y="334"/>
                  </a:cubicBezTo>
                  <a:close/>
                  <a:moveTo>
                    <a:pt x="97" y="393"/>
                  </a:moveTo>
                  <a:cubicBezTo>
                    <a:pt x="97" y="392"/>
                    <a:pt x="99" y="396"/>
                    <a:pt x="100" y="397"/>
                  </a:cubicBezTo>
                  <a:cubicBezTo>
                    <a:pt x="100" y="398"/>
                    <a:pt x="99" y="397"/>
                    <a:pt x="98" y="398"/>
                  </a:cubicBezTo>
                  <a:cubicBezTo>
                    <a:pt x="97" y="396"/>
                    <a:pt x="99" y="396"/>
                    <a:pt x="97" y="393"/>
                  </a:cubicBezTo>
                  <a:close/>
                  <a:moveTo>
                    <a:pt x="132" y="367"/>
                  </a:moveTo>
                  <a:cubicBezTo>
                    <a:pt x="132" y="366"/>
                    <a:pt x="130" y="364"/>
                    <a:pt x="130" y="363"/>
                  </a:cubicBezTo>
                  <a:cubicBezTo>
                    <a:pt x="130" y="362"/>
                    <a:pt x="132" y="365"/>
                    <a:pt x="133" y="365"/>
                  </a:cubicBezTo>
                  <a:cubicBezTo>
                    <a:pt x="132" y="366"/>
                    <a:pt x="133" y="367"/>
                    <a:pt x="132" y="368"/>
                  </a:cubicBezTo>
                  <a:cubicBezTo>
                    <a:pt x="134" y="368"/>
                    <a:pt x="135" y="368"/>
                    <a:pt x="136" y="370"/>
                  </a:cubicBezTo>
                  <a:cubicBezTo>
                    <a:pt x="135" y="371"/>
                    <a:pt x="133" y="368"/>
                    <a:pt x="134" y="371"/>
                  </a:cubicBezTo>
                  <a:cubicBezTo>
                    <a:pt x="133" y="371"/>
                    <a:pt x="133" y="371"/>
                    <a:pt x="132" y="369"/>
                  </a:cubicBezTo>
                  <a:cubicBezTo>
                    <a:pt x="132" y="369"/>
                    <a:pt x="133" y="369"/>
                    <a:pt x="133" y="369"/>
                  </a:cubicBezTo>
                  <a:cubicBezTo>
                    <a:pt x="132" y="368"/>
                    <a:pt x="130" y="368"/>
                    <a:pt x="129" y="366"/>
                  </a:cubicBezTo>
                  <a:cubicBezTo>
                    <a:pt x="131" y="368"/>
                    <a:pt x="130" y="365"/>
                    <a:pt x="132" y="367"/>
                  </a:cubicBezTo>
                  <a:close/>
                  <a:moveTo>
                    <a:pt x="104" y="404"/>
                  </a:moveTo>
                  <a:cubicBezTo>
                    <a:pt x="104" y="402"/>
                    <a:pt x="107" y="406"/>
                    <a:pt x="108" y="407"/>
                  </a:cubicBezTo>
                  <a:cubicBezTo>
                    <a:pt x="108" y="408"/>
                    <a:pt x="107" y="407"/>
                    <a:pt x="106" y="406"/>
                  </a:cubicBezTo>
                  <a:cubicBezTo>
                    <a:pt x="105" y="406"/>
                    <a:pt x="105" y="404"/>
                    <a:pt x="104" y="404"/>
                  </a:cubicBezTo>
                  <a:close/>
                  <a:moveTo>
                    <a:pt x="135" y="371"/>
                  </a:moveTo>
                  <a:cubicBezTo>
                    <a:pt x="136" y="371"/>
                    <a:pt x="137" y="371"/>
                    <a:pt x="137" y="371"/>
                  </a:cubicBezTo>
                  <a:cubicBezTo>
                    <a:pt x="139" y="372"/>
                    <a:pt x="138" y="373"/>
                    <a:pt x="139" y="374"/>
                  </a:cubicBezTo>
                  <a:cubicBezTo>
                    <a:pt x="139" y="374"/>
                    <a:pt x="136" y="371"/>
                    <a:pt x="137" y="373"/>
                  </a:cubicBezTo>
                  <a:cubicBezTo>
                    <a:pt x="137" y="373"/>
                    <a:pt x="136" y="372"/>
                    <a:pt x="135" y="371"/>
                  </a:cubicBezTo>
                  <a:close/>
                  <a:moveTo>
                    <a:pt x="139" y="375"/>
                  </a:moveTo>
                  <a:cubicBezTo>
                    <a:pt x="140" y="375"/>
                    <a:pt x="141" y="377"/>
                    <a:pt x="142" y="376"/>
                  </a:cubicBezTo>
                  <a:cubicBezTo>
                    <a:pt x="142" y="377"/>
                    <a:pt x="141" y="377"/>
                    <a:pt x="143" y="378"/>
                  </a:cubicBezTo>
                  <a:cubicBezTo>
                    <a:pt x="142" y="376"/>
                    <a:pt x="144" y="378"/>
                    <a:pt x="144" y="379"/>
                  </a:cubicBezTo>
                  <a:cubicBezTo>
                    <a:pt x="142" y="379"/>
                    <a:pt x="140" y="377"/>
                    <a:pt x="139" y="375"/>
                  </a:cubicBezTo>
                  <a:close/>
                  <a:moveTo>
                    <a:pt x="142" y="380"/>
                  </a:moveTo>
                  <a:cubicBezTo>
                    <a:pt x="142" y="380"/>
                    <a:pt x="141" y="379"/>
                    <a:pt x="140" y="378"/>
                  </a:cubicBezTo>
                  <a:cubicBezTo>
                    <a:pt x="140" y="377"/>
                    <a:pt x="140" y="377"/>
                    <a:pt x="140" y="377"/>
                  </a:cubicBezTo>
                  <a:cubicBezTo>
                    <a:pt x="141" y="378"/>
                    <a:pt x="141" y="378"/>
                    <a:pt x="142" y="379"/>
                  </a:cubicBezTo>
                  <a:cubicBezTo>
                    <a:pt x="140" y="379"/>
                    <a:pt x="141" y="379"/>
                    <a:pt x="142" y="380"/>
                  </a:cubicBezTo>
                  <a:close/>
                  <a:moveTo>
                    <a:pt x="114" y="415"/>
                  </a:moveTo>
                  <a:cubicBezTo>
                    <a:pt x="114" y="414"/>
                    <a:pt x="117" y="417"/>
                    <a:pt x="118" y="418"/>
                  </a:cubicBezTo>
                  <a:cubicBezTo>
                    <a:pt x="117" y="419"/>
                    <a:pt x="115" y="417"/>
                    <a:pt x="114" y="415"/>
                  </a:cubicBezTo>
                  <a:close/>
                  <a:moveTo>
                    <a:pt x="167" y="348"/>
                  </a:moveTo>
                  <a:cubicBezTo>
                    <a:pt x="168" y="347"/>
                    <a:pt x="168" y="348"/>
                    <a:pt x="169" y="347"/>
                  </a:cubicBezTo>
                  <a:cubicBezTo>
                    <a:pt x="170" y="348"/>
                    <a:pt x="172" y="350"/>
                    <a:pt x="172" y="351"/>
                  </a:cubicBezTo>
                  <a:cubicBezTo>
                    <a:pt x="169" y="347"/>
                    <a:pt x="169" y="349"/>
                    <a:pt x="167" y="348"/>
                  </a:cubicBezTo>
                  <a:close/>
                  <a:moveTo>
                    <a:pt x="150" y="371"/>
                  </a:moveTo>
                  <a:cubicBezTo>
                    <a:pt x="151" y="372"/>
                    <a:pt x="152" y="371"/>
                    <a:pt x="151" y="371"/>
                  </a:cubicBezTo>
                  <a:cubicBezTo>
                    <a:pt x="153" y="372"/>
                    <a:pt x="152" y="372"/>
                    <a:pt x="153" y="374"/>
                  </a:cubicBezTo>
                  <a:cubicBezTo>
                    <a:pt x="152" y="374"/>
                    <a:pt x="152" y="372"/>
                    <a:pt x="150" y="371"/>
                  </a:cubicBezTo>
                  <a:close/>
                  <a:moveTo>
                    <a:pt x="146" y="383"/>
                  </a:moveTo>
                  <a:cubicBezTo>
                    <a:pt x="147" y="382"/>
                    <a:pt x="149" y="385"/>
                    <a:pt x="149" y="384"/>
                  </a:cubicBezTo>
                  <a:cubicBezTo>
                    <a:pt x="151" y="386"/>
                    <a:pt x="149" y="385"/>
                    <a:pt x="150" y="386"/>
                  </a:cubicBezTo>
                  <a:cubicBezTo>
                    <a:pt x="151" y="387"/>
                    <a:pt x="153" y="389"/>
                    <a:pt x="154" y="390"/>
                  </a:cubicBezTo>
                  <a:cubicBezTo>
                    <a:pt x="151" y="389"/>
                    <a:pt x="149" y="386"/>
                    <a:pt x="146" y="383"/>
                  </a:cubicBezTo>
                  <a:close/>
                  <a:moveTo>
                    <a:pt x="149" y="384"/>
                  </a:moveTo>
                  <a:cubicBezTo>
                    <a:pt x="152" y="385"/>
                    <a:pt x="153" y="388"/>
                    <a:pt x="156" y="389"/>
                  </a:cubicBezTo>
                  <a:cubicBezTo>
                    <a:pt x="154" y="390"/>
                    <a:pt x="151" y="385"/>
                    <a:pt x="149" y="384"/>
                  </a:cubicBezTo>
                  <a:close/>
                  <a:moveTo>
                    <a:pt x="174" y="352"/>
                  </a:moveTo>
                  <a:cubicBezTo>
                    <a:pt x="175" y="353"/>
                    <a:pt x="174" y="354"/>
                    <a:pt x="175" y="355"/>
                  </a:cubicBezTo>
                  <a:cubicBezTo>
                    <a:pt x="174" y="355"/>
                    <a:pt x="173" y="351"/>
                    <a:pt x="174" y="352"/>
                  </a:cubicBezTo>
                  <a:close/>
                  <a:moveTo>
                    <a:pt x="166" y="373"/>
                  </a:moveTo>
                  <a:cubicBezTo>
                    <a:pt x="168" y="377"/>
                    <a:pt x="167" y="375"/>
                    <a:pt x="169" y="379"/>
                  </a:cubicBezTo>
                  <a:cubicBezTo>
                    <a:pt x="167" y="377"/>
                    <a:pt x="165" y="375"/>
                    <a:pt x="166" y="373"/>
                  </a:cubicBezTo>
                  <a:close/>
                  <a:moveTo>
                    <a:pt x="156" y="393"/>
                  </a:moveTo>
                  <a:cubicBezTo>
                    <a:pt x="157" y="393"/>
                    <a:pt x="160" y="395"/>
                    <a:pt x="162" y="396"/>
                  </a:cubicBezTo>
                  <a:cubicBezTo>
                    <a:pt x="161" y="396"/>
                    <a:pt x="164" y="399"/>
                    <a:pt x="167" y="401"/>
                  </a:cubicBezTo>
                  <a:cubicBezTo>
                    <a:pt x="167" y="401"/>
                    <a:pt x="166" y="401"/>
                    <a:pt x="166" y="402"/>
                  </a:cubicBezTo>
                  <a:cubicBezTo>
                    <a:pt x="164" y="401"/>
                    <a:pt x="165" y="400"/>
                    <a:pt x="164" y="399"/>
                  </a:cubicBezTo>
                  <a:cubicBezTo>
                    <a:pt x="163" y="400"/>
                    <a:pt x="161" y="397"/>
                    <a:pt x="160" y="398"/>
                  </a:cubicBezTo>
                  <a:cubicBezTo>
                    <a:pt x="160" y="397"/>
                    <a:pt x="159" y="394"/>
                    <a:pt x="158" y="395"/>
                  </a:cubicBezTo>
                  <a:cubicBezTo>
                    <a:pt x="157" y="394"/>
                    <a:pt x="157" y="394"/>
                    <a:pt x="156" y="393"/>
                  </a:cubicBezTo>
                  <a:close/>
                  <a:moveTo>
                    <a:pt x="165" y="385"/>
                  </a:moveTo>
                  <a:cubicBezTo>
                    <a:pt x="165" y="386"/>
                    <a:pt x="166" y="387"/>
                    <a:pt x="167" y="387"/>
                  </a:cubicBezTo>
                  <a:cubicBezTo>
                    <a:pt x="166" y="388"/>
                    <a:pt x="164" y="386"/>
                    <a:pt x="165" y="385"/>
                  </a:cubicBezTo>
                  <a:close/>
                  <a:moveTo>
                    <a:pt x="170" y="385"/>
                  </a:moveTo>
                  <a:cubicBezTo>
                    <a:pt x="171" y="384"/>
                    <a:pt x="173" y="387"/>
                    <a:pt x="176" y="389"/>
                  </a:cubicBezTo>
                  <a:cubicBezTo>
                    <a:pt x="174" y="389"/>
                    <a:pt x="173" y="387"/>
                    <a:pt x="170" y="385"/>
                  </a:cubicBezTo>
                  <a:close/>
                  <a:moveTo>
                    <a:pt x="168" y="389"/>
                  </a:moveTo>
                  <a:cubicBezTo>
                    <a:pt x="169" y="388"/>
                    <a:pt x="171" y="390"/>
                    <a:pt x="172" y="391"/>
                  </a:cubicBezTo>
                  <a:cubicBezTo>
                    <a:pt x="171" y="391"/>
                    <a:pt x="170" y="390"/>
                    <a:pt x="168" y="389"/>
                  </a:cubicBezTo>
                  <a:close/>
                  <a:moveTo>
                    <a:pt x="169" y="403"/>
                  </a:moveTo>
                  <a:cubicBezTo>
                    <a:pt x="170" y="404"/>
                    <a:pt x="171" y="404"/>
                    <a:pt x="171" y="404"/>
                  </a:cubicBezTo>
                  <a:cubicBezTo>
                    <a:pt x="173" y="406"/>
                    <a:pt x="168" y="405"/>
                    <a:pt x="169" y="403"/>
                  </a:cubicBezTo>
                  <a:close/>
                  <a:moveTo>
                    <a:pt x="174" y="398"/>
                  </a:moveTo>
                  <a:cubicBezTo>
                    <a:pt x="175" y="398"/>
                    <a:pt x="176" y="400"/>
                    <a:pt x="176" y="401"/>
                  </a:cubicBezTo>
                  <a:cubicBezTo>
                    <a:pt x="175" y="400"/>
                    <a:pt x="175" y="399"/>
                    <a:pt x="174" y="398"/>
                  </a:cubicBezTo>
                  <a:close/>
                  <a:moveTo>
                    <a:pt x="180" y="388"/>
                  </a:moveTo>
                  <a:cubicBezTo>
                    <a:pt x="182" y="389"/>
                    <a:pt x="185" y="391"/>
                    <a:pt x="188" y="392"/>
                  </a:cubicBezTo>
                  <a:cubicBezTo>
                    <a:pt x="187" y="393"/>
                    <a:pt x="184" y="390"/>
                    <a:pt x="184" y="392"/>
                  </a:cubicBezTo>
                  <a:cubicBezTo>
                    <a:pt x="183" y="391"/>
                    <a:pt x="181" y="390"/>
                    <a:pt x="180" y="388"/>
                  </a:cubicBezTo>
                  <a:close/>
                  <a:moveTo>
                    <a:pt x="185" y="392"/>
                  </a:moveTo>
                  <a:cubicBezTo>
                    <a:pt x="186" y="393"/>
                    <a:pt x="190" y="394"/>
                    <a:pt x="189" y="396"/>
                  </a:cubicBezTo>
                  <a:cubicBezTo>
                    <a:pt x="187" y="394"/>
                    <a:pt x="187" y="394"/>
                    <a:pt x="185" y="392"/>
                  </a:cubicBezTo>
                  <a:close/>
                  <a:moveTo>
                    <a:pt x="187" y="405"/>
                  </a:moveTo>
                  <a:cubicBezTo>
                    <a:pt x="188" y="406"/>
                    <a:pt x="188" y="407"/>
                    <a:pt x="190" y="408"/>
                  </a:cubicBezTo>
                  <a:cubicBezTo>
                    <a:pt x="190" y="409"/>
                    <a:pt x="189" y="408"/>
                    <a:pt x="188" y="408"/>
                  </a:cubicBezTo>
                  <a:cubicBezTo>
                    <a:pt x="186" y="407"/>
                    <a:pt x="186" y="407"/>
                    <a:pt x="186" y="407"/>
                  </a:cubicBezTo>
                  <a:cubicBezTo>
                    <a:pt x="185" y="406"/>
                    <a:pt x="186" y="405"/>
                    <a:pt x="187" y="405"/>
                  </a:cubicBezTo>
                  <a:close/>
                  <a:moveTo>
                    <a:pt x="170" y="441"/>
                  </a:moveTo>
                  <a:cubicBezTo>
                    <a:pt x="169" y="440"/>
                    <a:pt x="172" y="442"/>
                    <a:pt x="171" y="441"/>
                  </a:cubicBezTo>
                  <a:cubicBezTo>
                    <a:pt x="173" y="442"/>
                    <a:pt x="171" y="443"/>
                    <a:pt x="170" y="441"/>
                  </a:cubicBezTo>
                  <a:close/>
                  <a:moveTo>
                    <a:pt x="173" y="442"/>
                  </a:moveTo>
                  <a:cubicBezTo>
                    <a:pt x="177" y="445"/>
                    <a:pt x="176" y="444"/>
                    <a:pt x="181" y="446"/>
                  </a:cubicBezTo>
                  <a:cubicBezTo>
                    <a:pt x="181" y="447"/>
                    <a:pt x="181" y="447"/>
                    <a:pt x="181" y="448"/>
                  </a:cubicBezTo>
                  <a:cubicBezTo>
                    <a:pt x="180" y="447"/>
                    <a:pt x="178" y="446"/>
                    <a:pt x="176" y="445"/>
                  </a:cubicBezTo>
                  <a:cubicBezTo>
                    <a:pt x="175" y="445"/>
                    <a:pt x="173" y="444"/>
                    <a:pt x="172" y="443"/>
                  </a:cubicBezTo>
                  <a:cubicBezTo>
                    <a:pt x="173" y="442"/>
                    <a:pt x="173" y="441"/>
                    <a:pt x="175" y="443"/>
                  </a:cubicBezTo>
                  <a:cubicBezTo>
                    <a:pt x="175" y="443"/>
                    <a:pt x="174" y="443"/>
                    <a:pt x="173" y="442"/>
                  </a:cubicBezTo>
                  <a:close/>
                  <a:moveTo>
                    <a:pt x="193" y="410"/>
                  </a:moveTo>
                  <a:cubicBezTo>
                    <a:pt x="192" y="409"/>
                    <a:pt x="192" y="409"/>
                    <a:pt x="193" y="409"/>
                  </a:cubicBezTo>
                  <a:cubicBezTo>
                    <a:pt x="194" y="409"/>
                    <a:pt x="195" y="410"/>
                    <a:pt x="195" y="410"/>
                  </a:cubicBezTo>
                  <a:cubicBezTo>
                    <a:pt x="195" y="411"/>
                    <a:pt x="193" y="409"/>
                    <a:pt x="193" y="410"/>
                  </a:cubicBezTo>
                  <a:close/>
                  <a:moveTo>
                    <a:pt x="189" y="418"/>
                  </a:moveTo>
                  <a:cubicBezTo>
                    <a:pt x="188" y="417"/>
                    <a:pt x="191" y="419"/>
                    <a:pt x="191" y="419"/>
                  </a:cubicBezTo>
                  <a:cubicBezTo>
                    <a:pt x="192" y="420"/>
                    <a:pt x="190" y="418"/>
                    <a:pt x="192" y="418"/>
                  </a:cubicBezTo>
                  <a:cubicBezTo>
                    <a:pt x="193" y="419"/>
                    <a:pt x="193" y="420"/>
                    <a:pt x="193" y="421"/>
                  </a:cubicBezTo>
                  <a:cubicBezTo>
                    <a:pt x="191" y="420"/>
                    <a:pt x="190" y="419"/>
                    <a:pt x="189" y="418"/>
                  </a:cubicBezTo>
                  <a:close/>
                  <a:moveTo>
                    <a:pt x="194" y="420"/>
                  </a:moveTo>
                  <a:cubicBezTo>
                    <a:pt x="193" y="419"/>
                    <a:pt x="196" y="420"/>
                    <a:pt x="196" y="421"/>
                  </a:cubicBezTo>
                  <a:cubicBezTo>
                    <a:pt x="196" y="422"/>
                    <a:pt x="196" y="422"/>
                    <a:pt x="195" y="421"/>
                  </a:cubicBezTo>
                  <a:cubicBezTo>
                    <a:pt x="195" y="422"/>
                    <a:pt x="196" y="423"/>
                    <a:pt x="197" y="423"/>
                  </a:cubicBezTo>
                  <a:cubicBezTo>
                    <a:pt x="197" y="422"/>
                    <a:pt x="197" y="422"/>
                    <a:pt x="196" y="422"/>
                  </a:cubicBezTo>
                  <a:cubicBezTo>
                    <a:pt x="197" y="421"/>
                    <a:pt x="201" y="425"/>
                    <a:pt x="199" y="423"/>
                  </a:cubicBezTo>
                  <a:cubicBezTo>
                    <a:pt x="199" y="424"/>
                    <a:pt x="202" y="425"/>
                    <a:pt x="201" y="424"/>
                  </a:cubicBezTo>
                  <a:cubicBezTo>
                    <a:pt x="202" y="424"/>
                    <a:pt x="202" y="425"/>
                    <a:pt x="203" y="425"/>
                  </a:cubicBezTo>
                  <a:cubicBezTo>
                    <a:pt x="202" y="427"/>
                    <a:pt x="202" y="425"/>
                    <a:pt x="201" y="427"/>
                  </a:cubicBezTo>
                  <a:cubicBezTo>
                    <a:pt x="198" y="425"/>
                    <a:pt x="196" y="423"/>
                    <a:pt x="193" y="421"/>
                  </a:cubicBezTo>
                  <a:cubicBezTo>
                    <a:pt x="193" y="421"/>
                    <a:pt x="196" y="420"/>
                    <a:pt x="194" y="420"/>
                  </a:cubicBezTo>
                  <a:close/>
                  <a:moveTo>
                    <a:pt x="177" y="472"/>
                  </a:moveTo>
                  <a:cubicBezTo>
                    <a:pt x="177" y="473"/>
                    <a:pt x="177" y="473"/>
                    <a:pt x="177" y="473"/>
                  </a:cubicBezTo>
                  <a:cubicBezTo>
                    <a:pt x="174" y="472"/>
                    <a:pt x="174" y="470"/>
                    <a:pt x="177" y="472"/>
                  </a:cubicBezTo>
                  <a:close/>
                  <a:moveTo>
                    <a:pt x="177" y="473"/>
                  </a:moveTo>
                  <a:cubicBezTo>
                    <a:pt x="178" y="475"/>
                    <a:pt x="180" y="474"/>
                    <a:pt x="182" y="476"/>
                  </a:cubicBezTo>
                  <a:cubicBezTo>
                    <a:pt x="181" y="476"/>
                    <a:pt x="182" y="476"/>
                    <a:pt x="182" y="477"/>
                  </a:cubicBezTo>
                  <a:cubicBezTo>
                    <a:pt x="179" y="476"/>
                    <a:pt x="177" y="474"/>
                    <a:pt x="177" y="473"/>
                  </a:cubicBezTo>
                  <a:close/>
                  <a:moveTo>
                    <a:pt x="198" y="427"/>
                  </a:moveTo>
                  <a:cubicBezTo>
                    <a:pt x="199" y="427"/>
                    <a:pt x="199" y="427"/>
                    <a:pt x="199" y="427"/>
                  </a:cubicBezTo>
                  <a:cubicBezTo>
                    <a:pt x="201" y="427"/>
                    <a:pt x="200" y="428"/>
                    <a:pt x="201" y="428"/>
                  </a:cubicBezTo>
                  <a:cubicBezTo>
                    <a:pt x="201" y="429"/>
                    <a:pt x="199" y="428"/>
                    <a:pt x="198" y="427"/>
                  </a:cubicBezTo>
                  <a:close/>
                  <a:moveTo>
                    <a:pt x="213" y="433"/>
                  </a:moveTo>
                  <a:cubicBezTo>
                    <a:pt x="213" y="432"/>
                    <a:pt x="216" y="434"/>
                    <a:pt x="216" y="435"/>
                  </a:cubicBezTo>
                  <a:cubicBezTo>
                    <a:pt x="214" y="434"/>
                    <a:pt x="214" y="433"/>
                    <a:pt x="213" y="433"/>
                  </a:cubicBezTo>
                  <a:close/>
                  <a:moveTo>
                    <a:pt x="217" y="439"/>
                  </a:moveTo>
                  <a:cubicBezTo>
                    <a:pt x="218" y="440"/>
                    <a:pt x="221" y="441"/>
                    <a:pt x="221" y="442"/>
                  </a:cubicBezTo>
                  <a:cubicBezTo>
                    <a:pt x="218" y="441"/>
                    <a:pt x="217" y="440"/>
                    <a:pt x="217" y="439"/>
                  </a:cubicBezTo>
                  <a:close/>
                  <a:moveTo>
                    <a:pt x="222" y="441"/>
                  </a:moveTo>
                  <a:cubicBezTo>
                    <a:pt x="223" y="442"/>
                    <a:pt x="223" y="442"/>
                    <a:pt x="225" y="443"/>
                  </a:cubicBezTo>
                  <a:cubicBezTo>
                    <a:pt x="224" y="443"/>
                    <a:pt x="223" y="443"/>
                    <a:pt x="222" y="443"/>
                  </a:cubicBezTo>
                  <a:cubicBezTo>
                    <a:pt x="221" y="442"/>
                    <a:pt x="222" y="442"/>
                    <a:pt x="222" y="441"/>
                  </a:cubicBezTo>
                  <a:close/>
                  <a:moveTo>
                    <a:pt x="211" y="512"/>
                  </a:moveTo>
                  <a:cubicBezTo>
                    <a:pt x="212" y="512"/>
                    <a:pt x="212" y="513"/>
                    <a:pt x="212" y="513"/>
                  </a:cubicBezTo>
                  <a:cubicBezTo>
                    <a:pt x="214" y="514"/>
                    <a:pt x="214" y="513"/>
                    <a:pt x="216" y="514"/>
                  </a:cubicBezTo>
                  <a:cubicBezTo>
                    <a:pt x="215" y="515"/>
                    <a:pt x="210" y="513"/>
                    <a:pt x="211" y="512"/>
                  </a:cubicBezTo>
                  <a:close/>
                  <a:moveTo>
                    <a:pt x="234" y="441"/>
                  </a:moveTo>
                  <a:cubicBezTo>
                    <a:pt x="235" y="440"/>
                    <a:pt x="238" y="443"/>
                    <a:pt x="236" y="444"/>
                  </a:cubicBezTo>
                  <a:cubicBezTo>
                    <a:pt x="235" y="443"/>
                    <a:pt x="237" y="442"/>
                    <a:pt x="234" y="441"/>
                  </a:cubicBezTo>
                  <a:close/>
                  <a:moveTo>
                    <a:pt x="234" y="446"/>
                  </a:moveTo>
                  <a:cubicBezTo>
                    <a:pt x="236" y="448"/>
                    <a:pt x="237" y="447"/>
                    <a:pt x="239" y="449"/>
                  </a:cubicBezTo>
                  <a:cubicBezTo>
                    <a:pt x="239" y="450"/>
                    <a:pt x="236" y="448"/>
                    <a:pt x="237" y="449"/>
                  </a:cubicBezTo>
                  <a:cubicBezTo>
                    <a:pt x="236" y="448"/>
                    <a:pt x="234" y="447"/>
                    <a:pt x="234" y="446"/>
                  </a:cubicBezTo>
                  <a:close/>
                  <a:moveTo>
                    <a:pt x="227" y="521"/>
                  </a:moveTo>
                  <a:cubicBezTo>
                    <a:pt x="227" y="520"/>
                    <a:pt x="232" y="522"/>
                    <a:pt x="231" y="522"/>
                  </a:cubicBezTo>
                  <a:cubicBezTo>
                    <a:pt x="229" y="522"/>
                    <a:pt x="229" y="521"/>
                    <a:pt x="227" y="521"/>
                  </a:cubicBezTo>
                  <a:close/>
                  <a:moveTo>
                    <a:pt x="238" y="452"/>
                  </a:moveTo>
                  <a:cubicBezTo>
                    <a:pt x="239" y="452"/>
                    <a:pt x="239" y="452"/>
                    <a:pt x="239" y="451"/>
                  </a:cubicBezTo>
                  <a:cubicBezTo>
                    <a:pt x="242" y="452"/>
                    <a:pt x="241" y="454"/>
                    <a:pt x="238" y="452"/>
                  </a:cubicBezTo>
                  <a:close/>
                  <a:moveTo>
                    <a:pt x="239" y="455"/>
                  </a:moveTo>
                  <a:cubicBezTo>
                    <a:pt x="239" y="455"/>
                    <a:pt x="241" y="456"/>
                    <a:pt x="242" y="456"/>
                  </a:cubicBezTo>
                  <a:cubicBezTo>
                    <a:pt x="242" y="457"/>
                    <a:pt x="239" y="456"/>
                    <a:pt x="239" y="455"/>
                  </a:cubicBezTo>
                  <a:close/>
                  <a:moveTo>
                    <a:pt x="241" y="468"/>
                  </a:moveTo>
                  <a:cubicBezTo>
                    <a:pt x="243" y="470"/>
                    <a:pt x="247" y="470"/>
                    <a:pt x="246" y="472"/>
                  </a:cubicBezTo>
                  <a:cubicBezTo>
                    <a:pt x="245" y="470"/>
                    <a:pt x="241" y="470"/>
                    <a:pt x="241" y="468"/>
                  </a:cubicBezTo>
                  <a:close/>
                  <a:moveTo>
                    <a:pt x="235" y="520"/>
                  </a:moveTo>
                  <a:cubicBezTo>
                    <a:pt x="237" y="521"/>
                    <a:pt x="241" y="522"/>
                    <a:pt x="240" y="523"/>
                  </a:cubicBezTo>
                  <a:cubicBezTo>
                    <a:pt x="237" y="522"/>
                    <a:pt x="235" y="521"/>
                    <a:pt x="235" y="520"/>
                  </a:cubicBezTo>
                  <a:close/>
                  <a:moveTo>
                    <a:pt x="246" y="455"/>
                  </a:moveTo>
                  <a:cubicBezTo>
                    <a:pt x="249" y="455"/>
                    <a:pt x="248" y="456"/>
                    <a:pt x="249" y="457"/>
                  </a:cubicBezTo>
                  <a:cubicBezTo>
                    <a:pt x="249" y="457"/>
                    <a:pt x="247" y="456"/>
                    <a:pt x="246" y="456"/>
                  </a:cubicBezTo>
                  <a:cubicBezTo>
                    <a:pt x="245" y="455"/>
                    <a:pt x="247" y="456"/>
                    <a:pt x="246" y="455"/>
                  </a:cubicBezTo>
                  <a:close/>
                  <a:moveTo>
                    <a:pt x="251" y="457"/>
                  </a:moveTo>
                  <a:cubicBezTo>
                    <a:pt x="252" y="456"/>
                    <a:pt x="255" y="457"/>
                    <a:pt x="257" y="458"/>
                  </a:cubicBezTo>
                  <a:cubicBezTo>
                    <a:pt x="256" y="459"/>
                    <a:pt x="253" y="458"/>
                    <a:pt x="251" y="457"/>
                  </a:cubicBezTo>
                  <a:close/>
                  <a:moveTo>
                    <a:pt x="251" y="473"/>
                  </a:moveTo>
                  <a:cubicBezTo>
                    <a:pt x="251" y="472"/>
                    <a:pt x="251" y="471"/>
                    <a:pt x="254" y="472"/>
                  </a:cubicBezTo>
                  <a:cubicBezTo>
                    <a:pt x="253" y="473"/>
                    <a:pt x="253" y="473"/>
                    <a:pt x="251" y="473"/>
                  </a:cubicBezTo>
                  <a:close/>
                  <a:moveTo>
                    <a:pt x="252" y="465"/>
                  </a:moveTo>
                  <a:cubicBezTo>
                    <a:pt x="253" y="465"/>
                    <a:pt x="256" y="466"/>
                    <a:pt x="256" y="466"/>
                  </a:cubicBezTo>
                  <a:cubicBezTo>
                    <a:pt x="256" y="467"/>
                    <a:pt x="256" y="467"/>
                    <a:pt x="254" y="467"/>
                  </a:cubicBezTo>
                  <a:cubicBezTo>
                    <a:pt x="255" y="466"/>
                    <a:pt x="254" y="466"/>
                    <a:pt x="252" y="465"/>
                  </a:cubicBezTo>
                  <a:close/>
                  <a:moveTo>
                    <a:pt x="268" y="472"/>
                  </a:moveTo>
                  <a:cubicBezTo>
                    <a:pt x="265" y="472"/>
                    <a:pt x="265" y="472"/>
                    <a:pt x="265" y="472"/>
                  </a:cubicBezTo>
                  <a:cubicBezTo>
                    <a:pt x="265" y="471"/>
                    <a:pt x="267" y="471"/>
                    <a:pt x="268" y="471"/>
                  </a:cubicBezTo>
                  <a:cubicBezTo>
                    <a:pt x="269" y="472"/>
                    <a:pt x="266" y="471"/>
                    <a:pt x="268" y="472"/>
                  </a:cubicBezTo>
                  <a:close/>
                  <a:moveTo>
                    <a:pt x="277" y="532"/>
                  </a:moveTo>
                  <a:cubicBezTo>
                    <a:pt x="278" y="531"/>
                    <a:pt x="279" y="531"/>
                    <a:pt x="281" y="532"/>
                  </a:cubicBezTo>
                  <a:cubicBezTo>
                    <a:pt x="283" y="533"/>
                    <a:pt x="278" y="532"/>
                    <a:pt x="277" y="532"/>
                  </a:cubicBezTo>
                  <a:close/>
                  <a:moveTo>
                    <a:pt x="293" y="477"/>
                  </a:moveTo>
                  <a:cubicBezTo>
                    <a:pt x="293" y="475"/>
                    <a:pt x="298" y="477"/>
                    <a:pt x="297" y="478"/>
                  </a:cubicBezTo>
                  <a:cubicBezTo>
                    <a:pt x="295" y="478"/>
                    <a:pt x="295" y="477"/>
                    <a:pt x="293" y="477"/>
                  </a:cubicBezTo>
                  <a:close/>
                  <a:moveTo>
                    <a:pt x="296" y="511"/>
                  </a:moveTo>
                  <a:cubicBezTo>
                    <a:pt x="296" y="510"/>
                    <a:pt x="297" y="510"/>
                    <a:pt x="297" y="510"/>
                  </a:cubicBezTo>
                  <a:cubicBezTo>
                    <a:pt x="298" y="510"/>
                    <a:pt x="300" y="511"/>
                    <a:pt x="302" y="511"/>
                  </a:cubicBezTo>
                  <a:cubicBezTo>
                    <a:pt x="301" y="513"/>
                    <a:pt x="298" y="511"/>
                    <a:pt x="296" y="511"/>
                  </a:cubicBezTo>
                  <a:close/>
                  <a:moveTo>
                    <a:pt x="331" y="514"/>
                  </a:moveTo>
                  <a:cubicBezTo>
                    <a:pt x="332" y="514"/>
                    <a:pt x="333" y="513"/>
                    <a:pt x="334" y="513"/>
                  </a:cubicBezTo>
                  <a:cubicBezTo>
                    <a:pt x="334" y="514"/>
                    <a:pt x="334" y="514"/>
                    <a:pt x="334" y="514"/>
                  </a:cubicBezTo>
                  <a:lnTo>
                    <a:pt x="331" y="514"/>
                  </a:lnTo>
                  <a:close/>
                  <a:moveTo>
                    <a:pt x="350" y="548"/>
                  </a:moveTo>
                  <a:cubicBezTo>
                    <a:pt x="354" y="548"/>
                    <a:pt x="357" y="548"/>
                    <a:pt x="362" y="548"/>
                  </a:cubicBezTo>
                  <a:cubicBezTo>
                    <a:pt x="362" y="549"/>
                    <a:pt x="358" y="549"/>
                    <a:pt x="357" y="548"/>
                  </a:cubicBezTo>
                  <a:cubicBezTo>
                    <a:pt x="357" y="549"/>
                    <a:pt x="359" y="549"/>
                    <a:pt x="360" y="549"/>
                  </a:cubicBezTo>
                  <a:cubicBezTo>
                    <a:pt x="356" y="549"/>
                    <a:pt x="351" y="549"/>
                    <a:pt x="350" y="548"/>
                  </a:cubicBezTo>
                  <a:close/>
                  <a:moveTo>
                    <a:pt x="413" y="551"/>
                  </a:moveTo>
                  <a:cubicBezTo>
                    <a:pt x="412" y="550"/>
                    <a:pt x="414" y="549"/>
                    <a:pt x="416" y="549"/>
                  </a:cubicBezTo>
                  <a:cubicBezTo>
                    <a:pt x="417" y="550"/>
                    <a:pt x="415" y="551"/>
                    <a:pt x="413" y="551"/>
                  </a:cubicBezTo>
                  <a:close/>
                  <a:moveTo>
                    <a:pt x="484" y="456"/>
                  </a:moveTo>
                  <a:cubicBezTo>
                    <a:pt x="485" y="457"/>
                    <a:pt x="483" y="457"/>
                    <a:pt x="484" y="458"/>
                  </a:cubicBezTo>
                  <a:cubicBezTo>
                    <a:pt x="482" y="459"/>
                    <a:pt x="481" y="457"/>
                    <a:pt x="484" y="456"/>
                  </a:cubicBezTo>
                  <a:close/>
                  <a:moveTo>
                    <a:pt x="540" y="514"/>
                  </a:moveTo>
                  <a:cubicBezTo>
                    <a:pt x="538" y="514"/>
                    <a:pt x="544" y="510"/>
                    <a:pt x="545" y="511"/>
                  </a:cubicBezTo>
                  <a:cubicBezTo>
                    <a:pt x="542" y="512"/>
                    <a:pt x="543" y="512"/>
                    <a:pt x="540" y="514"/>
                  </a:cubicBezTo>
                  <a:close/>
                  <a:moveTo>
                    <a:pt x="562" y="519"/>
                  </a:moveTo>
                  <a:cubicBezTo>
                    <a:pt x="562" y="518"/>
                    <a:pt x="561" y="517"/>
                    <a:pt x="564" y="516"/>
                  </a:cubicBezTo>
                  <a:cubicBezTo>
                    <a:pt x="565" y="516"/>
                    <a:pt x="565" y="517"/>
                    <a:pt x="562" y="519"/>
                  </a:cubicBezTo>
                  <a:close/>
                  <a:moveTo>
                    <a:pt x="629" y="457"/>
                  </a:moveTo>
                  <a:cubicBezTo>
                    <a:pt x="627" y="457"/>
                    <a:pt x="630" y="455"/>
                    <a:pt x="631" y="453"/>
                  </a:cubicBezTo>
                  <a:cubicBezTo>
                    <a:pt x="633" y="454"/>
                    <a:pt x="630" y="455"/>
                    <a:pt x="629" y="457"/>
                  </a:cubicBezTo>
                  <a:close/>
                  <a:moveTo>
                    <a:pt x="501" y="311"/>
                  </a:moveTo>
                  <a:cubicBezTo>
                    <a:pt x="499" y="313"/>
                    <a:pt x="498" y="313"/>
                    <a:pt x="498" y="315"/>
                  </a:cubicBezTo>
                  <a:cubicBezTo>
                    <a:pt x="495" y="316"/>
                    <a:pt x="498" y="312"/>
                    <a:pt x="499" y="311"/>
                  </a:cubicBezTo>
                  <a:cubicBezTo>
                    <a:pt x="499" y="311"/>
                    <a:pt x="500" y="312"/>
                    <a:pt x="500" y="311"/>
                  </a:cubicBezTo>
                  <a:cubicBezTo>
                    <a:pt x="500" y="310"/>
                    <a:pt x="500" y="311"/>
                    <a:pt x="501" y="311"/>
                  </a:cubicBezTo>
                  <a:close/>
                  <a:moveTo>
                    <a:pt x="646" y="409"/>
                  </a:moveTo>
                  <a:cubicBezTo>
                    <a:pt x="644" y="411"/>
                    <a:pt x="647" y="406"/>
                    <a:pt x="647" y="405"/>
                  </a:cubicBezTo>
                  <a:cubicBezTo>
                    <a:pt x="649" y="404"/>
                    <a:pt x="646" y="408"/>
                    <a:pt x="646" y="409"/>
                  </a:cubicBezTo>
                  <a:close/>
                  <a:moveTo>
                    <a:pt x="650" y="403"/>
                  </a:moveTo>
                  <a:cubicBezTo>
                    <a:pt x="649" y="403"/>
                    <a:pt x="648" y="405"/>
                    <a:pt x="648" y="404"/>
                  </a:cubicBezTo>
                  <a:cubicBezTo>
                    <a:pt x="653" y="396"/>
                    <a:pt x="657" y="392"/>
                    <a:pt x="661" y="385"/>
                  </a:cubicBezTo>
                  <a:cubicBezTo>
                    <a:pt x="658" y="387"/>
                    <a:pt x="662" y="382"/>
                    <a:pt x="658" y="384"/>
                  </a:cubicBezTo>
                  <a:cubicBezTo>
                    <a:pt x="657" y="386"/>
                    <a:pt x="657" y="387"/>
                    <a:pt x="656" y="388"/>
                  </a:cubicBezTo>
                  <a:cubicBezTo>
                    <a:pt x="655" y="390"/>
                    <a:pt x="655" y="388"/>
                    <a:pt x="653" y="391"/>
                  </a:cubicBezTo>
                  <a:cubicBezTo>
                    <a:pt x="652" y="391"/>
                    <a:pt x="653" y="389"/>
                    <a:pt x="652" y="388"/>
                  </a:cubicBezTo>
                  <a:cubicBezTo>
                    <a:pt x="654" y="386"/>
                    <a:pt x="653" y="390"/>
                    <a:pt x="655" y="387"/>
                  </a:cubicBezTo>
                  <a:cubicBezTo>
                    <a:pt x="656" y="387"/>
                    <a:pt x="654" y="388"/>
                    <a:pt x="656" y="388"/>
                  </a:cubicBezTo>
                  <a:cubicBezTo>
                    <a:pt x="655" y="387"/>
                    <a:pt x="658" y="383"/>
                    <a:pt x="658" y="381"/>
                  </a:cubicBezTo>
                  <a:cubicBezTo>
                    <a:pt x="659" y="383"/>
                    <a:pt x="662" y="379"/>
                    <a:pt x="661" y="381"/>
                  </a:cubicBezTo>
                  <a:cubicBezTo>
                    <a:pt x="662" y="382"/>
                    <a:pt x="663" y="379"/>
                    <a:pt x="664" y="378"/>
                  </a:cubicBezTo>
                  <a:cubicBezTo>
                    <a:pt x="664" y="378"/>
                    <a:pt x="664" y="379"/>
                    <a:pt x="664" y="379"/>
                  </a:cubicBezTo>
                  <a:cubicBezTo>
                    <a:pt x="663" y="381"/>
                    <a:pt x="662" y="382"/>
                    <a:pt x="662" y="383"/>
                  </a:cubicBezTo>
                  <a:cubicBezTo>
                    <a:pt x="663" y="383"/>
                    <a:pt x="664" y="380"/>
                    <a:pt x="665" y="380"/>
                  </a:cubicBezTo>
                  <a:cubicBezTo>
                    <a:pt x="664" y="382"/>
                    <a:pt x="663" y="384"/>
                    <a:pt x="661" y="387"/>
                  </a:cubicBezTo>
                  <a:cubicBezTo>
                    <a:pt x="662" y="385"/>
                    <a:pt x="664" y="385"/>
                    <a:pt x="666" y="382"/>
                  </a:cubicBezTo>
                  <a:cubicBezTo>
                    <a:pt x="667" y="381"/>
                    <a:pt x="666" y="383"/>
                    <a:pt x="665" y="385"/>
                  </a:cubicBezTo>
                  <a:cubicBezTo>
                    <a:pt x="665" y="385"/>
                    <a:pt x="666" y="384"/>
                    <a:pt x="666" y="385"/>
                  </a:cubicBezTo>
                  <a:cubicBezTo>
                    <a:pt x="667" y="383"/>
                    <a:pt x="668" y="381"/>
                    <a:pt x="670" y="379"/>
                  </a:cubicBezTo>
                  <a:cubicBezTo>
                    <a:pt x="670" y="380"/>
                    <a:pt x="667" y="384"/>
                    <a:pt x="670" y="382"/>
                  </a:cubicBezTo>
                  <a:cubicBezTo>
                    <a:pt x="669" y="385"/>
                    <a:pt x="668" y="384"/>
                    <a:pt x="667" y="385"/>
                  </a:cubicBezTo>
                  <a:cubicBezTo>
                    <a:pt x="667" y="386"/>
                    <a:pt x="667" y="386"/>
                    <a:pt x="667" y="386"/>
                  </a:cubicBezTo>
                  <a:cubicBezTo>
                    <a:pt x="666" y="387"/>
                    <a:pt x="666" y="387"/>
                    <a:pt x="666" y="386"/>
                  </a:cubicBezTo>
                  <a:cubicBezTo>
                    <a:pt x="665" y="388"/>
                    <a:pt x="665" y="389"/>
                    <a:pt x="664" y="390"/>
                  </a:cubicBezTo>
                  <a:cubicBezTo>
                    <a:pt x="663" y="390"/>
                    <a:pt x="664" y="389"/>
                    <a:pt x="664" y="389"/>
                  </a:cubicBezTo>
                  <a:cubicBezTo>
                    <a:pt x="660" y="392"/>
                    <a:pt x="658" y="397"/>
                    <a:pt x="654" y="402"/>
                  </a:cubicBezTo>
                  <a:cubicBezTo>
                    <a:pt x="655" y="402"/>
                    <a:pt x="656" y="400"/>
                    <a:pt x="657" y="402"/>
                  </a:cubicBezTo>
                  <a:cubicBezTo>
                    <a:pt x="655" y="404"/>
                    <a:pt x="654" y="402"/>
                    <a:pt x="653" y="405"/>
                  </a:cubicBezTo>
                  <a:cubicBezTo>
                    <a:pt x="652" y="403"/>
                    <a:pt x="650" y="407"/>
                    <a:pt x="648" y="409"/>
                  </a:cubicBezTo>
                  <a:cubicBezTo>
                    <a:pt x="647" y="408"/>
                    <a:pt x="647" y="406"/>
                    <a:pt x="650" y="403"/>
                  </a:cubicBezTo>
                  <a:close/>
                  <a:moveTo>
                    <a:pt x="650" y="395"/>
                  </a:moveTo>
                  <a:cubicBezTo>
                    <a:pt x="650" y="395"/>
                    <a:pt x="649" y="394"/>
                    <a:pt x="650" y="393"/>
                  </a:cubicBezTo>
                  <a:cubicBezTo>
                    <a:pt x="652" y="390"/>
                    <a:pt x="652" y="390"/>
                    <a:pt x="652" y="390"/>
                  </a:cubicBezTo>
                  <a:cubicBezTo>
                    <a:pt x="653" y="391"/>
                    <a:pt x="650" y="393"/>
                    <a:pt x="650" y="395"/>
                  </a:cubicBezTo>
                  <a:close/>
                  <a:moveTo>
                    <a:pt x="646" y="399"/>
                  </a:moveTo>
                  <a:cubicBezTo>
                    <a:pt x="646" y="398"/>
                    <a:pt x="647" y="397"/>
                    <a:pt x="648" y="396"/>
                  </a:cubicBezTo>
                  <a:cubicBezTo>
                    <a:pt x="649" y="396"/>
                    <a:pt x="649" y="396"/>
                    <a:pt x="649" y="396"/>
                  </a:cubicBezTo>
                  <a:cubicBezTo>
                    <a:pt x="648" y="398"/>
                    <a:pt x="648" y="397"/>
                    <a:pt x="646" y="399"/>
                  </a:cubicBezTo>
                  <a:close/>
                  <a:moveTo>
                    <a:pt x="674" y="408"/>
                  </a:moveTo>
                  <a:cubicBezTo>
                    <a:pt x="673" y="407"/>
                    <a:pt x="674" y="405"/>
                    <a:pt x="675" y="403"/>
                  </a:cubicBezTo>
                  <a:cubicBezTo>
                    <a:pt x="676" y="404"/>
                    <a:pt x="675" y="406"/>
                    <a:pt x="674" y="408"/>
                  </a:cubicBezTo>
                  <a:close/>
                  <a:moveTo>
                    <a:pt x="504" y="307"/>
                  </a:moveTo>
                  <a:cubicBezTo>
                    <a:pt x="506" y="304"/>
                    <a:pt x="507" y="301"/>
                    <a:pt x="509" y="299"/>
                  </a:cubicBezTo>
                  <a:cubicBezTo>
                    <a:pt x="510" y="301"/>
                    <a:pt x="506" y="306"/>
                    <a:pt x="504" y="307"/>
                  </a:cubicBezTo>
                  <a:close/>
                  <a:moveTo>
                    <a:pt x="661" y="397"/>
                  </a:moveTo>
                  <a:cubicBezTo>
                    <a:pt x="661" y="396"/>
                    <a:pt x="662" y="394"/>
                    <a:pt x="664" y="392"/>
                  </a:cubicBezTo>
                  <a:cubicBezTo>
                    <a:pt x="665" y="391"/>
                    <a:pt x="664" y="393"/>
                    <a:pt x="665" y="393"/>
                  </a:cubicBezTo>
                  <a:cubicBezTo>
                    <a:pt x="663" y="395"/>
                    <a:pt x="663" y="394"/>
                    <a:pt x="661" y="397"/>
                  </a:cubicBezTo>
                  <a:close/>
                  <a:moveTo>
                    <a:pt x="667" y="391"/>
                  </a:moveTo>
                  <a:cubicBezTo>
                    <a:pt x="667" y="391"/>
                    <a:pt x="667" y="390"/>
                    <a:pt x="667" y="390"/>
                  </a:cubicBezTo>
                  <a:cubicBezTo>
                    <a:pt x="668" y="388"/>
                    <a:pt x="669" y="387"/>
                    <a:pt x="671" y="385"/>
                  </a:cubicBezTo>
                  <a:cubicBezTo>
                    <a:pt x="670" y="387"/>
                    <a:pt x="668" y="390"/>
                    <a:pt x="667" y="391"/>
                  </a:cubicBezTo>
                  <a:close/>
                  <a:moveTo>
                    <a:pt x="662" y="379"/>
                  </a:moveTo>
                  <a:cubicBezTo>
                    <a:pt x="661" y="379"/>
                    <a:pt x="663" y="377"/>
                    <a:pt x="662" y="377"/>
                  </a:cubicBezTo>
                  <a:cubicBezTo>
                    <a:pt x="663" y="376"/>
                    <a:pt x="663" y="377"/>
                    <a:pt x="664" y="377"/>
                  </a:cubicBezTo>
                  <a:cubicBezTo>
                    <a:pt x="663" y="378"/>
                    <a:pt x="663" y="378"/>
                    <a:pt x="662" y="379"/>
                  </a:cubicBezTo>
                  <a:close/>
                  <a:moveTo>
                    <a:pt x="511" y="296"/>
                  </a:moveTo>
                  <a:cubicBezTo>
                    <a:pt x="511" y="295"/>
                    <a:pt x="512" y="294"/>
                    <a:pt x="513" y="293"/>
                  </a:cubicBezTo>
                  <a:cubicBezTo>
                    <a:pt x="513" y="294"/>
                    <a:pt x="512" y="295"/>
                    <a:pt x="511" y="296"/>
                  </a:cubicBezTo>
                  <a:close/>
                  <a:moveTo>
                    <a:pt x="533" y="277"/>
                  </a:moveTo>
                  <a:cubicBezTo>
                    <a:pt x="532" y="275"/>
                    <a:pt x="535" y="272"/>
                    <a:pt x="536" y="269"/>
                  </a:cubicBezTo>
                  <a:cubicBezTo>
                    <a:pt x="537" y="270"/>
                    <a:pt x="534" y="275"/>
                    <a:pt x="533" y="277"/>
                  </a:cubicBezTo>
                  <a:close/>
                  <a:moveTo>
                    <a:pt x="698" y="315"/>
                  </a:moveTo>
                  <a:cubicBezTo>
                    <a:pt x="699" y="312"/>
                    <a:pt x="700" y="307"/>
                    <a:pt x="702" y="306"/>
                  </a:cubicBezTo>
                  <a:cubicBezTo>
                    <a:pt x="702" y="308"/>
                    <a:pt x="700" y="311"/>
                    <a:pt x="702" y="310"/>
                  </a:cubicBezTo>
                  <a:cubicBezTo>
                    <a:pt x="701" y="313"/>
                    <a:pt x="700" y="313"/>
                    <a:pt x="700" y="315"/>
                  </a:cubicBezTo>
                  <a:cubicBezTo>
                    <a:pt x="699" y="314"/>
                    <a:pt x="698" y="316"/>
                    <a:pt x="698" y="315"/>
                  </a:cubicBezTo>
                  <a:close/>
                  <a:moveTo>
                    <a:pt x="535" y="265"/>
                  </a:moveTo>
                  <a:cubicBezTo>
                    <a:pt x="534" y="264"/>
                    <a:pt x="535" y="262"/>
                    <a:pt x="536" y="261"/>
                  </a:cubicBezTo>
                  <a:cubicBezTo>
                    <a:pt x="537" y="262"/>
                    <a:pt x="536" y="264"/>
                    <a:pt x="535" y="265"/>
                  </a:cubicBezTo>
                  <a:close/>
                  <a:moveTo>
                    <a:pt x="696" y="312"/>
                  </a:moveTo>
                  <a:cubicBezTo>
                    <a:pt x="696" y="312"/>
                    <a:pt x="698" y="308"/>
                    <a:pt x="698" y="307"/>
                  </a:cubicBezTo>
                  <a:cubicBezTo>
                    <a:pt x="699" y="308"/>
                    <a:pt x="697" y="311"/>
                    <a:pt x="696" y="312"/>
                  </a:cubicBezTo>
                  <a:close/>
                  <a:moveTo>
                    <a:pt x="537" y="261"/>
                  </a:moveTo>
                  <a:cubicBezTo>
                    <a:pt x="538" y="259"/>
                    <a:pt x="538" y="259"/>
                    <a:pt x="538" y="259"/>
                  </a:cubicBezTo>
                  <a:cubicBezTo>
                    <a:pt x="539" y="259"/>
                    <a:pt x="538" y="261"/>
                    <a:pt x="537" y="261"/>
                  </a:cubicBezTo>
                  <a:close/>
                  <a:moveTo>
                    <a:pt x="542" y="245"/>
                  </a:moveTo>
                  <a:cubicBezTo>
                    <a:pt x="542" y="245"/>
                    <a:pt x="543" y="242"/>
                    <a:pt x="543" y="243"/>
                  </a:cubicBezTo>
                  <a:cubicBezTo>
                    <a:pt x="544" y="244"/>
                    <a:pt x="543" y="243"/>
                    <a:pt x="542" y="245"/>
                  </a:cubicBezTo>
                  <a:close/>
                  <a:moveTo>
                    <a:pt x="551" y="244"/>
                  </a:moveTo>
                  <a:cubicBezTo>
                    <a:pt x="551" y="243"/>
                    <a:pt x="551" y="241"/>
                    <a:pt x="551" y="240"/>
                  </a:cubicBezTo>
                  <a:cubicBezTo>
                    <a:pt x="551" y="239"/>
                    <a:pt x="552" y="238"/>
                    <a:pt x="552" y="237"/>
                  </a:cubicBezTo>
                  <a:cubicBezTo>
                    <a:pt x="552" y="235"/>
                    <a:pt x="553" y="233"/>
                    <a:pt x="552" y="231"/>
                  </a:cubicBezTo>
                  <a:cubicBezTo>
                    <a:pt x="552" y="229"/>
                    <a:pt x="553" y="231"/>
                    <a:pt x="553" y="229"/>
                  </a:cubicBezTo>
                  <a:cubicBezTo>
                    <a:pt x="555" y="230"/>
                    <a:pt x="555" y="231"/>
                    <a:pt x="556" y="232"/>
                  </a:cubicBezTo>
                  <a:cubicBezTo>
                    <a:pt x="554" y="234"/>
                    <a:pt x="555" y="237"/>
                    <a:pt x="555" y="239"/>
                  </a:cubicBezTo>
                  <a:cubicBezTo>
                    <a:pt x="555" y="240"/>
                    <a:pt x="554" y="240"/>
                    <a:pt x="553" y="242"/>
                  </a:cubicBezTo>
                  <a:cubicBezTo>
                    <a:pt x="552" y="242"/>
                    <a:pt x="554" y="241"/>
                    <a:pt x="553" y="239"/>
                  </a:cubicBezTo>
                  <a:cubicBezTo>
                    <a:pt x="552" y="240"/>
                    <a:pt x="552" y="240"/>
                    <a:pt x="552" y="241"/>
                  </a:cubicBezTo>
                  <a:cubicBezTo>
                    <a:pt x="551" y="242"/>
                    <a:pt x="551" y="243"/>
                    <a:pt x="551" y="244"/>
                  </a:cubicBezTo>
                  <a:close/>
                  <a:moveTo>
                    <a:pt x="544" y="238"/>
                  </a:moveTo>
                  <a:cubicBezTo>
                    <a:pt x="545" y="238"/>
                    <a:pt x="545" y="237"/>
                    <a:pt x="545" y="238"/>
                  </a:cubicBezTo>
                  <a:cubicBezTo>
                    <a:pt x="546" y="237"/>
                    <a:pt x="546" y="237"/>
                    <a:pt x="546" y="237"/>
                  </a:cubicBezTo>
                  <a:cubicBezTo>
                    <a:pt x="546" y="237"/>
                    <a:pt x="546" y="238"/>
                    <a:pt x="545" y="239"/>
                  </a:cubicBezTo>
                  <a:cubicBezTo>
                    <a:pt x="544" y="239"/>
                    <a:pt x="544" y="239"/>
                    <a:pt x="544" y="238"/>
                  </a:cubicBezTo>
                  <a:close/>
                  <a:moveTo>
                    <a:pt x="548" y="238"/>
                  </a:moveTo>
                  <a:cubicBezTo>
                    <a:pt x="547" y="237"/>
                    <a:pt x="547" y="236"/>
                    <a:pt x="548" y="235"/>
                  </a:cubicBezTo>
                  <a:cubicBezTo>
                    <a:pt x="549" y="236"/>
                    <a:pt x="548" y="237"/>
                    <a:pt x="548" y="238"/>
                  </a:cubicBezTo>
                  <a:close/>
                  <a:moveTo>
                    <a:pt x="577" y="243"/>
                  </a:moveTo>
                  <a:cubicBezTo>
                    <a:pt x="576" y="244"/>
                    <a:pt x="577" y="241"/>
                    <a:pt x="576" y="242"/>
                  </a:cubicBezTo>
                  <a:cubicBezTo>
                    <a:pt x="577" y="241"/>
                    <a:pt x="577" y="240"/>
                    <a:pt x="578" y="240"/>
                  </a:cubicBezTo>
                  <a:cubicBezTo>
                    <a:pt x="578" y="242"/>
                    <a:pt x="576" y="242"/>
                    <a:pt x="577" y="243"/>
                  </a:cubicBezTo>
                  <a:close/>
                  <a:moveTo>
                    <a:pt x="582" y="240"/>
                  </a:moveTo>
                  <a:cubicBezTo>
                    <a:pt x="581" y="240"/>
                    <a:pt x="582" y="238"/>
                    <a:pt x="581" y="240"/>
                  </a:cubicBezTo>
                  <a:cubicBezTo>
                    <a:pt x="580" y="235"/>
                    <a:pt x="584" y="237"/>
                    <a:pt x="583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4" y="237"/>
                    <a:pt x="584" y="237"/>
                    <a:pt x="584" y="237"/>
                  </a:cubicBezTo>
                  <a:cubicBezTo>
                    <a:pt x="583" y="239"/>
                    <a:pt x="583" y="239"/>
                    <a:pt x="582" y="240"/>
                  </a:cubicBezTo>
                  <a:close/>
                  <a:moveTo>
                    <a:pt x="550" y="233"/>
                  </a:moveTo>
                  <a:cubicBezTo>
                    <a:pt x="549" y="233"/>
                    <a:pt x="551" y="230"/>
                    <a:pt x="550" y="230"/>
                  </a:cubicBezTo>
                  <a:cubicBezTo>
                    <a:pt x="550" y="229"/>
                    <a:pt x="551" y="229"/>
                    <a:pt x="551" y="230"/>
                  </a:cubicBezTo>
                  <a:cubicBezTo>
                    <a:pt x="551" y="231"/>
                    <a:pt x="550" y="232"/>
                    <a:pt x="550" y="233"/>
                  </a:cubicBezTo>
                  <a:close/>
                  <a:moveTo>
                    <a:pt x="574" y="237"/>
                  </a:moveTo>
                  <a:cubicBezTo>
                    <a:pt x="573" y="237"/>
                    <a:pt x="574" y="233"/>
                    <a:pt x="575" y="234"/>
                  </a:cubicBezTo>
                  <a:cubicBezTo>
                    <a:pt x="575" y="236"/>
                    <a:pt x="575" y="236"/>
                    <a:pt x="574" y="237"/>
                  </a:cubicBezTo>
                  <a:close/>
                  <a:moveTo>
                    <a:pt x="554" y="226"/>
                  </a:moveTo>
                  <a:cubicBezTo>
                    <a:pt x="555" y="226"/>
                    <a:pt x="556" y="226"/>
                    <a:pt x="556" y="228"/>
                  </a:cubicBezTo>
                  <a:cubicBezTo>
                    <a:pt x="556" y="226"/>
                    <a:pt x="553" y="229"/>
                    <a:pt x="554" y="226"/>
                  </a:cubicBezTo>
                  <a:close/>
                  <a:moveTo>
                    <a:pt x="547" y="226"/>
                  </a:moveTo>
                  <a:cubicBezTo>
                    <a:pt x="548" y="226"/>
                    <a:pt x="548" y="223"/>
                    <a:pt x="547" y="222"/>
                  </a:cubicBezTo>
                  <a:cubicBezTo>
                    <a:pt x="549" y="222"/>
                    <a:pt x="549" y="226"/>
                    <a:pt x="548" y="227"/>
                  </a:cubicBezTo>
                  <a:cubicBezTo>
                    <a:pt x="547" y="227"/>
                    <a:pt x="548" y="225"/>
                    <a:pt x="547" y="226"/>
                  </a:cubicBezTo>
                  <a:close/>
                  <a:moveTo>
                    <a:pt x="560" y="227"/>
                  </a:moveTo>
                  <a:cubicBezTo>
                    <a:pt x="560" y="227"/>
                    <a:pt x="560" y="226"/>
                    <a:pt x="560" y="225"/>
                  </a:cubicBezTo>
                  <a:cubicBezTo>
                    <a:pt x="561" y="225"/>
                    <a:pt x="561" y="225"/>
                    <a:pt x="561" y="225"/>
                  </a:cubicBezTo>
                  <a:cubicBezTo>
                    <a:pt x="561" y="227"/>
                    <a:pt x="560" y="226"/>
                    <a:pt x="560" y="227"/>
                  </a:cubicBezTo>
                  <a:close/>
                  <a:moveTo>
                    <a:pt x="556" y="220"/>
                  </a:moveTo>
                  <a:cubicBezTo>
                    <a:pt x="556" y="221"/>
                    <a:pt x="557" y="218"/>
                    <a:pt x="557" y="218"/>
                  </a:cubicBezTo>
                  <a:cubicBezTo>
                    <a:pt x="559" y="219"/>
                    <a:pt x="560" y="219"/>
                    <a:pt x="560" y="221"/>
                  </a:cubicBezTo>
                  <a:cubicBezTo>
                    <a:pt x="559" y="223"/>
                    <a:pt x="558" y="223"/>
                    <a:pt x="556" y="225"/>
                  </a:cubicBezTo>
                  <a:cubicBezTo>
                    <a:pt x="556" y="223"/>
                    <a:pt x="556" y="222"/>
                    <a:pt x="557" y="220"/>
                  </a:cubicBezTo>
                  <a:cubicBezTo>
                    <a:pt x="557" y="220"/>
                    <a:pt x="557" y="219"/>
                    <a:pt x="556" y="220"/>
                  </a:cubicBezTo>
                  <a:close/>
                  <a:moveTo>
                    <a:pt x="555" y="221"/>
                  </a:moveTo>
                  <a:cubicBezTo>
                    <a:pt x="555" y="222"/>
                    <a:pt x="553" y="220"/>
                    <a:pt x="553" y="220"/>
                  </a:cubicBezTo>
                  <a:cubicBezTo>
                    <a:pt x="553" y="219"/>
                    <a:pt x="554" y="219"/>
                    <a:pt x="554" y="218"/>
                  </a:cubicBezTo>
                  <a:cubicBezTo>
                    <a:pt x="554" y="219"/>
                    <a:pt x="554" y="220"/>
                    <a:pt x="555" y="221"/>
                  </a:cubicBezTo>
                  <a:close/>
                  <a:moveTo>
                    <a:pt x="572" y="223"/>
                  </a:moveTo>
                  <a:cubicBezTo>
                    <a:pt x="572" y="224"/>
                    <a:pt x="571" y="222"/>
                    <a:pt x="570" y="223"/>
                  </a:cubicBezTo>
                  <a:cubicBezTo>
                    <a:pt x="570" y="221"/>
                    <a:pt x="571" y="221"/>
                    <a:pt x="572" y="220"/>
                  </a:cubicBezTo>
                  <a:cubicBezTo>
                    <a:pt x="573" y="220"/>
                    <a:pt x="572" y="223"/>
                    <a:pt x="572" y="223"/>
                  </a:cubicBezTo>
                  <a:close/>
                  <a:moveTo>
                    <a:pt x="553" y="217"/>
                  </a:moveTo>
                  <a:cubicBezTo>
                    <a:pt x="553" y="217"/>
                    <a:pt x="552" y="217"/>
                    <a:pt x="552" y="217"/>
                  </a:cubicBezTo>
                  <a:cubicBezTo>
                    <a:pt x="552" y="216"/>
                    <a:pt x="552" y="216"/>
                    <a:pt x="552" y="216"/>
                  </a:cubicBezTo>
                  <a:cubicBezTo>
                    <a:pt x="553" y="216"/>
                    <a:pt x="553" y="217"/>
                    <a:pt x="553" y="216"/>
                  </a:cubicBezTo>
                  <a:cubicBezTo>
                    <a:pt x="554" y="216"/>
                    <a:pt x="553" y="217"/>
                    <a:pt x="553" y="217"/>
                  </a:cubicBezTo>
                  <a:close/>
                  <a:moveTo>
                    <a:pt x="710" y="224"/>
                  </a:moveTo>
                  <a:cubicBezTo>
                    <a:pt x="709" y="224"/>
                    <a:pt x="710" y="219"/>
                    <a:pt x="710" y="217"/>
                  </a:cubicBezTo>
                  <a:cubicBezTo>
                    <a:pt x="710" y="219"/>
                    <a:pt x="710" y="223"/>
                    <a:pt x="710" y="224"/>
                  </a:cubicBezTo>
                  <a:close/>
                  <a:moveTo>
                    <a:pt x="725" y="204"/>
                  </a:moveTo>
                  <a:cubicBezTo>
                    <a:pt x="724" y="204"/>
                    <a:pt x="724" y="204"/>
                    <a:pt x="723" y="203"/>
                  </a:cubicBezTo>
                  <a:cubicBezTo>
                    <a:pt x="724" y="200"/>
                    <a:pt x="724" y="200"/>
                    <a:pt x="725" y="196"/>
                  </a:cubicBezTo>
                  <a:cubicBezTo>
                    <a:pt x="726" y="197"/>
                    <a:pt x="726" y="201"/>
                    <a:pt x="725" y="204"/>
                  </a:cubicBezTo>
                  <a:close/>
                  <a:moveTo>
                    <a:pt x="733" y="196"/>
                  </a:moveTo>
                  <a:cubicBezTo>
                    <a:pt x="731" y="196"/>
                    <a:pt x="732" y="194"/>
                    <a:pt x="732" y="190"/>
                  </a:cubicBezTo>
                  <a:cubicBezTo>
                    <a:pt x="733" y="191"/>
                    <a:pt x="733" y="193"/>
                    <a:pt x="733" y="196"/>
                  </a:cubicBezTo>
                  <a:close/>
                  <a:moveTo>
                    <a:pt x="711" y="197"/>
                  </a:moveTo>
                  <a:cubicBezTo>
                    <a:pt x="711" y="194"/>
                    <a:pt x="711" y="194"/>
                    <a:pt x="711" y="194"/>
                  </a:cubicBezTo>
                  <a:cubicBezTo>
                    <a:pt x="712" y="194"/>
                    <a:pt x="712" y="193"/>
                    <a:pt x="714" y="192"/>
                  </a:cubicBezTo>
                  <a:cubicBezTo>
                    <a:pt x="714" y="193"/>
                    <a:pt x="714" y="194"/>
                    <a:pt x="714" y="195"/>
                  </a:cubicBezTo>
                  <a:cubicBezTo>
                    <a:pt x="713" y="193"/>
                    <a:pt x="712" y="196"/>
                    <a:pt x="711" y="197"/>
                  </a:cubicBezTo>
                  <a:close/>
                  <a:moveTo>
                    <a:pt x="614" y="201"/>
                  </a:moveTo>
                  <a:cubicBezTo>
                    <a:pt x="615" y="199"/>
                    <a:pt x="615" y="198"/>
                    <a:pt x="616" y="196"/>
                  </a:cubicBezTo>
                  <a:cubicBezTo>
                    <a:pt x="616" y="195"/>
                    <a:pt x="616" y="195"/>
                    <a:pt x="616" y="194"/>
                  </a:cubicBezTo>
                  <a:cubicBezTo>
                    <a:pt x="615" y="194"/>
                    <a:pt x="615" y="194"/>
                    <a:pt x="614" y="195"/>
                  </a:cubicBezTo>
                  <a:cubicBezTo>
                    <a:pt x="614" y="196"/>
                    <a:pt x="615" y="195"/>
                    <a:pt x="615" y="195"/>
                  </a:cubicBezTo>
                  <a:cubicBezTo>
                    <a:pt x="615" y="196"/>
                    <a:pt x="615" y="196"/>
                    <a:pt x="615" y="198"/>
                  </a:cubicBezTo>
                  <a:cubicBezTo>
                    <a:pt x="614" y="198"/>
                    <a:pt x="614" y="196"/>
                    <a:pt x="613" y="196"/>
                  </a:cubicBezTo>
                  <a:cubicBezTo>
                    <a:pt x="612" y="197"/>
                    <a:pt x="614" y="199"/>
                    <a:pt x="613" y="199"/>
                  </a:cubicBezTo>
                  <a:cubicBezTo>
                    <a:pt x="612" y="199"/>
                    <a:pt x="613" y="195"/>
                    <a:pt x="612" y="196"/>
                  </a:cubicBezTo>
                  <a:cubicBezTo>
                    <a:pt x="611" y="194"/>
                    <a:pt x="612" y="194"/>
                    <a:pt x="612" y="192"/>
                  </a:cubicBezTo>
                  <a:cubicBezTo>
                    <a:pt x="611" y="192"/>
                    <a:pt x="611" y="194"/>
                    <a:pt x="611" y="195"/>
                  </a:cubicBezTo>
                  <a:cubicBezTo>
                    <a:pt x="610" y="195"/>
                    <a:pt x="610" y="195"/>
                    <a:pt x="610" y="195"/>
                  </a:cubicBezTo>
                  <a:cubicBezTo>
                    <a:pt x="610" y="193"/>
                    <a:pt x="610" y="192"/>
                    <a:pt x="611" y="190"/>
                  </a:cubicBezTo>
                  <a:cubicBezTo>
                    <a:pt x="611" y="189"/>
                    <a:pt x="610" y="188"/>
                    <a:pt x="610" y="190"/>
                  </a:cubicBezTo>
                  <a:cubicBezTo>
                    <a:pt x="610" y="187"/>
                    <a:pt x="610" y="184"/>
                    <a:pt x="611" y="181"/>
                  </a:cubicBezTo>
                  <a:cubicBezTo>
                    <a:pt x="611" y="179"/>
                    <a:pt x="610" y="183"/>
                    <a:pt x="610" y="181"/>
                  </a:cubicBezTo>
                  <a:cubicBezTo>
                    <a:pt x="610" y="180"/>
                    <a:pt x="612" y="179"/>
                    <a:pt x="613" y="179"/>
                  </a:cubicBezTo>
                  <a:cubicBezTo>
                    <a:pt x="612" y="183"/>
                    <a:pt x="611" y="185"/>
                    <a:pt x="611" y="188"/>
                  </a:cubicBezTo>
                  <a:cubicBezTo>
                    <a:pt x="612" y="188"/>
                    <a:pt x="612" y="186"/>
                    <a:pt x="612" y="184"/>
                  </a:cubicBezTo>
                  <a:cubicBezTo>
                    <a:pt x="613" y="185"/>
                    <a:pt x="613" y="183"/>
                    <a:pt x="613" y="182"/>
                  </a:cubicBezTo>
                  <a:cubicBezTo>
                    <a:pt x="615" y="183"/>
                    <a:pt x="614" y="186"/>
                    <a:pt x="614" y="189"/>
                  </a:cubicBezTo>
                  <a:cubicBezTo>
                    <a:pt x="615" y="188"/>
                    <a:pt x="615" y="183"/>
                    <a:pt x="614" y="180"/>
                  </a:cubicBezTo>
                  <a:cubicBezTo>
                    <a:pt x="615" y="179"/>
                    <a:pt x="615" y="182"/>
                    <a:pt x="616" y="181"/>
                  </a:cubicBezTo>
                  <a:cubicBezTo>
                    <a:pt x="617" y="180"/>
                    <a:pt x="616" y="179"/>
                    <a:pt x="616" y="177"/>
                  </a:cubicBezTo>
                  <a:cubicBezTo>
                    <a:pt x="617" y="177"/>
                    <a:pt x="617" y="180"/>
                    <a:pt x="617" y="183"/>
                  </a:cubicBezTo>
                  <a:cubicBezTo>
                    <a:pt x="617" y="181"/>
                    <a:pt x="616" y="181"/>
                    <a:pt x="616" y="183"/>
                  </a:cubicBezTo>
                  <a:cubicBezTo>
                    <a:pt x="617" y="185"/>
                    <a:pt x="617" y="187"/>
                    <a:pt x="618" y="190"/>
                  </a:cubicBezTo>
                  <a:cubicBezTo>
                    <a:pt x="619" y="188"/>
                    <a:pt x="617" y="186"/>
                    <a:pt x="617" y="183"/>
                  </a:cubicBezTo>
                  <a:cubicBezTo>
                    <a:pt x="618" y="184"/>
                    <a:pt x="617" y="182"/>
                    <a:pt x="618" y="181"/>
                  </a:cubicBezTo>
                  <a:cubicBezTo>
                    <a:pt x="619" y="181"/>
                    <a:pt x="620" y="182"/>
                    <a:pt x="620" y="183"/>
                  </a:cubicBezTo>
                  <a:cubicBezTo>
                    <a:pt x="620" y="183"/>
                    <a:pt x="619" y="183"/>
                    <a:pt x="619" y="182"/>
                  </a:cubicBezTo>
                  <a:cubicBezTo>
                    <a:pt x="618" y="189"/>
                    <a:pt x="619" y="192"/>
                    <a:pt x="618" y="194"/>
                  </a:cubicBezTo>
                  <a:cubicBezTo>
                    <a:pt x="616" y="194"/>
                    <a:pt x="616" y="194"/>
                    <a:pt x="616" y="194"/>
                  </a:cubicBezTo>
                  <a:cubicBezTo>
                    <a:pt x="617" y="197"/>
                    <a:pt x="616" y="197"/>
                    <a:pt x="616" y="199"/>
                  </a:cubicBezTo>
                  <a:cubicBezTo>
                    <a:pt x="615" y="198"/>
                    <a:pt x="615" y="201"/>
                    <a:pt x="614" y="201"/>
                  </a:cubicBezTo>
                  <a:close/>
                  <a:moveTo>
                    <a:pt x="608" y="197"/>
                  </a:moveTo>
                  <a:cubicBezTo>
                    <a:pt x="608" y="194"/>
                    <a:pt x="609" y="193"/>
                    <a:pt x="607" y="194"/>
                  </a:cubicBezTo>
                  <a:cubicBezTo>
                    <a:pt x="607" y="193"/>
                    <a:pt x="609" y="192"/>
                    <a:pt x="608" y="191"/>
                  </a:cubicBezTo>
                  <a:cubicBezTo>
                    <a:pt x="608" y="189"/>
                    <a:pt x="609" y="189"/>
                    <a:pt x="609" y="188"/>
                  </a:cubicBezTo>
                  <a:cubicBezTo>
                    <a:pt x="609" y="189"/>
                    <a:pt x="610" y="190"/>
                    <a:pt x="610" y="192"/>
                  </a:cubicBezTo>
                  <a:cubicBezTo>
                    <a:pt x="607" y="191"/>
                    <a:pt x="610" y="196"/>
                    <a:pt x="608" y="197"/>
                  </a:cubicBezTo>
                  <a:close/>
                  <a:moveTo>
                    <a:pt x="620" y="200"/>
                  </a:moveTo>
                  <a:cubicBezTo>
                    <a:pt x="619" y="199"/>
                    <a:pt x="619" y="197"/>
                    <a:pt x="620" y="196"/>
                  </a:cubicBezTo>
                  <a:cubicBezTo>
                    <a:pt x="621" y="196"/>
                    <a:pt x="620" y="198"/>
                    <a:pt x="620" y="200"/>
                  </a:cubicBezTo>
                  <a:close/>
                  <a:moveTo>
                    <a:pt x="607" y="190"/>
                  </a:moveTo>
                  <a:cubicBezTo>
                    <a:pt x="606" y="188"/>
                    <a:pt x="607" y="186"/>
                    <a:pt x="606" y="185"/>
                  </a:cubicBezTo>
                  <a:cubicBezTo>
                    <a:pt x="606" y="183"/>
                    <a:pt x="606" y="185"/>
                    <a:pt x="607" y="184"/>
                  </a:cubicBezTo>
                  <a:cubicBezTo>
                    <a:pt x="607" y="182"/>
                    <a:pt x="607" y="179"/>
                    <a:pt x="607" y="178"/>
                  </a:cubicBezTo>
                  <a:cubicBezTo>
                    <a:pt x="608" y="177"/>
                    <a:pt x="607" y="179"/>
                    <a:pt x="607" y="180"/>
                  </a:cubicBezTo>
                  <a:cubicBezTo>
                    <a:pt x="608" y="179"/>
                    <a:pt x="609" y="177"/>
                    <a:pt x="608" y="174"/>
                  </a:cubicBezTo>
                  <a:cubicBezTo>
                    <a:pt x="609" y="174"/>
                    <a:pt x="610" y="176"/>
                    <a:pt x="610" y="176"/>
                  </a:cubicBezTo>
                  <a:cubicBezTo>
                    <a:pt x="610" y="177"/>
                    <a:pt x="610" y="176"/>
                    <a:pt x="610" y="179"/>
                  </a:cubicBezTo>
                  <a:cubicBezTo>
                    <a:pt x="609" y="179"/>
                    <a:pt x="609" y="178"/>
                    <a:pt x="609" y="178"/>
                  </a:cubicBezTo>
                  <a:cubicBezTo>
                    <a:pt x="610" y="180"/>
                    <a:pt x="610" y="183"/>
                    <a:pt x="609" y="187"/>
                  </a:cubicBezTo>
                  <a:cubicBezTo>
                    <a:pt x="609" y="184"/>
                    <a:pt x="609" y="182"/>
                    <a:pt x="608" y="180"/>
                  </a:cubicBezTo>
                  <a:cubicBezTo>
                    <a:pt x="607" y="182"/>
                    <a:pt x="609" y="189"/>
                    <a:pt x="607" y="190"/>
                  </a:cubicBezTo>
                  <a:close/>
                  <a:moveTo>
                    <a:pt x="585" y="188"/>
                  </a:moveTo>
                  <a:cubicBezTo>
                    <a:pt x="584" y="187"/>
                    <a:pt x="585" y="184"/>
                    <a:pt x="586" y="184"/>
                  </a:cubicBezTo>
                  <a:cubicBezTo>
                    <a:pt x="586" y="186"/>
                    <a:pt x="585" y="187"/>
                    <a:pt x="585" y="188"/>
                  </a:cubicBezTo>
                  <a:close/>
                  <a:moveTo>
                    <a:pt x="703" y="172"/>
                  </a:moveTo>
                  <a:cubicBezTo>
                    <a:pt x="702" y="169"/>
                    <a:pt x="702" y="169"/>
                    <a:pt x="702" y="169"/>
                  </a:cubicBezTo>
                  <a:cubicBezTo>
                    <a:pt x="704" y="169"/>
                    <a:pt x="704" y="169"/>
                    <a:pt x="704" y="169"/>
                  </a:cubicBezTo>
                  <a:cubicBezTo>
                    <a:pt x="704" y="171"/>
                    <a:pt x="703" y="172"/>
                    <a:pt x="703" y="172"/>
                  </a:cubicBezTo>
                  <a:close/>
                  <a:moveTo>
                    <a:pt x="588" y="183"/>
                  </a:moveTo>
                  <a:cubicBezTo>
                    <a:pt x="588" y="183"/>
                    <a:pt x="589" y="182"/>
                    <a:pt x="589" y="182"/>
                  </a:cubicBezTo>
                  <a:cubicBezTo>
                    <a:pt x="589" y="182"/>
                    <a:pt x="589" y="184"/>
                    <a:pt x="589" y="184"/>
                  </a:cubicBezTo>
                  <a:cubicBezTo>
                    <a:pt x="589" y="183"/>
                    <a:pt x="587" y="184"/>
                    <a:pt x="588" y="182"/>
                  </a:cubicBezTo>
                  <a:cubicBezTo>
                    <a:pt x="588" y="182"/>
                    <a:pt x="588" y="183"/>
                    <a:pt x="588" y="183"/>
                  </a:cubicBezTo>
                  <a:close/>
                  <a:moveTo>
                    <a:pt x="611" y="179"/>
                  </a:moveTo>
                  <a:cubicBezTo>
                    <a:pt x="611" y="178"/>
                    <a:pt x="611" y="177"/>
                    <a:pt x="611" y="176"/>
                  </a:cubicBezTo>
                  <a:cubicBezTo>
                    <a:pt x="612" y="176"/>
                    <a:pt x="612" y="176"/>
                    <a:pt x="612" y="176"/>
                  </a:cubicBezTo>
                  <a:cubicBezTo>
                    <a:pt x="612" y="178"/>
                    <a:pt x="611" y="179"/>
                    <a:pt x="611" y="179"/>
                  </a:cubicBezTo>
                  <a:close/>
                  <a:moveTo>
                    <a:pt x="587" y="181"/>
                  </a:moveTo>
                  <a:cubicBezTo>
                    <a:pt x="586" y="180"/>
                    <a:pt x="588" y="176"/>
                    <a:pt x="588" y="177"/>
                  </a:cubicBezTo>
                  <a:cubicBezTo>
                    <a:pt x="588" y="179"/>
                    <a:pt x="588" y="180"/>
                    <a:pt x="587" y="181"/>
                  </a:cubicBezTo>
                  <a:close/>
                  <a:moveTo>
                    <a:pt x="621" y="172"/>
                  </a:moveTo>
                  <a:cubicBezTo>
                    <a:pt x="620" y="172"/>
                    <a:pt x="620" y="172"/>
                    <a:pt x="620" y="172"/>
                  </a:cubicBezTo>
                  <a:cubicBezTo>
                    <a:pt x="620" y="171"/>
                    <a:pt x="620" y="171"/>
                    <a:pt x="619" y="171"/>
                  </a:cubicBezTo>
                  <a:cubicBezTo>
                    <a:pt x="620" y="170"/>
                    <a:pt x="621" y="170"/>
                    <a:pt x="621" y="172"/>
                  </a:cubicBezTo>
                  <a:close/>
                  <a:moveTo>
                    <a:pt x="602" y="171"/>
                  </a:moveTo>
                  <a:cubicBezTo>
                    <a:pt x="601" y="171"/>
                    <a:pt x="601" y="168"/>
                    <a:pt x="602" y="168"/>
                  </a:cubicBezTo>
                  <a:cubicBezTo>
                    <a:pt x="603" y="169"/>
                    <a:pt x="602" y="170"/>
                    <a:pt x="602" y="171"/>
                  </a:cubicBezTo>
                  <a:close/>
                  <a:moveTo>
                    <a:pt x="601" y="166"/>
                  </a:moveTo>
                  <a:cubicBezTo>
                    <a:pt x="600" y="165"/>
                    <a:pt x="601" y="164"/>
                    <a:pt x="601" y="163"/>
                  </a:cubicBezTo>
                  <a:cubicBezTo>
                    <a:pt x="601" y="163"/>
                    <a:pt x="601" y="165"/>
                    <a:pt x="602" y="165"/>
                  </a:cubicBezTo>
                  <a:cubicBezTo>
                    <a:pt x="602" y="166"/>
                    <a:pt x="601" y="166"/>
                    <a:pt x="601" y="166"/>
                  </a:cubicBezTo>
                  <a:close/>
                  <a:moveTo>
                    <a:pt x="664" y="115"/>
                  </a:moveTo>
                  <a:cubicBezTo>
                    <a:pt x="663" y="114"/>
                    <a:pt x="664" y="119"/>
                    <a:pt x="662" y="118"/>
                  </a:cubicBezTo>
                  <a:cubicBezTo>
                    <a:pt x="662" y="113"/>
                    <a:pt x="659" y="108"/>
                    <a:pt x="659" y="102"/>
                  </a:cubicBezTo>
                  <a:cubicBezTo>
                    <a:pt x="660" y="102"/>
                    <a:pt x="661" y="101"/>
                    <a:pt x="660" y="98"/>
                  </a:cubicBezTo>
                  <a:cubicBezTo>
                    <a:pt x="661" y="99"/>
                    <a:pt x="661" y="98"/>
                    <a:pt x="663" y="97"/>
                  </a:cubicBezTo>
                  <a:cubicBezTo>
                    <a:pt x="663" y="99"/>
                    <a:pt x="662" y="100"/>
                    <a:pt x="662" y="102"/>
                  </a:cubicBezTo>
                  <a:cubicBezTo>
                    <a:pt x="664" y="105"/>
                    <a:pt x="664" y="109"/>
                    <a:pt x="665" y="110"/>
                  </a:cubicBezTo>
                  <a:cubicBezTo>
                    <a:pt x="665" y="112"/>
                    <a:pt x="665" y="112"/>
                    <a:pt x="664" y="113"/>
                  </a:cubicBezTo>
                  <a:cubicBezTo>
                    <a:pt x="665" y="115"/>
                    <a:pt x="665" y="117"/>
                    <a:pt x="664" y="118"/>
                  </a:cubicBezTo>
                  <a:cubicBezTo>
                    <a:pt x="664" y="118"/>
                    <a:pt x="663" y="116"/>
                    <a:pt x="664" y="115"/>
                  </a:cubicBezTo>
                  <a:close/>
                  <a:moveTo>
                    <a:pt x="665" y="117"/>
                  </a:moveTo>
                  <a:cubicBezTo>
                    <a:pt x="667" y="119"/>
                    <a:pt x="666" y="115"/>
                    <a:pt x="667" y="114"/>
                  </a:cubicBezTo>
                  <a:cubicBezTo>
                    <a:pt x="668" y="123"/>
                    <a:pt x="672" y="136"/>
                    <a:pt x="669" y="140"/>
                  </a:cubicBezTo>
                  <a:cubicBezTo>
                    <a:pt x="670" y="142"/>
                    <a:pt x="670" y="144"/>
                    <a:pt x="670" y="145"/>
                  </a:cubicBezTo>
                  <a:cubicBezTo>
                    <a:pt x="670" y="147"/>
                    <a:pt x="670" y="144"/>
                    <a:pt x="671" y="145"/>
                  </a:cubicBezTo>
                  <a:cubicBezTo>
                    <a:pt x="671" y="147"/>
                    <a:pt x="671" y="150"/>
                    <a:pt x="670" y="151"/>
                  </a:cubicBezTo>
                  <a:cubicBezTo>
                    <a:pt x="669" y="147"/>
                    <a:pt x="669" y="145"/>
                    <a:pt x="669" y="143"/>
                  </a:cubicBezTo>
                  <a:cubicBezTo>
                    <a:pt x="668" y="140"/>
                    <a:pt x="668" y="139"/>
                    <a:pt x="668" y="136"/>
                  </a:cubicBezTo>
                  <a:cubicBezTo>
                    <a:pt x="668" y="136"/>
                    <a:pt x="668" y="137"/>
                    <a:pt x="668" y="138"/>
                  </a:cubicBezTo>
                  <a:cubicBezTo>
                    <a:pt x="666" y="136"/>
                    <a:pt x="666" y="134"/>
                    <a:pt x="666" y="131"/>
                  </a:cubicBezTo>
                  <a:cubicBezTo>
                    <a:pt x="666" y="129"/>
                    <a:pt x="665" y="126"/>
                    <a:pt x="664" y="122"/>
                  </a:cubicBezTo>
                  <a:cubicBezTo>
                    <a:pt x="665" y="121"/>
                    <a:pt x="665" y="120"/>
                    <a:pt x="666" y="119"/>
                  </a:cubicBezTo>
                  <a:cubicBezTo>
                    <a:pt x="666" y="119"/>
                    <a:pt x="665" y="119"/>
                    <a:pt x="665" y="117"/>
                  </a:cubicBezTo>
                  <a:close/>
                  <a:moveTo>
                    <a:pt x="689" y="125"/>
                  </a:moveTo>
                  <a:cubicBezTo>
                    <a:pt x="688" y="126"/>
                    <a:pt x="687" y="122"/>
                    <a:pt x="688" y="122"/>
                  </a:cubicBezTo>
                  <a:lnTo>
                    <a:pt x="689" y="125"/>
                  </a:lnTo>
                  <a:close/>
                  <a:moveTo>
                    <a:pt x="618" y="146"/>
                  </a:moveTo>
                  <a:cubicBezTo>
                    <a:pt x="616" y="147"/>
                    <a:pt x="618" y="142"/>
                    <a:pt x="618" y="146"/>
                  </a:cubicBezTo>
                  <a:close/>
                  <a:moveTo>
                    <a:pt x="619" y="145"/>
                  </a:moveTo>
                  <a:cubicBezTo>
                    <a:pt x="619" y="145"/>
                    <a:pt x="618" y="142"/>
                    <a:pt x="619" y="142"/>
                  </a:cubicBezTo>
                  <a:cubicBezTo>
                    <a:pt x="620" y="144"/>
                    <a:pt x="619" y="144"/>
                    <a:pt x="619" y="145"/>
                  </a:cubicBezTo>
                  <a:close/>
                  <a:moveTo>
                    <a:pt x="690" y="122"/>
                  </a:moveTo>
                  <a:cubicBezTo>
                    <a:pt x="689" y="119"/>
                    <a:pt x="690" y="118"/>
                    <a:pt x="690" y="116"/>
                  </a:cubicBezTo>
                  <a:cubicBezTo>
                    <a:pt x="690" y="117"/>
                    <a:pt x="691" y="118"/>
                    <a:pt x="691" y="120"/>
                  </a:cubicBezTo>
                  <a:cubicBezTo>
                    <a:pt x="691" y="121"/>
                    <a:pt x="691" y="122"/>
                    <a:pt x="690" y="122"/>
                  </a:cubicBezTo>
                  <a:close/>
                  <a:moveTo>
                    <a:pt x="686" y="104"/>
                  </a:moveTo>
                  <a:cubicBezTo>
                    <a:pt x="685" y="104"/>
                    <a:pt x="684" y="102"/>
                    <a:pt x="683" y="101"/>
                  </a:cubicBezTo>
                  <a:cubicBezTo>
                    <a:pt x="682" y="102"/>
                    <a:pt x="684" y="103"/>
                    <a:pt x="683" y="104"/>
                  </a:cubicBezTo>
                  <a:cubicBezTo>
                    <a:pt x="682" y="105"/>
                    <a:pt x="682" y="100"/>
                    <a:pt x="681" y="99"/>
                  </a:cubicBezTo>
                  <a:cubicBezTo>
                    <a:pt x="683" y="98"/>
                    <a:pt x="681" y="95"/>
                    <a:pt x="682" y="94"/>
                  </a:cubicBezTo>
                  <a:cubicBezTo>
                    <a:pt x="683" y="97"/>
                    <a:pt x="684" y="100"/>
                    <a:pt x="685" y="100"/>
                  </a:cubicBezTo>
                  <a:cubicBezTo>
                    <a:pt x="686" y="102"/>
                    <a:pt x="685" y="103"/>
                    <a:pt x="686" y="104"/>
                  </a:cubicBezTo>
                  <a:close/>
                  <a:moveTo>
                    <a:pt x="618" y="122"/>
                  </a:moveTo>
                  <a:cubicBezTo>
                    <a:pt x="617" y="122"/>
                    <a:pt x="616" y="119"/>
                    <a:pt x="617" y="119"/>
                  </a:cubicBezTo>
                  <a:cubicBezTo>
                    <a:pt x="617" y="120"/>
                    <a:pt x="618" y="121"/>
                    <a:pt x="618" y="122"/>
                  </a:cubicBezTo>
                  <a:close/>
                  <a:moveTo>
                    <a:pt x="621" y="113"/>
                  </a:moveTo>
                  <a:cubicBezTo>
                    <a:pt x="621" y="114"/>
                    <a:pt x="622" y="116"/>
                    <a:pt x="621" y="116"/>
                  </a:cubicBezTo>
                  <a:cubicBezTo>
                    <a:pt x="621" y="115"/>
                    <a:pt x="620" y="113"/>
                    <a:pt x="621" y="113"/>
                  </a:cubicBezTo>
                  <a:close/>
                  <a:moveTo>
                    <a:pt x="618" y="110"/>
                  </a:moveTo>
                  <a:cubicBezTo>
                    <a:pt x="619" y="109"/>
                    <a:pt x="618" y="106"/>
                    <a:pt x="619" y="108"/>
                  </a:cubicBezTo>
                  <a:cubicBezTo>
                    <a:pt x="619" y="106"/>
                    <a:pt x="617" y="102"/>
                    <a:pt x="619" y="101"/>
                  </a:cubicBezTo>
                  <a:cubicBezTo>
                    <a:pt x="620" y="105"/>
                    <a:pt x="622" y="109"/>
                    <a:pt x="621" y="113"/>
                  </a:cubicBezTo>
                  <a:cubicBezTo>
                    <a:pt x="620" y="113"/>
                    <a:pt x="620" y="111"/>
                    <a:pt x="619" y="110"/>
                  </a:cubicBezTo>
                  <a:cubicBezTo>
                    <a:pt x="619" y="111"/>
                    <a:pt x="619" y="113"/>
                    <a:pt x="620" y="114"/>
                  </a:cubicBezTo>
                  <a:cubicBezTo>
                    <a:pt x="620" y="116"/>
                    <a:pt x="620" y="117"/>
                    <a:pt x="621" y="118"/>
                  </a:cubicBezTo>
                  <a:cubicBezTo>
                    <a:pt x="620" y="120"/>
                    <a:pt x="618" y="113"/>
                    <a:pt x="619" y="111"/>
                  </a:cubicBezTo>
                  <a:cubicBezTo>
                    <a:pt x="618" y="110"/>
                    <a:pt x="617" y="109"/>
                    <a:pt x="618" y="110"/>
                  </a:cubicBezTo>
                  <a:cubicBezTo>
                    <a:pt x="617" y="109"/>
                    <a:pt x="617" y="106"/>
                    <a:pt x="616" y="105"/>
                  </a:cubicBezTo>
                  <a:cubicBezTo>
                    <a:pt x="618" y="104"/>
                    <a:pt x="618" y="109"/>
                    <a:pt x="618" y="110"/>
                  </a:cubicBezTo>
                  <a:close/>
                  <a:moveTo>
                    <a:pt x="665" y="96"/>
                  </a:moveTo>
                  <a:cubicBezTo>
                    <a:pt x="663" y="96"/>
                    <a:pt x="663" y="93"/>
                    <a:pt x="662" y="92"/>
                  </a:cubicBezTo>
                  <a:cubicBezTo>
                    <a:pt x="662" y="92"/>
                    <a:pt x="663" y="95"/>
                    <a:pt x="662" y="96"/>
                  </a:cubicBezTo>
                  <a:cubicBezTo>
                    <a:pt x="661" y="96"/>
                    <a:pt x="660" y="95"/>
                    <a:pt x="660" y="92"/>
                  </a:cubicBezTo>
                  <a:cubicBezTo>
                    <a:pt x="660" y="88"/>
                    <a:pt x="662" y="90"/>
                    <a:pt x="663" y="86"/>
                  </a:cubicBezTo>
                  <a:cubicBezTo>
                    <a:pt x="664" y="89"/>
                    <a:pt x="665" y="87"/>
                    <a:pt x="665" y="90"/>
                  </a:cubicBezTo>
                  <a:cubicBezTo>
                    <a:pt x="664" y="90"/>
                    <a:pt x="663" y="90"/>
                    <a:pt x="663" y="92"/>
                  </a:cubicBezTo>
                  <a:cubicBezTo>
                    <a:pt x="664" y="94"/>
                    <a:pt x="665" y="94"/>
                    <a:pt x="665" y="96"/>
                  </a:cubicBezTo>
                  <a:close/>
                  <a:moveTo>
                    <a:pt x="616" y="102"/>
                  </a:moveTo>
                  <a:cubicBezTo>
                    <a:pt x="614" y="101"/>
                    <a:pt x="615" y="100"/>
                    <a:pt x="614" y="97"/>
                  </a:cubicBezTo>
                  <a:cubicBezTo>
                    <a:pt x="615" y="98"/>
                    <a:pt x="616" y="100"/>
                    <a:pt x="616" y="102"/>
                  </a:cubicBezTo>
                  <a:close/>
                  <a:moveTo>
                    <a:pt x="135" y="327"/>
                  </a:moveTo>
                  <a:cubicBezTo>
                    <a:pt x="136" y="330"/>
                    <a:pt x="138" y="331"/>
                    <a:pt x="138" y="332"/>
                  </a:cubicBezTo>
                  <a:cubicBezTo>
                    <a:pt x="138" y="333"/>
                    <a:pt x="137" y="331"/>
                    <a:pt x="137" y="332"/>
                  </a:cubicBezTo>
                  <a:cubicBezTo>
                    <a:pt x="137" y="331"/>
                    <a:pt x="134" y="329"/>
                    <a:pt x="135" y="327"/>
                  </a:cubicBezTo>
                  <a:close/>
                  <a:moveTo>
                    <a:pt x="142" y="344"/>
                  </a:moveTo>
                  <a:cubicBezTo>
                    <a:pt x="140" y="344"/>
                    <a:pt x="140" y="342"/>
                    <a:pt x="140" y="343"/>
                  </a:cubicBezTo>
                  <a:cubicBezTo>
                    <a:pt x="138" y="341"/>
                    <a:pt x="138" y="340"/>
                    <a:pt x="137" y="339"/>
                  </a:cubicBezTo>
                  <a:cubicBezTo>
                    <a:pt x="138" y="338"/>
                    <a:pt x="140" y="341"/>
                    <a:pt x="142" y="344"/>
                  </a:cubicBezTo>
                  <a:close/>
                  <a:moveTo>
                    <a:pt x="140" y="340"/>
                  </a:moveTo>
                  <a:cubicBezTo>
                    <a:pt x="138" y="337"/>
                    <a:pt x="141" y="340"/>
                    <a:pt x="142" y="341"/>
                  </a:cubicBezTo>
                  <a:cubicBezTo>
                    <a:pt x="141" y="341"/>
                    <a:pt x="140" y="341"/>
                    <a:pt x="139" y="340"/>
                  </a:cubicBezTo>
                  <a:cubicBezTo>
                    <a:pt x="139" y="339"/>
                    <a:pt x="138" y="338"/>
                    <a:pt x="137" y="337"/>
                  </a:cubicBezTo>
                  <a:cubicBezTo>
                    <a:pt x="139" y="336"/>
                    <a:pt x="138" y="338"/>
                    <a:pt x="140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33" name="橢圓 32"/>
          <p:cNvSpPr/>
          <p:nvPr/>
        </p:nvSpPr>
        <p:spPr>
          <a:xfrm>
            <a:off x="4424450" y="2584158"/>
            <a:ext cx="1370519" cy="13142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31" y="2574142"/>
            <a:ext cx="1384921" cy="1351636"/>
          </a:xfrm>
          <a:prstGeom prst="ellipse">
            <a:avLst/>
          </a:prstGeom>
          <a:ln w="9525">
            <a:solidFill>
              <a:srgbClr val="1C75BC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7176628" y="6196133"/>
            <a:ext cx="4417616" cy="25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zh-TW" altLang="en-US" sz="1400" dirty="0">
                <a:latin typeface="+mj-ea"/>
                <a:ea typeface="+mj-ea"/>
              </a:rPr>
              <a:t>衛福部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latin typeface="+mj-ea"/>
                <a:ea typeface="+mj-ea"/>
              </a:rPr>
              <a:t>逐條要義 </a:t>
            </a:r>
            <a:r>
              <a:rPr lang="en-US" altLang="zh-TW" sz="1400" dirty="0">
                <a:latin typeface="+mj-ea"/>
                <a:ea typeface="+mj-ea"/>
              </a:rPr>
              <a:t>https://reurl.cc/0zDYA9</a:t>
            </a:r>
          </a:p>
        </p:txBody>
      </p:sp>
    </p:spTree>
    <p:extLst>
      <p:ext uri="{BB962C8B-B14F-4D97-AF65-F5344CB8AC3E}">
        <p14:creationId xmlns:p14="http://schemas.microsoft.com/office/powerpoint/2010/main" val="81037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學習目標</a:t>
            </a:r>
          </a:p>
        </p:txBody>
      </p:sp>
      <p:pic>
        <p:nvPicPr>
          <p:cNvPr id="4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2" y="3117468"/>
            <a:ext cx="2579828" cy="2434997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877052" y="1901244"/>
            <a:ext cx="7728458" cy="861602"/>
            <a:chOff x="3877052" y="1901244"/>
            <a:chExt cx="7728458" cy="861602"/>
          </a:xfrm>
        </p:grpSpPr>
        <p:grpSp>
          <p:nvGrpSpPr>
            <p:cNvPr id="6" name="组合 4"/>
            <p:cNvGrpSpPr/>
            <p:nvPr/>
          </p:nvGrpSpPr>
          <p:grpSpPr>
            <a:xfrm>
              <a:off x="3877053" y="1901244"/>
              <a:ext cx="7728457" cy="836639"/>
              <a:chOff x="-592574" y="2146129"/>
              <a:chExt cx="7975444" cy="1093870"/>
            </a:xfrm>
          </p:grpSpPr>
          <p:sp>
            <p:nvSpPr>
              <p:cNvPr id="9" name="文本框 2"/>
              <p:cNvSpPr txBox="1"/>
              <p:nvPr/>
            </p:nvSpPr>
            <p:spPr>
              <a:xfrm>
                <a:off x="620425" y="2365413"/>
                <a:ext cx="6762445" cy="75668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覺察生活周遭兒童的不利處境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文本框 11"/>
              <p:cNvSpPr txBox="1"/>
              <p:nvPr/>
            </p:nvSpPr>
            <p:spPr>
              <a:xfrm>
                <a:off x="-592574" y="2146129"/>
                <a:ext cx="1063151" cy="10938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01.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任意多边形 10"/>
            <p:cNvSpPr/>
            <p:nvPr/>
          </p:nvSpPr>
          <p:spPr>
            <a:xfrm>
              <a:off x="3877052" y="1993781"/>
              <a:ext cx="7552948" cy="769065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9635493" y="2382847"/>
              <a:ext cx="232959" cy="24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3875521" y="3117468"/>
            <a:ext cx="7552948" cy="861602"/>
            <a:chOff x="3875521" y="3117468"/>
            <a:chExt cx="7552948" cy="861602"/>
          </a:xfrm>
        </p:grpSpPr>
        <p:grpSp>
          <p:nvGrpSpPr>
            <p:cNvPr id="12" name="组合 4"/>
            <p:cNvGrpSpPr/>
            <p:nvPr/>
          </p:nvGrpSpPr>
          <p:grpSpPr>
            <a:xfrm>
              <a:off x="3957189" y="3117468"/>
              <a:ext cx="7471280" cy="835550"/>
              <a:chOff x="-508297" y="2146129"/>
              <a:chExt cx="7710048" cy="1092446"/>
            </a:xfrm>
          </p:grpSpPr>
          <p:sp>
            <p:nvSpPr>
              <p:cNvPr id="15" name="文本框 2"/>
              <p:cNvSpPr txBox="1"/>
              <p:nvPr/>
            </p:nvSpPr>
            <p:spPr>
              <a:xfrm>
                <a:off x="622005" y="2397375"/>
                <a:ext cx="6579746" cy="7967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理解</a:t>
                </a:r>
                <a:r>
                  <a:rPr lang="en-US" altLang="zh-TW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《</a:t>
                </a:r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兒童權利公約</a:t>
                </a:r>
                <a:r>
                  <a:rPr lang="en-US" altLang="zh-TW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》</a:t>
                </a:r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對兒童的重要性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文本框 11"/>
              <p:cNvSpPr txBox="1"/>
              <p:nvPr/>
            </p:nvSpPr>
            <p:spPr>
              <a:xfrm>
                <a:off x="-508297" y="2146129"/>
                <a:ext cx="980454" cy="109244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TW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2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任意多边形 10"/>
            <p:cNvSpPr/>
            <p:nvPr/>
          </p:nvSpPr>
          <p:spPr>
            <a:xfrm>
              <a:off x="3875521" y="3210005"/>
              <a:ext cx="7552948" cy="769065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4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11051778" y="3623516"/>
              <a:ext cx="232959" cy="24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3875521" y="4370817"/>
            <a:ext cx="7552948" cy="861602"/>
            <a:chOff x="3875521" y="4370817"/>
            <a:chExt cx="7552948" cy="861602"/>
          </a:xfrm>
        </p:grpSpPr>
        <p:grpSp>
          <p:nvGrpSpPr>
            <p:cNvPr id="18" name="组合 4"/>
            <p:cNvGrpSpPr/>
            <p:nvPr/>
          </p:nvGrpSpPr>
          <p:grpSpPr>
            <a:xfrm>
              <a:off x="3957189" y="4370817"/>
              <a:ext cx="7169942" cy="835550"/>
              <a:chOff x="-508297" y="2146129"/>
              <a:chExt cx="7399080" cy="1092446"/>
            </a:xfrm>
          </p:grpSpPr>
          <p:sp>
            <p:nvSpPr>
              <p:cNvPr id="21" name="文本框 2"/>
              <p:cNvSpPr txBox="1"/>
              <p:nvPr/>
            </p:nvSpPr>
            <p:spPr>
              <a:xfrm>
                <a:off x="622004" y="2373657"/>
                <a:ext cx="6268779" cy="7967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能關心兒童權利相關的議題</a:t>
                </a:r>
              </a:p>
            </p:txBody>
          </p:sp>
          <p:sp>
            <p:nvSpPr>
              <p:cNvPr id="22" name="文本框 11"/>
              <p:cNvSpPr txBox="1"/>
              <p:nvPr/>
            </p:nvSpPr>
            <p:spPr>
              <a:xfrm>
                <a:off x="-508297" y="2146129"/>
                <a:ext cx="980454" cy="109244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TW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3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9" name="任意多边形 10"/>
            <p:cNvSpPr/>
            <p:nvPr/>
          </p:nvSpPr>
          <p:spPr>
            <a:xfrm>
              <a:off x="3875521" y="4463354"/>
              <a:ext cx="7552948" cy="769065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20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9266529" y="4840630"/>
              <a:ext cx="232959" cy="24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群組 22"/>
          <p:cNvGrpSpPr/>
          <p:nvPr/>
        </p:nvGrpSpPr>
        <p:grpSpPr>
          <a:xfrm>
            <a:off x="3877052" y="5552465"/>
            <a:ext cx="7552948" cy="861602"/>
            <a:chOff x="3877052" y="5552465"/>
            <a:chExt cx="7552948" cy="861602"/>
          </a:xfrm>
        </p:grpSpPr>
        <p:grpSp>
          <p:nvGrpSpPr>
            <p:cNvPr id="24" name="组合 4"/>
            <p:cNvGrpSpPr/>
            <p:nvPr/>
          </p:nvGrpSpPr>
          <p:grpSpPr>
            <a:xfrm>
              <a:off x="3958721" y="5552465"/>
              <a:ext cx="7168410" cy="835550"/>
              <a:chOff x="-508296" y="2146129"/>
              <a:chExt cx="7397499" cy="1092446"/>
            </a:xfrm>
          </p:grpSpPr>
          <p:sp>
            <p:nvSpPr>
              <p:cNvPr id="27" name="文本框 2"/>
              <p:cNvSpPr txBox="1"/>
              <p:nvPr/>
            </p:nvSpPr>
            <p:spPr>
              <a:xfrm>
                <a:off x="620424" y="2399873"/>
                <a:ext cx="6268779" cy="7391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對兒童權利能採取倡議行動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文本框 11"/>
              <p:cNvSpPr txBox="1"/>
              <p:nvPr/>
            </p:nvSpPr>
            <p:spPr>
              <a:xfrm>
                <a:off x="-508296" y="2146129"/>
                <a:ext cx="978874" cy="109244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0</a:t>
                </a:r>
                <a:r>
                  <a:rPr lang="en-US" altLang="zh-TW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4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任意多边形 10"/>
            <p:cNvSpPr/>
            <p:nvPr/>
          </p:nvSpPr>
          <p:spPr>
            <a:xfrm>
              <a:off x="3877052" y="5645002"/>
              <a:ext cx="7552948" cy="769065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26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9266526" y="6007946"/>
              <a:ext cx="232959" cy="24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70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關心兒童權利相關的議題</a:t>
            </a:r>
          </a:p>
        </p:txBody>
      </p:sp>
      <p:sp>
        <p:nvSpPr>
          <p:cNvPr id="5" name="矩形 4"/>
          <p:cNvSpPr/>
          <p:nvPr/>
        </p:nvSpPr>
        <p:spPr>
          <a:xfrm>
            <a:off x="379123" y="1857072"/>
            <a:ext cx="10950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</a:rPr>
              <a:t>請回到 </a:t>
            </a:r>
            <a:r>
              <a:rPr lang="zh-TW" altLang="en-US" sz="3200" b="1" dirty="0">
                <a:latin typeface="+mj-ea"/>
              </a:rPr>
              <a:t>學習單</a:t>
            </a:r>
            <a:r>
              <a:rPr lang="zh-TW" altLang="en-US" sz="3600" b="1" dirty="0"/>
              <a:t> </a:t>
            </a:r>
            <a:r>
              <a:rPr lang="zh-TW" altLang="en-US" sz="3200" dirty="0">
                <a:latin typeface="+mj-ea"/>
              </a:rPr>
              <a:t>的四則新聞文本。</a:t>
            </a:r>
            <a:endParaRPr lang="en-US" altLang="zh-TW" sz="3200" dirty="0">
              <a:latin typeface="+mj-ea"/>
            </a:endParaRPr>
          </a:p>
          <a:p>
            <a:r>
              <a:rPr lang="zh-TW" altLang="en-US" sz="3200" dirty="0">
                <a:latin typeface="+mj-ea"/>
              </a:rPr>
              <a:t>在了解下列</a:t>
            </a:r>
            <a:r>
              <a:rPr lang="en-US" altLang="zh-TW" sz="3200" dirty="0">
                <a:latin typeface="+mj-ea"/>
              </a:rPr>
              <a:t>《</a:t>
            </a:r>
            <a:r>
              <a:rPr lang="zh-TW" altLang="en-US" sz="3200" dirty="0">
                <a:latin typeface="+mj-ea"/>
              </a:rPr>
              <a:t>兒童權利公約</a:t>
            </a:r>
            <a:r>
              <a:rPr lang="en-US" altLang="zh-TW" sz="3200" dirty="0">
                <a:latin typeface="+mj-ea"/>
              </a:rPr>
              <a:t>》</a:t>
            </a:r>
            <a:r>
              <a:rPr lang="zh-TW" altLang="en-US" sz="3200" dirty="0">
                <a:latin typeface="+mj-ea"/>
              </a:rPr>
              <a:t>四大原則所示之內涵後，</a:t>
            </a:r>
            <a:r>
              <a:rPr lang="en-US" altLang="zh-TW" sz="3200" dirty="0">
                <a:latin typeface="+mj-ea"/>
              </a:rPr>
              <a:t/>
            </a:r>
            <a:br>
              <a:rPr lang="en-US" altLang="zh-TW" sz="3200" dirty="0">
                <a:latin typeface="+mj-ea"/>
              </a:rPr>
            </a:br>
            <a:r>
              <a:rPr lang="zh-TW" altLang="en-US" sz="3200" dirty="0">
                <a:latin typeface="+mj-ea"/>
              </a:rPr>
              <a:t>請試著回答，哪一則新聞事件違反了該原則？並請說明原因。</a:t>
            </a:r>
            <a:endParaRPr lang="en-US" altLang="zh-TW" sz="3200" dirty="0">
              <a:latin typeface="+mj-ea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875755" y="3680324"/>
            <a:ext cx="1429955" cy="1487595"/>
            <a:chOff x="7912522" y="4158462"/>
            <a:chExt cx="963262" cy="988333"/>
          </a:xfrm>
        </p:grpSpPr>
        <p:grpSp>
          <p:nvGrpSpPr>
            <p:cNvPr id="8" name="组合 5"/>
            <p:cNvGrpSpPr/>
            <p:nvPr/>
          </p:nvGrpSpPr>
          <p:grpSpPr>
            <a:xfrm>
              <a:off x="7912522" y="4158462"/>
              <a:ext cx="963262" cy="988333"/>
              <a:chOff x="4675188" y="4141788"/>
              <a:chExt cx="1636712" cy="1606551"/>
            </a:xfrm>
          </p:grpSpPr>
          <p:sp>
            <p:nvSpPr>
              <p:cNvPr id="10" name="MH_Other_8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675188" y="4141788"/>
                <a:ext cx="1598612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MH_Other_9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713288" y="4494214"/>
                <a:ext cx="1598612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9" name="Picture 4" descr="ãautonomy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06262" y="4237934"/>
              <a:ext cx="791367" cy="780444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4231143" y="3627370"/>
            <a:ext cx="1429955" cy="1487595"/>
            <a:chOff x="7194864" y="3323176"/>
            <a:chExt cx="963262" cy="988333"/>
          </a:xfrm>
        </p:grpSpPr>
        <p:grpSp>
          <p:nvGrpSpPr>
            <p:cNvPr id="13" name="组合 4"/>
            <p:cNvGrpSpPr/>
            <p:nvPr/>
          </p:nvGrpSpPr>
          <p:grpSpPr>
            <a:xfrm>
              <a:off x="7194864" y="3323176"/>
              <a:ext cx="963262" cy="988333"/>
              <a:chOff x="3317877" y="2235200"/>
              <a:chExt cx="1636712" cy="1606551"/>
            </a:xfrm>
          </p:grpSpPr>
          <p:sp>
            <p:nvSpPr>
              <p:cNvPr id="15" name="MH_Other_2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17877" y="2235200"/>
                <a:ext cx="1598613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MH_Other_3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55976" y="2587626"/>
                <a:ext cx="1598613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14" name="Picture 6" descr="ç¸éåç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536" y="3397290"/>
              <a:ext cx="804473" cy="804473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6520162" y="3631763"/>
            <a:ext cx="1429956" cy="1487595"/>
            <a:chOff x="8236639" y="3152573"/>
            <a:chExt cx="963263" cy="988333"/>
          </a:xfrm>
        </p:grpSpPr>
        <p:grpSp>
          <p:nvGrpSpPr>
            <p:cNvPr id="18" name="组合 2"/>
            <p:cNvGrpSpPr/>
            <p:nvPr/>
          </p:nvGrpSpPr>
          <p:grpSpPr>
            <a:xfrm>
              <a:off x="8236639" y="3152573"/>
              <a:ext cx="963263" cy="988333"/>
              <a:chOff x="6032501" y="2235200"/>
              <a:chExt cx="1636713" cy="1606551"/>
            </a:xfrm>
          </p:grpSpPr>
          <p:sp>
            <p:nvSpPr>
              <p:cNvPr id="20" name="MH_Other_5"/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032501" y="2235200"/>
                <a:ext cx="1598613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MH_Other_6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070601" y="2587626"/>
                <a:ext cx="1598613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19" name="Picture 8" descr="ç¸éåç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34" y="3226892"/>
              <a:ext cx="804473" cy="804473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群組 21"/>
          <p:cNvGrpSpPr/>
          <p:nvPr/>
        </p:nvGrpSpPr>
        <p:grpSpPr>
          <a:xfrm>
            <a:off x="1908837" y="3643884"/>
            <a:ext cx="1429955" cy="1487595"/>
            <a:chOff x="8933735" y="4065193"/>
            <a:chExt cx="963262" cy="988333"/>
          </a:xfrm>
        </p:grpSpPr>
        <p:grpSp>
          <p:nvGrpSpPr>
            <p:cNvPr id="23" name="组合 3"/>
            <p:cNvGrpSpPr/>
            <p:nvPr/>
          </p:nvGrpSpPr>
          <p:grpSpPr>
            <a:xfrm>
              <a:off x="8933735" y="4065193"/>
              <a:ext cx="963262" cy="988333"/>
              <a:chOff x="7389813" y="4141788"/>
              <a:chExt cx="1636712" cy="1606551"/>
            </a:xfrm>
          </p:grpSpPr>
          <p:sp>
            <p:nvSpPr>
              <p:cNvPr id="26" name="MH_Other_11"/>
              <p:cNvSpPr>
                <a:spLocks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7389813" y="4141788"/>
                <a:ext cx="1598612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7" name="MH_Other_12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427913" y="4494214"/>
                <a:ext cx="1598612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4" name="橢圓 23"/>
            <p:cNvSpPr/>
            <p:nvPr/>
          </p:nvSpPr>
          <p:spPr>
            <a:xfrm>
              <a:off x="9026851" y="4140906"/>
              <a:ext cx="799452" cy="801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+mj-ea"/>
                <a:ea typeface="+mj-ea"/>
              </a:endParaRPr>
            </a:p>
          </p:txBody>
        </p:sp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357" y="4126843"/>
              <a:ext cx="844440" cy="824145"/>
            </a:xfrm>
            <a:prstGeom prst="ellipse">
              <a:avLst/>
            </a:prstGeom>
            <a:ln w="9525">
              <a:solidFill>
                <a:srgbClr val="1C75BC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8" name="文字方塊 27"/>
          <p:cNvSpPr txBox="1"/>
          <p:nvPr/>
        </p:nvSpPr>
        <p:spPr>
          <a:xfrm>
            <a:off x="2426121" y="5701159"/>
            <a:ext cx="7266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如：新聞一，違反了ＯＯＯＯ原則，因為</a:t>
            </a:r>
            <a:r>
              <a:rPr lang="en-US" altLang="zh-TW" sz="2800" dirty="0">
                <a:solidFill>
                  <a:srgbClr val="FF0000"/>
                </a:solidFill>
                <a:latin typeface="+mj-ea"/>
                <a:ea typeface="+mj-ea"/>
              </a:rPr>
              <a:t>…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+mj-ea"/>
                <a:ea typeface="+mj-ea"/>
              </a:rPr>
              <a:t>…</a:t>
            </a:r>
            <a:endParaRPr lang="zh-TW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2356678" y="6224379"/>
            <a:ext cx="72667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086067" y="51764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禁止歧視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144647" y="51314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兒童最佳利益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466953" y="51149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生存及發展權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817470" y="50927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尊重兒童意見</a:t>
            </a:r>
          </a:p>
        </p:txBody>
      </p:sp>
    </p:spTree>
    <p:extLst>
      <p:ext uri="{BB962C8B-B14F-4D97-AF65-F5344CB8AC3E}">
        <p14:creationId xmlns:p14="http://schemas.microsoft.com/office/powerpoint/2010/main" val="26169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禁止歧視原則</a:t>
            </a:r>
          </a:p>
        </p:txBody>
      </p:sp>
      <p:sp>
        <p:nvSpPr>
          <p:cNvPr id="15" name="矩形 14"/>
          <p:cNvSpPr/>
          <p:nvPr/>
        </p:nvSpPr>
        <p:spPr>
          <a:xfrm>
            <a:off x="575894" y="1920865"/>
            <a:ext cx="1118821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+mj-ea"/>
                <a:ea typeface="+mj-ea"/>
                <a:cs typeface="文鼎圓" panose="02010609010101010101" pitchFamily="49" charset="-120"/>
              </a:rPr>
              <a:t>不因兒童、父母或法定監護人之種族、膚色、性別、語言、宗教、政治或其他主張、國籍、族裔或社會背景、財產、身心障礙、出生或其他身分地位之不同而有所歧視。</a:t>
            </a:r>
            <a:r>
              <a:rPr lang="en-US" altLang="zh-TW" sz="3200" dirty="0">
                <a:latin typeface="+mj-ea"/>
                <a:ea typeface="+mj-ea"/>
                <a:cs typeface="文鼎圓" panose="02010609010101010101" pitchFamily="49" charset="-120"/>
              </a:rPr>
              <a:t>(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CRC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§ </a:t>
            </a:r>
            <a:r>
              <a:rPr lang="en-US" altLang="zh-TW" sz="3200" dirty="0">
                <a:latin typeface="+mj-ea"/>
                <a:ea typeface="+mj-ea"/>
                <a:cs typeface="文鼎圓" panose="02010609010101010101" pitchFamily="49" charset="-120"/>
              </a:rPr>
              <a:t>2</a:t>
            </a:r>
            <a:r>
              <a:rPr lang="zh-TW" altLang="en-US" sz="3200" dirty="0">
                <a:latin typeface="+mj-ea"/>
                <a:ea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ea typeface="+mj-ea"/>
                <a:cs typeface="文鼎圓" panose="02010609010101010101" pitchFamily="49" charset="-120"/>
              </a:rPr>
              <a:t>)</a:t>
            </a:r>
            <a:endParaRPr lang="zh-CN" altLang="en-US" sz="3200" dirty="0">
              <a:latin typeface="+mj-ea"/>
              <a:ea typeface="+mj-ea"/>
              <a:cs typeface="文鼎圓" panose="02010609010101010101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894" y="3939750"/>
            <a:ext cx="11029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  <a:cs typeface="文鼎圓" panose="02010609010101010101" pitchFamily="49" charset="-120"/>
              </a:rPr>
              <a:t>請問哪一則新聞違反禁止歧視原則？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10435435" y="4894050"/>
            <a:ext cx="1368000" cy="1368000"/>
            <a:chOff x="6964699" y="4033879"/>
            <a:chExt cx="1651342" cy="1620911"/>
          </a:xfrm>
        </p:grpSpPr>
        <p:grpSp>
          <p:nvGrpSpPr>
            <p:cNvPr id="8" name="组合 3"/>
            <p:cNvGrpSpPr/>
            <p:nvPr/>
          </p:nvGrpSpPr>
          <p:grpSpPr>
            <a:xfrm>
              <a:off x="6964699" y="4033879"/>
              <a:ext cx="1651342" cy="1620911"/>
              <a:chOff x="7389813" y="4141788"/>
              <a:chExt cx="1636712" cy="1606551"/>
            </a:xfrm>
          </p:grpSpPr>
          <p:sp>
            <p:nvSpPr>
              <p:cNvPr id="9" name="MH_Other_11"/>
              <p:cNvSpPr>
                <a:spLocks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7389813" y="4141788"/>
                <a:ext cx="1598612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0" name="MH_Other_12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427913" y="4494214"/>
                <a:ext cx="1598612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2" name="橢圓 11"/>
            <p:cNvSpPr/>
            <p:nvPr/>
          </p:nvSpPr>
          <p:spPr>
            <a:xfrm>
              <a:off x="7103148" y="4163909"/>
              <a:ext cx="1370519" cy="1314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+mj-ea"/>
                <a:ea typeface="+mj-ea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129" y="4153893"/>
              <a:ext cx="1384921" cy="1351636"/>
            </a:xfrm>
            <a:prstGeom prst="ellipse">
              <a:avLst/>
            </a:prstGeom>
            <a:ln w="9525">
              <a:solidFill>
                <a:srgbClr val="1C75BC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7346492" y="6323339"/>
            <a:ext cx="4417616" cy="25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zh-TW" altLang="en-US" sz="1400" dirty="0">
                <a:latin typeface="+mj-ea"/>
                <a:ea typeface="+mj-ea"/>
              </a:rPr>
              <a:t>衛福部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latin typeface="+mj-ea"/>
                <a:ea typeface="+mj-ea"/>
              </a:rPr>
              <a:t>逐條要義 </a:t>
            </a:r>
            <a:r>
              <a:rPr lang="en-US" altLang="zh-TW" sz="1400" dirty="0">
                <a:latin typeface="+mj-ea"/>
                <a:ea typeface="+mj-ea"/>
              </a:rPr>
              <a:t>https://reurl.cc/0zDYA9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54619" y="4995338"/>
            <a:ext cx="538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　新聞二：肚皮舞事件。因為？</a:t>
            </a:r>
          </a:p>
        </p:txBody>
      </p:sp>
      <p:cxnSp>
        <p:nvCxnSpPr>
          <p:cNvPr id="17" name="直線接點 16"/>
          <p:cNvCxnSpPr>
            <a:cxnSpLocks/>
          </p:cNvCxnSpPr>
          <p:nvPr/>
        </p:nvCxnSpPr>
        <p:spPr>
          <a:xfrm>
            <a:off x="875175" y="6021580"/>
            <a:ext cx="51658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5DDE4DC-7820-46C6-B08E-7DCFE062D8EA}"/>
              </a:ext>
            </a:extLst>
          </p:cNvPr>
          <p:cNvSpPr txBox="1"/>
          <p:nvPr/>
        </p:nvSpPr>
        <p:spPr>
          <a:xfrm>
            <a:off x="654619" y="546648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　</a:t>
            </a:r>
            <a:r>
              <a:rPr lang="zh-TW" altLang="en-US" sz="2800" dirty="0">
                <a:latin typeface="+mj-ea"/>
              </a:rPr>
              <a:t>新聞</a:t>
            </a:r>
            <a:r>
              <a:rPr lang="zh-TW" altLang="en-US" sz="2800" dirty="0">
                <a:latin typeface="+mj-ea"/>
                <a:ea typeface="+mj-ea"/>
              </a:rPr>
              <a:t>四：課綱事件</a:t>
            </a:r>
            <a:r>
              <a:rPr lang="zh-TW" altLang="en-US" sz="2800" dirty="0">
                <a:latin typeface="+mj-ea"/>
              </a:rPr>
              <a:t>。因為？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21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兒童最佳利益原則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0435435" y="4914912"/>
            <a:ext cx="1368000" cy="1368000"/>
            <a:chOff x="4097642" y="2431505"/>
            <a:chExt cx="1651343" cy="1620911"/>
          </a:xfrm>
        </p:grpSpPr>
        <p:grpSp>
          <p:nvGrpSpPr>
            <p:cNvPr id="3" name="组合 4"/>
            <p:cNvGrpSpPr/>
            <p:nvPr/>
          </p:nvGrpSpPr>
          <p:grpSpPr>
            <a:xfrm>
              <a:off x="4097642" y="2431505"/>
              <a:ext cx="1651343" cy="1620911"/>
              <a:chOff x="3317877" y="2235200"/>
              <a:chExt cx="1636712" cy="1606551"/>
            </a:xfrm>
          </p:grpSpPr>
          <p:sp>
            <p:nvSpPr>
              <p:cNvPr id="4" name="MH_Other_2"/>
              <p:cNvSpPr>
                <a:spLocks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17877" y="2235200"/>
                <a:ext cx="1598613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" name="MH_Other_3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355976" y="2587626"/>
                <a:ext cx="1598613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7" name="Picture 6" descr="ç¸éåç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337" y="2538110"/>
              <a:ext cx="1319372" cy="1319372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480796" y="2071910"/>
            <a:ext cx="11221344" cy="1220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+mj-ea"/>
                <a:ea typeface="+mj-ea"/>
                <a:cs typeface="文鼎圓" panose="02010609010101010101" pitchFamily="49" charset="-120"/>
              </a:rPr>
              <a:t>與兒童權益有關事項及作為，均應以兒童最佳利益為優先考量。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 (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CRC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§3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)</a:t>
            </a:r>
            <a:endParaRPr lang="en-US" altLang="zh-TW" sz="3200" dirty="0">
              <a:latin typeface="+mj-ea"/>
              <a:ea typeface="+mj-ea"/>
              <a:cs typeface="文鼎圓" panose="02010609010101010101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6492" y="6323339"/>
            <a:ext cx="4417616" cy="25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zh-TW" altLang="en-US" sz="1400" dirty="0">
                <a:latin typeface="+mj-ea"/>
                <a:ea typeface="+mj-ea"/>
              </a:rPr>
              <a:t>衛福部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latin typeface="+mj-ea"/>
                <a:ea typeface="+mj-ea"/>
              </a:rPr>
              <a:t>逐條要義 </a:t>
            </a:r>
            <a:r>
              <a:rPr lang="en-US" altLang="zh-TW" sz="1400" dirty="0">
                <a:latin typeface="+mj-ea"/>
                <a:ea typeface="+mj-ea"/>
              </a:rPr>
              <a:t>https://reurl.cc/0zDYA9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30971" y="548735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</a:rPr>
              <a:t>　新聞</a:t>
            </a:r>
            <a:r>
              <a:rPr lang="zh-TW" altLang="en-US" sz="2800" dirty="0">
                <a:latin typeface="+mj-ea"/>
                <a:ea typeface="+mj-ea"/>
              </a:rPr>
              <a:t>三：童星事件</a:t>
            </a:r>
            <a:r>
              <a:rPr lang="zh-TW" altLang="en-US" sz="2800" dirty="0">
                <a:latin typeface="+mj-ea"/>
              </a:rPr>
              <a:t>。因為？</a:t>
            </a:r>
            <a:endParaRPr lang="zh-TW" altLang="en-US" sz="2800" dirty="0">
              <a:latin typeface="+mj-ea"/>
              <a:ea typeface="+mj-ea"/>
            </a:endParaRPr>
          </a:p>
        </p:txBody>
      </p:sp>
      <p:cxnSp>
        <p:nvCxnSpPr>
          <p:cNvPr id="13" name="直線接點 12"/>
          <p:cNvCxnSpPr>
            <a:cxnSpLocks/>
          </p:cNvCxnSpPr>
          <p:nvPr/>
        </p:nvCxnSpPr>
        <p:spPr>
          <a:xfrm>
            <a:off x="1132266" y="6021580"/>
            <a:ext cx="48032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606F4E9-1B69-4E91-825C-6EB874D1FBAA}"/>
              </a:ext>
            </a:extLst>
          </p:cNvPr>
          <p:cNvSpPr/>
          <p:nvPr/>
        </p:nvSpPr>
        <p:spPr>
          <a:xfrm>
            <a:off x="672524" y="3776831"/>
            <a:ext cx="11029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  <a:cs typeface="文鼎圓" panose="02010609010101010101" pitchFamily="49" charset="-120"/>
              </a:rPr>
              <a:t>請問哪一則新聞違反兒童最佳利益原則？</a:t>
            </a:r>
          </a:p>
        </p:txBody>
      </p:sp>
    </p:spTree>
    <p:extLst>
      <p:ext uri="{BB962C8B-B14F-4D97-AF65-F5344CB8AC3E}">
        <p14:creationId xmlns:p14="http://schemas.microsoft.com/office/powerpoint/2010/main" val="23506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生存及發展權原則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0467280" y="4916140"/>
            <a:ext cx="1368000" cy="1368000"/>
            <a:chOff x="6049047" y="2454128"/>
            <a:chExt cx="1651343" cy="1620911"/>
          </a:xfrm>
        </p:grpSpPr>
        <p:grpSp>
          <p:nvGrpSpPr>
            <p:cNvPr id="3" name="组合 2"/>
            <p:cNvGrpSpPr/>
            <p:nvPr/>
          </p:nvGrpSpPr>
          <p:grpSpPr>
            <a:xfrm>
              <a:off x="6049047" y="2454128"/>
              <a:ext cx="1651343" cy="1620911"/>
              <a:chOff x="6032501" y="2235200"/>
              <a:chExt cx="1636713" cy="1606551"/>
            </a:xfrm>
          </p:grpSpPr>
          <p:sp>
            <p:nvSpPr>
              <p:cNvPr id="4" name="MH_Other_5"/>
              <p:cNvSpPr>
                <a:spLocks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032501" y="2235200"/>
                <a:ext cx="1598613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" name="MH_Other_6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070601" y="2587626"/>
                <a:ext cx="1598613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7" name="Picture 8" descr="ç¸éåç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104" y="2573271"/>
              <a:ext cx="1319372" cy="1319372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575894" y="1954423"/>
            <a:ext cx="11029616" cy="12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+mj-ea"/>
                <a:ea typeface="+mj-ea"/>
                <a:cs typeface="文鼎圓" panose="02010609010101010101" pitchFamily="49" charset="-120"/>
              </a:rPr>
              <a:t>承認兒童有與生俱來之生命權，應盡最大可能確保兒童之生存及發展。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 (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CRC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§ 6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7346492" y="6323339"/>
            <a:ext cx="4417616" cy="25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zh-TW" altLang="en-US" sz="1400" dirty="0">
                <a:latin typeface="+mj-ea"/>
                <a:ea typeface="+mj-ea"/>
              </a:rPr>
              <a:t>衛福部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latin typeface="+mj-ea"/>
                <a:ea typeface="+mj-ea"/>
              </a:rPr>
              <a:t>逐條要義 </a:t>
            </a:r>
            <a:r>
              <a:rPr lang="en-US" altLang="zh-TW" sz="1400" dirty="0">
                <a:latin typeface="+mj-ea"/>
                <a:ea typeface="+mj-ea"/>
              </a:rPr>
              <a:t>https://reurl.cc/0zDYA9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54619" y="550081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</a:rPr>
              <a:t>　新聞</a:t>
            </a:r>
            <a:r>
              <a:rPr lang="zh-TW" altLang="en-US" sz="2800" dirty="0">
                <a:latin typeface="+mj-ea"/>
                <a:ea typeface="+mj-ea"/>
              </a:rPr>
              <a:t>一：女童事件</a:t>
            </a:r>
            <a:r>
              <a:rPr lang="zh-TW" altLang="en-US" sz="2800" dirty="0">
                <a:latin typeface="+mj-ea"/>
              </a:rPr>
              <a:t>。因為？</a:t>
            </a:r>
            <a:endParaRPr lang="zh-TW" altLang="en-US" sz="2800" dirty="0">
              <a:latin typeface="+mj-ea"/>
              <a:ea typeface="+mj-ea"/>
            </a:endParaRPr>
          </a:p>
        </p:txBody>
      </p:sp>
      <p:cxnSp>
        <p:nvCxnSpPr>
          <p:cNvPr id="13" name="直線接點 12"/>
          <p:cNvCxnSpPr>
            <a:cxnSpLocks/>
          </p:cNvCxnSpPr>
          <p:nvPr/>
        </p:nvCxnSpPr>
        <p:spPr>
          <a:xfrm>
            <a:off x="887064" y="6024031"/>
            <a:ext cx="46201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AAABD593-120F-4E22-9EA5-32084A3FFE04}"/>
              </a:ext>
            </a:extLst>
          </p:cNvPr>
          <p:cNvSpPr/>
          <p:nvPr/>
        </p:nvSpPr>
        <p:spPr>
          <a:xfrm>
            <a:off x="654619" y="3754104"/>
            <a:ext cx="11029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  <a:cs typeface="文鼎圓" panose="02010609010101010101" pitchFamily="49" charset="-120"/>
              </a:rPr>
              <a:t>請問哪一則新聞違反生存及發展權原則？</a:t>
            </a:r>
          </a:p>
        </p:txBody>
      </p:sp>
    </p:spTree>
    <p:extLst>
      <p:ext uri="{BB962C8B-B14F-4D97-AF65-F5344CB8AC3E}">
        <p14:creationId xmlns:p14="http://schemas.microsoft.com/office/powerpoint/2010/main" val="4713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/>
              <a:t>尊重兒童意見原則</a:t>
            </a:r>
            <a:endParaRPr lang="zh-TW" altLang="en-US" sz="4400" b="1" dirty="0">
              <a:latin typeface="+mj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382482" y="4907417"/>
            <a:ext cx="1368000" cy="1368000"/>
            <a:chOff x="5022462" y="4101404"/>
            <a:chExt cx="1651342" cy="1620911"/>
          </a:xfrm>
        </p:grpSpPr>
        <p:grpSp>
          <p:nvGrpSpPr>
            <p:cNvPr id="3" name="组合 5"/>
            <p:cNvGrpSpPr/>
            <p:nvPr/>
          </p:nvGrpSpPr>
          <p:grpSpPr>
            <a:xfrm>
              <a:off x="5022462" y="4101404"/>
              <a:ext cx="1651342" cy="1620911"/>
              <a:chOff x="4675188" y="4141788"/>
              <a:chExt cx="1636712" cy="1606551"/>
            </a:xfrm>
          </p:grpSpPr>
          <p:sp>
            <p:nvSpPr>
              <p:cNvPr id="4" name="MH_Other_8"/>
              <p:cNvSpPr>
                <a:spLocks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675188" y="4141788"/>
                <a:ext cx="1598612" cy="1403350"/>
              </a:xfrm>
              <a:custGeom>
                <a:avLst/>
                <a:gdLst>
                  <a:gd name="T0" fmla="*/ 2147483646 w 737"/>
                  <a:gd name="T1" fmla="*/ 2147483646 h 648"/>
                  <a:gd name="T2" fmla="*/ 2147483646 w 737"/>
                  <a:gd name="T3" fmla="*/ 2147483646 h 648"/>
                  <a:gd name="T4" fmla="*/ 2147483646 w 737"/>
                  <a:gd name="T5" fmla="*/ 2147483646 h 648"/>
                  <a:gd name="T6" fmla="*/ 2147483646 w 737"/>
                  <a:gd name="T7" fmla="*/ 2147483646 h 648"/>
                  <a:gd name="T8" fmla="*/ 2147483646 w 737"/>
                  <a:gd name="T9" fmla="*/ 2147483646 h 648"/>
                  <a:gd name="T10" fmla="*/ 2147483646 w 737"/>
                  <a:gd name="T11" fmla="*/ 2147483646 h 648"/>
                  <a:gd name="T12" fmla="*/ 2147483646 w 737"/>
                  <a:gd name="T13" fmla="*/ 2147483646 h 648"/>
                  <a:gd name="T14" fmla="*/ 2147483646 w 737"/>
                  <a:gd name="T15" fmla="*/ 2147483646 h 648"/>
                  <a:gd name="T16" fmla="*/ 2147483646 w 737"/>
                  <a:gd name="T17" fmla="*/ 2147483646 h 648"/>
                  <a:gd name="T18" fmla="*/ 2147483646 w 737"/>
                  <a:gd name="T19" fmla="*/ 2147483646 h 648"/>
                  <a:gd name="T20" fmla="*/ 2147483646 w 737"/>
                  <a:gd name="T21" fmla="*/ 2147483646 h 648"/>
                  <a:gd name="T22" fmla="*/ 2147483646 w 737"/>
                  <a:gd name="T23" fmla="*/ 2147483646 h 648"/>
                  <a:gd name="T24" fmla="*/ 2147483646 w 737"/>
                  <a:gd name="T25" fmla="*/ 2147483646 h 648"/>
                  <a:gd name="T26" fmla="*/ 2147483646 w 737"/>
                  <a:gd name="T27" fmla="*/ 2147483646 h 648"/>
                  <a:gd name="T28" fmla="*/ 2147483646 w 737"/>
                  <a:gd name="T29" fmla="*/ 2147483646 h 648"/>
                  <a:gd name="T30" fmla="*/ 2147483646 w 737"/>
                  <a:gd name="T31" fmla="*/ 2147483646 h 648"/>
                  <a:gd name="T32" fmla="*/ 2147483646 w 737"/>
                  <a:gd name="T33" fmla="*/ 2147483646 h 648"/>
                  <a:gd name="T34" fmla="*/ 2147483646 w 737"/>
                  <a:gd name="T35" fmla="*/ 2147483646 h 648"/>
                  <a:gd name="T36" fmla="*/ 2147483646 w 737"/>
                  <a:gd name="T37" fmla="*/ 2147483646 h 648"/>
                  <a:gd name="T38" fmla="*/ 2147483646 w 737"/>
                  <a:gd name="T39" fmla="*/ 2147483646 h 648"/>
                  <a:gd name="T40" fmla="*/ 2147483646 w 737"/>
                  <a:gd name="T41" fmla="*/ 2147483646 h 648"/>
                  <a:gd name="T42" fmla="*/ 2147483646 w 737"/>
                  <a:gd name="T43" fmla="*/ 2147483646 h 648"/>
                  <a:gd name="T44" fmla="*/ 2147483646 w 737"/>
                  <a:gd name="T45" fmla="*/ 2147483646 h 648"/>
                  <a:gd name="T46" fmla="*/ 2147483646 w 737"/>
                  <a:gd name="T47" fmla="*/ 2147483646 h 648"/>
                  <a:gd name="T48" fmla="*/ 2147483646 w 737"/>
                  <a:gd name="T49" fmla="*/ 2147483646 h 648"/>
                  <a:gd name="T50" fmla="*/ 2147483646 w 737"/>
                  <a:gd name="T51" fmla="*/ 2147483646 h 648"/>
                  <a:gd name="T52" fmla="*/ 2147483646 w 737"/>
                  <a:gd name="T53" fmla="*/ 2147483646 h 648"/>
                  <a:gd name="T54" fmla="*/ 2147483646 w 737"/>
                  <a:gd name="T55" fmla="*/ 2147483646 h 648"/>
                  <a:gd name="T56" fmla="*/ 2147483646 w 737"/>
                  <a:gd name="T57" fmla="*/ 2147483646 h 648"/>
                  <a:gd name="T58" fmla="*/ 2147483646 w 737"/>
                  <a:gd name="T59" fmla="*/ 2147483646 h 648"/>
                  <a:gd name="T60" fmla="*/ 2147483646 w 737"/>
                  <a:gd name="T61" fmla="*/ 2147483646 h 648"/>
                  <a:gd name="T62" fmla="*/ 2147483646 w 737"/>
                  <a:gd name="T63" fmla="*/ 2147483646 h 648"/>
                  <a:gd name="T64" fmla="*/ 2147483646 w 737"/>
                  <a:gd name="T65" fmla="*/ 2147483646 h 648"/>
                  <a:gd name="T66" fmla="*/ 2147483646 w 737"/>
                  <a:gd name="T67" fmla="*/ 2147483646 h 648"/>
                  <a:gd name="T68" fmla="*/ 2147483646 w 737"/>
                  <a:gd name="T69" fmla="*/ 2147483646 h 648"/>
                  <a:gd name="T70" fmla="*/ 2147483646 w 737"/>
                  <a:gd name="T71" fmla="*/ 2147483646 h 648"/>
                  <a:gd name="T72" fmla="*/ 2147483646 w 737"/>
                  <a:gd name="T73" fmla="*/ 2147483646 h 648"/>
                  <a:gd name="T74" fmla="*/ 2147483646 w 737"/>
                  <a:gd name="T75" fmla="*/ 2147483646 h 648"/>
                  <a:gd name="T76" fmla="*/ 2147483646 w 737"/>
                  <a:gd name="T77" fmla="*/ 2147483646 h 648"/>
                  <a:gd name="T78" fmla="*/ 2147483646 w 737"/>
                  <a:gd name="T79" fmla="*/ 2147483646 h 648"/>
                  <a:gd name="T80" fmla="*/ 2147483646 w 737"/>
                  <a:gd name="T81" fmla="*/ 2147483646 h 648"/>
                  <a:gd name="T82" fmla="*/ 2147483646 w 737"/>
                  <a:gd name="T83" fmla="*/ 2147483646 h 648"/>
                  <a:gd name="T84" fmla="*/ 2147483646 w 737"/>
                  <a:gd name="T85" fmla="*/ 2147483646 h 648"/>
                  <a:gd name="T86" fmla="*/ 2147483646 w 737"/>
                  <a:gd name="T87" fmla="*/ 2147483646 h 648"/>
                  <a:gd name="T88" fmla="*/ 2147483646 w 737"/>
                  <a:gd name="T89" fmla="*/ 2147483646 h 648"/>
                  <a:gd name="T90" fmla="*/ 2147483646 w 737"/>
                  <a:gd name="T91" fmla="*/ 2147483646 h 648"/>
                  <a:gd name="T92" fmla="*/ 2147483646 w 737"/>
                  <a:gd name="T93" fmla="*/ 2147483646 h 648"/>
                  <a:gd name="T94" fmla="*/ 2147483646 w 737"/>
                  <a:gd name="T95" fmla="*/ 2147483646 h 648"/>
                  <a:gd name="T96" fmla="*/ 2147483646 w 737"/>
                  <a:gd name="T97" fmla="*/ 2147483646 h 648"/>
                  <a:gd name="T98" fmla="*/ 2147483646 w 737"/>
                  <a:gd name="T99" fmla="*/ 2147483646 h 648"/>
                  <a:gd name="T100" fmla="*/ 2147483646 w 737"/>
                  <a:gd name="T101" fmla="*/ 2147483646 h 648"/>
                  <a:gd name="T102" fmla="*/ 2147483646 w 737"/>
                  <a:gd name="T103" fmla="*/ 2147483646 h 648"/>
                  <a:gd name="T104" fmla="*/ 2147483646 w 737"/>
                  <a:gd name="T105" fmla="*/ 2147483646 h 648"/>
                  <a:gd name="T106" fmla="*/ 2147483646 w 737"/>
                  <a:gd name="T107" fmla="*/ 2147483646 h 648"/>
                  <a:gd name="T108" fmla="*/ 2147483646 w 737"/>
                  <a:gd name="T109" fmla="*/ 2147483646 h 648"/>
                  <a:gd name="T110" fmla="*/ 2147483646 w 737"/>
                  <a:gd name="T111" fmla="*/ 2147483646 h 648"/>
                  <a:gd name="T112" fmla="*/ 2147483646 w 737"/>
                  <a:gd name="T113" fmla="*/ 2147483646 h 648"/>
                  <a:gd name="T114" fmla="*/ 2147483646 w 737"/>
                  <a:gd name="T115" fmla="*/ 2147483646 h 648"/>
                  <a:gd name="T116" fmla="*/ 2147483646 w 737"/>
                  <a:gd name="T117" fmla="*/ 2147483646 h 648"/>
                  <a:gd name="T118" fmla="*/ 2147483646 w 737"/>
                  <a:gd name="T119" fmla="*/ 2147483646 h 648"/>
                  <a:gd name="T120" fmla="*/ 2147483646 w 737"/>
                  <a:gd name="T121" fmla="*/ 2147483646 h 648"/>
                  <a:gd name="T122" fmla="*/ 2147483646 w 737"/>
                  <a:gd name="T123" fmla="*/ 2147483646 h 648"/>
                  <a:gd name="T124" fmla="*/ 2147483646 w 737"/>
                  <a:gd name="T125" fmla="*/ 2147483646 h 6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7" h="648">
                    <a:moveTo>
                      <a:pt x="734" y="266"/>
                    </a:moveTo>
                    <a:cubicBezTo>
                      <a:pt x="734" y="264"/>
                      <a:pt x="733" y="262"/>
                      <a:pt x="733" y="262"/>
                    </a:cubicBezTo>
                    <a:cubicBezTo>
                      <a:pt x="734" y="265"/>
                      <a:pt x="734" y="261"/>
                      <a:pt x="734" y="261"/>
                    </a:cubicBezTo>
                    <a:cubicBezTo>
                      <a:pt x="735" y="262"/>
                      <a:pt x="735" y="263"/>
                      <a:pt x="735" y="264"/>
                    </a:cubicBezTo>
                    <a:cubicBezTo>
                      <a:pt x="737" y="263"/>
                      <a:pt x="733" y="256"/>
                      <a:pt x="732" y="253"/>
                    </a:cubicBezTo>
                    <a:cubicBezTo>
                      <a:pt x="730" y="249"/>
                      <a:pt x="733" y="250"/>
                      <a:pt x="731" y="245"/>
                    </a:cubicBezTo>
                    <a:cubicBezTo>
                      <a:pt x="731" y="245"/>
                      <a:pt x="731" y="247"/>
                      <a:pt x="731" y="247"/>
                    </a:cubicBezTo>
                    <a:cubicBezTo>
                      <a:pt x="729" y="244"/>
                      <a:pt x="727" y="240"/>
                      <a:pt x="728" y="237"/>
                    </a:cubicBezTo>
                    <a:cubicBezTo>
                      <a:pt x="729" y="240"/>
                      <a:pt x="729" y="237"/>
                      <a:pt x="728" y="235"/>
                    </a:cubicBezTo>
                    <a:cubicBezTo>
                      <a:pt x="727" y="234"/>
                      <a:pt x="727" y="233"/>
                      <a:pt x="725" y="230"/>
                    </a:cubicBezTo>
                    <a:cubicBezTo>
                      <a:pt x="727" y="232"/>
                      <a:pt x="723" y="226"/>
                      <a:pt x="726" y="228"/>
                    </a:cubicBezTo>
                    <a:cubicBezTo>
                      <a:pt x="724" y="224"/>
                      <a:pt x="725" y="227"/>
                      <a:pt x="723" y="225"/>
                    </a:cubicBezTo>
                    <a:cubicBezTo>
                      <a:pt x="723" y="222"/>
                      <a:pt x="723" y="225"/>
                      <a:pt x="722" y="222"/>
                    </a:cubicBezTo>
                    <a:cubicBezTo>
                      <a:pt x="722" y="221"/>
                      <a:pt x="721" y="219"/>
                      <a:pt x="722" y="220"/>
                    </a:cubicBezTo>
                    <a:cubicBezTo>
                      <a:pt x="721" y="216"/>
                      <a:pt x="719" y="214"/>
                      <a:pt x="718" y="211"/>
                    </a:cubicBezTo>
                    <a:cubicBezTo>
                      <a:pt x="717" y="210"/>
                      <a:pt x="716" y="210"/>
                      <a:pt x="716" y="209"/>
                    </a:cubicBezTo>
                    <a:cubicBezTo>
                      <a:pt x="714" y="206"/>
                      <a:pt x="713" y="203"/>
                      <a:pt x="711" y="199"/>
                    </a:cubicBezTo>
                    <a:cubicBezTo>
                      <a:pt x="713" y="198"/>
                      <a:pt x="707" y="187"/>
                      <a:pt x="706" y="183"/>
                    </a:cubicBezTo>
                    <a:cubicBezTo>
                      <a:pt x="706" y="183"/>
                      <a:pt x="706" y="184"/>
                      <a:pt x="705" y="183"/>
                    </a:cubicBezTo>
                    <a:cubicBezTo>
                      <a:pt x="704" y="181"/>
                      <a:pt x="705" y="180"/>
                      <a:pt x="703" y="179"/>
                    </a:cubicBezTo>
                    <a:cubicBezTo>
                      <a:pt x="702" y="179"/>
                      <a:pt x="705" y="182"/>
                      <a:pt x="704" y="182"/>
                    </a:cubicBezTo>
                    <a:cubicBezTo>
                      <a:pt x="701" y="178"/>
                      <a:pt x="697" y="172"/>
                      <a:pt x="695" y="168"/>
                    </a:cubicBezTo>
                    <a:cubicBezTo>
                      <a:pt x="696" y="171"/>
                      <a:pt x="698" y="171"/>
                      <a:pt x="697" y="170"/>
                    </a:cubicBezTo>
                    <a:cubicBezTo>
                      <a:pt x="696" y="169"/>
                      <a:pt x="694" y="168"/>
                      <a:pt x="693" y="166"/>
                    </a:cubicBezTo>
                    <a:cubicBezTo>
                      <a:pt x="693" y="166"/>
                      <a:pt x="694" y="165"/>
                      <a:pt x="695" y="166"/>
                    </a:cubicBezTo>
                    <a:cubicBezTo>
                      <a:pt x="692" y="162"/>
                      <a:pt x="689" y="158"/>
                      <a:pt x="687" y="156"/>
                    </a:cubicBezTo>
                    <a:cubicBezTo>
                      <a:pt x="688" y="156"/>
                      <a:pt x="688" y="156"/>
                      <a:pt x="689" y="157"/>
                    </a:cubicBezTo>
                    <a:cubicBezTo>
                      <a:pt x="693" y="161"/>
                      <a:pt x="697" y="170"/>
                      <a:pt x="700" y="171"/>
                    </a:cubicBezTo>
                    <a:cubicBezTo>
                      <a:pt x="698" y="169"/>
                      <a:pt x="696" y="166"/>
                      <a:pt x="694" y="163"/>
                    </a:cubicBezTo>
                    <a:cubicBezTo>
                      <a:pt x="692" y="160"/>
                      <a:pt x="690" y="157"/>
                      <a:pt x="688" y="154"/>
                    </a:cubicBezTo>
                    <a:cubicBezTo>
                      <a:pt x="689" y="153"/>
                      <a:pt x="681" y="146"/>
                      <a:pt x="681" y="143"/>
                    </a:cubicBezTo>
                    <a:cubicBezTo>
                      <a:pt x="678" y="140"/>
                      <a:pt x="674" y="135"/>
                      <a:pt x="670" y="131"/>
                    </a:cubicBezTo>
                    <a:cubicBezTo>
                      <a:pt x="667" y="127"/>
                      <a:pt x="663" y="122"/>
                      <a:pt x="662" y="119"/>
                    </a:cubicBezTo>
                    <a:cubicBezTo>
                      <a:pt x="662" y="120"/>
                      <a:pt x="663" y="120"/>
                      <a:pt x="663" y="120"/>
                    </a:cubicBezTo>
                    <a:cubicBezTo>
                      <a:pt x="661" y="118"/>
                      <a:pt x="660" y="117"/>
                      <a:pt x="659" y="116"/>
                    </a:cubicBezTo>
                    <a:cubicBezTo>
                      <a:pt x="660" y="117"/>
                      <a:pt x="660" y="118"/>
                      <a:pt x="660" y="118"/>
                    </a:cubicBezTo>
                    <a:cubicBezTo>
                      <a:pt x="656" y="114"/>
                      <a:pt x="655" y="113"/>
                      <a:pt x="652" y="110"/>
                    </a:cubicBezTo>
                    <a:cubicBezTo>
                      <a:pt x="653" y="110"/>
                      <a:pt x="653" y="111"/>
                      <a:pt x="654" y="111"/>
                    </a:cubicBezTo>
                    <a:cubicBezTo>
                      <a:pt x="650" y="107"/>
                      <a:pt x="651" y="106"/>
                      <a:pt x="647" y="103"/>
                    </a:cubicBezTo>
                    <a:cubicBezTo>
                      <a:pt x="647" y="104"/>
                      <a:pt x="649" y="106"/>
                      <a:pt x="646" y="104"/>
                    </a:cubicBezTo>
                    <a:cubicBezTo>
                      <a:pt x="647" y="104"/>
                      <a:pt x="645" y="102"/>
                      <a:pt x="644" y="101"/>
                    </a:cubicBezTo>
                    <a:cubicBezTo>
                      <a:pt x="643" y="101"/>
                      <a:pt x="645" y="103"/>
                      <a:pt x="642" y="101"/>
                    </a:cubicBezTo>
                    <a:cubicBezTo>
                      <a:pt x="639" y="98"/>
                      <a:pt x="638" y="98"/>
                      <a:pt x="634" y="95"/>
                    </a:cubicBezTo>
                    <a:cubicBezTo>
                      <a:pt x="635" y="94"/>
                      <a:pt x="631" y="90"/>
                      <a:pt x="633" y="91"/>
                    </a:cubicBezTo>
                    <a:cubicBezTo>
                      <a:pt x="629" y="88"/>
                      <a:pt x="629" y="86"/>
                      <a:pt x="626" y="86"/>
                    </a:cubicBezTo>
                    <a:cubicBezTo>
                      <a:pt x="627" y="86"/>
                      <a:pt x="625" y="84"/>
                      <a:pt x="628" y="84"/>
                    </a:cubicBezTo>
                    <a:cubicBezTo>
                      <a:pt x="626" y="83"/>
                      <a:pt x="626" y="84"/>
                      <a:pt x="625" y="83"/>
                    </a:cubicBezTo>
                    <a:cubicBezTo>
                      <a:pt x="625" y="83"/>
                      <a:pt x="626" y="85"/>
                      <a:pt x="623" y="84"/>
                    </a:cubicBezTo>
                    <a:cubicBezTo>
                      <a:pt x="617" y="78"/>
                      <a:pt x="608" y="70"/>
                      <a:pt x="602" y="68"/>
                    </a:cubicBezTo>
                    <a:cubicBezTo>
                      <a:pt x="602" y="68"/>
                      <a:pt x="602" y="67"/>
                      <a:pt x="603" y="68"/>
                    </a:cubicBezTo>
                    <a:cubicBezTo>
                      <a:pt x="600" y="65"/>
                      <a:pt x="600" y="65"/>
                      <a:pt x="600" y="65"/>
                    </a:cubicBezTo>
                    <a:cubicBezTo>
                      <a:pt x="600" y="66"/>
                      <a:pt x="599" y="66"/>
                      <a:pt x="597" y="65"/>
                    </a:cubicBezTo>
                    <a:cubicBezTo>
                      <a:pt x="599" y="65"/>
                      <a:pt x="596" y="63"/>
                      <a:pt x="596" y="62"/>
                    </a:cubicBezTo>
                    <a:cubicBezTo>
                      <a:pt x="600" y="63"/>
                      <a:pt x="602" y="66"/>
                      <a:pt x="606" y="69"/>
                    </a:cubicBezTo>
                    <a:cubicBezTo>
                      <a:pt x="608" y="69"/>
                      <a:pt x="617" y="76"/>
                      <a:pt x="617" y="77"/>
                    </a:cubicBezTo>
                    <a:cubicBezTo>
                      <a:pt x="617" y="76"/>
                      <a:pt x="614" y="73"/>
                      <a:pt x="610" y="70"/>
                    </a:cubicBezTo>
                    <a:cubicBezTo>
                      <a:pt x="607" y="68"/>
                      <a:pt x="604" y="66"/>
                      <a:pt x="602" y="65"/>
                    </a:cubicBezTo>
                    <a:cubicBezTo>
                      <a:pt x="600" y="63"/>
                      <a:pt x="599" y="62"/>
                      <a:pt x="597" y="60"/>
                    </a:cubicBezTo>
                    <a:cubicBezTo>
                      <a:pt x="595" y="58"/>
                      <a:pt x="592" y="57"/>
                      <a:pt x="590" y="55"/>
                    </a:cubicBezTo>
                    <a:cubicBezTo>
                      <a:pt x="590" y="56"/>
                      <a:pt x="588" y="55"/>
                      <a:pt x="587" y="55"/>
                    </a:cubicBezTo>
                    <a:cubicBezTo>
                      <a:pt x="586" y="55"/>
                      <a:pt x="588" y="56"/>
                      <a:pt x="587" y="57"/>
                    </a:cubicBezTo>
                    <a:cubicBezTo>
                      <a:pt x="590" y="59"/>
                      <a:pt x="589" y="57"/>
                      <a:pt x="591" y="58"/>
                    </a:cubicBezTo>
                    <a:cubicBezTo>
                      <a:pt x="589" y="59"/>
                      <a:pt x="594" y="61"/>
                      <a:pt x="592" y="61"/>
                    </a:cubicBezTo>
                    <a:cubicBezTo>
                      <a:pt x="589" y="59"/>
                      <a:pt x="585" y="55"/>
                      <a:pt x="583" y="56"/>
                    </a:cubicBezTo>
                    <a:cubicBezTo>
                      <a:pt x="582" y="55"/>
                      <a:pt x="581" y="55"/>
                      <a:pt x="579" y="54"/>
                    </a:cubicBezTo>
                    <a:cubicBezTo>
                      <a:pt x="580" y="54"/>
                      <a:pt x="581" y="53"/>
                      <a:pt x="581" y="53"/>
                    </a:cubicBezTo>
                    <a:cubicBezTo>
                      <a:pt x="577" y="51"/>
                      <a:pt x="582" y="55"/>
                      <a:pt x="577" y="53"/>
                    </a:cubicBezTo>
                    <a:cubicBezTo>
                      <a:pt x="576" y="52"/>
                      <a:pt x="576" y="51"/>
                      <a:pt x="574" y="51"/>
                    </a:cubicBezTo>
                    <a:cubicBezTo>
                      <a:pt x="572" y="49"/>
                      <a:pt x="576" y="50"/>
                      <a:pt x="575" y="49"/>
                    </a:cubicBezTo>
                    <a:cubicBezTo>
                      <a:pt x="575" y="49"/>
                      <a:pt x="570" y="47"/>
                      <a:pt x="570" y="46"/>
                    </a:cubicBezTo>
                    <a:cubicBezTo>
                      <a:pt x="570" y="46"/>
                      <a:pt x="570" y="45"/>
                      <a:pt x="572" y="46"/>
                    </a:cubicBezTo>
                    <a:cubicBezTo>
                      <a:pt x="570" y="47"/>
                      <a:pt x="576" y="48"/>
                      <a:pt x="578" y="49"/>
                    </a:cubicBezTo>
                    <a:cubicBezTo>
                      <a:pt x="579" y="50"/>
                      <a:pt x="579" y="51"/>
                      <a:pt x="580" y="52"/>
                    </a:cubicBezTo>
                    <a:cubicBezTo>
                      <a:pt x="581" y="51"/>
                      <a:pt x="584" y="54"/>
                      <a:pt x="585" y="55"/>
                    </a:cubicBezTo>
                    <a:cubicBezTo>
                      <a:pt x="585" y="53"/>
                      <a:pt x="581" y="51"/>
                      <a:pt x="579" y="49"/>
                    </a:cubicBezTo>
                    <a:cubicBezTo>
                      <a:pt x="580" y="49"/>
                      <a:pt x="582" y="51"/>
                      <a:pt x="583" y="50"/>
                    </a:cubicBezTo>
                    <a:cubicBezTo>
                      <a:pt x="580" y="49"/>
                      <a:pt x="577" y="48"/>
                      <a:pt x="576" y="46"/>
                    </a:cubicBezTo>
                    <a:cubicBezTo>
                      <a:pt x="575" y="47"/>
                      <a:pt x="571" y="43"/>
                      <a:pt x="572" y="45"/>
                    </a:cubicBezTo>
                    <a:cubicBezTo>
                      <a:pt x="574" y="47"/>
                      <a:pt x="576" y="46"/>
                      <a:pt x="576" y="48"/>
                    </a:cubicBezTo>
                    <a:cubicBezTo>
                      <a:pt x="573" y="47"/>
                      <a:pt x="572" y="45"/>
                      <a:pt x="569" y="43"/>
                    </a:cubicBezTo>
                    <a:cubicBezTo>
                      <a:pt x="568" y="44"/>
                      <a:pt x="571" y="45"/>
                      <a:pt x="570" y="45"/>
                    </a:cubicBezTo>
                    <a:cubicBezTo>
                      <a:pt x="569" y="45"/>
                      <a:pt x="569" y="45"/>
                      <a:pt x="569" y="45"/>
                    </a:cubicBezTo>
                    <a:cubicBezTo>
                      <a:pt x="565" y="43"/>
                      <a:pt x="564" y="42"/>
                      <a:pt x="562" y="40"/>
                    </a:cubicBezTo>
                    <a:cubicBezTo>
                      <a:pt x="559" y="39"/>
                      <a:pt x="563" y="41"/>
                      <a:pt x="562" y="41"/>
                    </a:cubicBezTo>
                    <a:cubicBezTo>
                      <a:pt x="561" y="40"/>
                      <a:pt x="560" y="40"/>
                      <a:pt x="560" y="40"/>
                    </a:cubicBezTo>
                    <a:cubicBezTo>
                      <a:pt x="559" y="39"/>
                      <a:pt x="557" y="39"/>
                      <a:pt x="558" y="38"/>
                    </a:cubicBezTo>
                    <a:cubicBezTo>
                      <a:pt x="558" y="37"/>
                      <a:pt x="561" y="39"/>
                      <a:pt x="560" y="38"/>
                    </a:cubicBezTo>
                    <a:cubicBezTo>
                      <a:pt x="557" y="37"/>
                      <a:pt x="556" y="36"/>
                      <a:pt x="554" y="35"/>
                    </a:cubicBezTo>
                    <a:cubicBezTo>
                      <a:pt x="553" y="34"/>
                      <a:pt x="553" y="35"/>
                      <a:pt x="550" y="34"/>
                    </a:cubicBezTo>
                    <a:cubicBezTo>
                      <a:pt x="549" y="33"/>
                      <a:pt x="549" y="33"/>
                      <a:pt x="547" y="32"/>
                    </a:cubicBezTo>
                    <a:cubicBezTo>
                      <a:pt x="546" y="32"/>
                      <a:pt x="541" y="30"/>
                      <a:pt x="538" y="28"/>
                    </a:cubicBezTo>
                    <a:cubicBezTo>
                      <a:pt x="537" y="29"/>
                      <a:pt x="535" y="28"/>
                      <a:pt x="534" y="28"/>
                    </a:cubicBezTo>
                    <a:cubicBezTo>
                      <a:pt x="538" y="30"/>
                      <a:pt x="539" y="30"/>
                      <a:pt x="541" y="31"/>
                    </a:cubicBezTo>
                    <a:cubicBezTo>
                      <a:pt x="540" y="31"/>
                      <a:pt x="539" y="31"/>
                      <a:pt x="538" y="31"/>
                    </a:cubicBezTo>
                    <a:cubicBezTo>
                      <a:pt x="540" y="32"/>
                      <a:pt x="541" y="31"/>
                      <a:pt x="542" y="32"/>
                    </a:cubicBezTo>
                    <a:cubicBezTo>
                      <a:pt x="541" y="33"/>
                      <a:pt x="547" y="34"/>
                      <a:pt x="547" y="35"/>
                    </a:cubicBezTo>
                    <a:cubicBezTo>
                      <a:pt x="547" y="35"/>
                      <a:pt x="546" y="35"/>
                      <a:pt x="546" y="36"/>
                    </a:cubicBezTo>
                    <a:cubicBezTo>
                      <a:pt x="551" y="37"/>
                      <a:pt x="558" y="40"/>
                      <a:pt x="560" y="42"/>
                    </a:cubicBezTo>
                    <a:cubicBezTo>
                      <a:pt x="560" y="40"/>
                      <a:pt x="568" y="46"/>
                      <a:pt x="564" y="45"/>
                    </a:cubicBezTo>
                    <a:cubicBezTo>
                      <a:pt x="568" y="47"/>
                      <a:pt x="566" y="45"/>
                      <a:pt x="568" y="46"/>
                    </a:cubicBezTo>
                    <a:cubicBezTo>
                      <a:pt x="568" y="47"/>
                      <a:pt x="570" y="48"/>
                      <a:pt x="569" y="48"/>
                    </a:cubicBezTo>
                    <a:cubicBezTo>
                      <a:pt x="562" y="46"/>
                      <a:pt x="558" y="43"/>
                      <a:pt x="552" y="39"/>
                    </a:cubicBezTo>
                    <a:cubicBezTo>
                      <a:pt x="547" y="38"/>
                      <a:pt x="546" y="36"/>
                      <a:pt x="542" y="35"/>
                    </a:cubicBezTo>
                    <a:cubicBezTo>
                      <a:pt x="542" y="35"/>
                      <a:pt x="542" y="35"/>
                      <a:pt x="542" y="35"/>
                    </a:cubicBezTo>
                    <a:cubicBezTo>
                      <a:pt x="542" y="35"/>
                      <a:pt x="534" y="31"/>
                      <a:pt x="536" y="33"/>
                    </a:cubicBezTo>
                    <a:cubicBezTo>
                      <a:pt x="538" y="33"/>
                      <a:pt x="543" y="36"/>
                      <a:pt x="543" y="37"/>
                    </a:cubicBezTo>
                    <a:cubicBezTo>
                      <a:pt x="538" y="35"/>
                      <a:pt x="536" y="33"/>
                      <a:pt x="531" y="32"/>
                    </a:cubicBezTo>
                    <a:cubicBezTo>
                      <a:pt x="532" y="31"/>
                      <a:pt x="531" y="31"/>
                      <a:pt x="529" y="30"/>
                    </a:cubicBezTo>
                    <a:cubicBezTo>
                      <a:pt x="529" y="31"/>
                      <a:pt x="524" y="29"/>
                      <a:pt x="525" y="29"/>
                    </a:cubicBezTo>
                    <a:cubicBezTo>
                      <a:pt x="522" y="28"/>
                      <a:pt x="518" y="26"/>
                      <a:pt x="515" y="25"/>
                    </a:cubicBezTo>
                    <a:cubicBezTo>
                      <a:pt x="511" y="23"/>
                      <a:pt x="507" y="22"/>
                      <a:pt x="502" y="21"/>
                    </a:cubicBezTo>
                    <a:cubicBezTo>
                      <a:pt x="502" y="20"/>
                      <a:pt x="500" y="20"/>
                      <a:pt x="499" y="19"/>
                    </a:cubicBezTo>
                    <a:cubicBezTo>
                      <a:pt x="497" y="19"/>
                      <a:pt x="495" y="18"/>
                      <a:pt x="494" y="18"/>
                    </a:cubicBezTo>
                    <a:cubicBezTo>
                      <a:pt x="494" y="18"/>
                      <a:pt x="494" y="18"/>
                      <a:pt x="495" y="18"/>
                    </a:cubicBezTo>
                    <a:cubicBezTo>
                      <a:pt x="491" y="17"/>
                      <a:pt x="491" y="16"/>
                      <a:pt x="490" y="16"/>
                    </a:cubicBezTo>
                    <a:cubicBezTo>
                      <a:pt x="487" y="16"/>
                      <a:pt x="493" y="18"/>
                      <a:pt x="491" y="17"/>
                    </a:cubicBezTo>
                    <a:cubicBezTo>
                      <a:pt x="488" y="17"/>
                      <a:pt x="486" y="16"/>
                      <a:pt x="485" y="15"/>
                    </a:cubicBezTo>
                    <a:cubicBezTo>
                      <a:pt x="482" y="14"/>
                      <a:pt x="478" y="14"/>
                      <a:pt x="473" y="13"/>
                    </a:cubicBezTo>
                    <a:cubicBezTo>
                      <a:pt x="469" y="12"/>
                      <a:pt x="465" y="11"/>
                      <a:pt x="462" y="10"/>
                    </a:cubicBezTo>
                    <a:cubicBezTo>
                      <a:pt x="460" y="10"/>
                      <a:pt x="451" y="9"/>
                      <a:pt x="445" y="9"/>
                    </a:cubicBezTo>
                    <a:cubicBezTo>
                      <a:pt x="439" y="8"/>
                      <a:pt x="435" y="7"/>
                      <a:pt x="440" y="7"/>
                    </a:cubicBezTo>
                    <a:cubicBezTo>
                      <a:pt x="434" y="6"/>
                      <a:pt x="427" y="6"/>
                      <a:pt x="423" y="6"/>
                    </a:cubicBezTo>
                    <a:cubicBezTo>
                      <a:pt x="427" y="6"/>
                      <a:pt x="422" y="6"/>
                      <a:pt x="423" y="5"/>
                    </a:cubicBezTo>
                    <a:cubicBezTo>
                      <a:pt x="421" y="5"/>
                      <a:pt x="420" y="5"/>
                      <a:pt x="419" y="4"/>
                    </a:cubicBezTo>
                    <a:cubicBezTo>
                      <a:pt x="419" y="6"/>
                      <a:pt x="413" y="4"/>
                      <a:pt x="412" y="5"/>
                    </a:cubicBezTo>
                    <a:cubicBezTo>
                      <a:pt x="412" y="5"/>
                      <a:pt x="413" y="5"/>
                      <a:pt x="412" y="5"/>
                    </a:cubicBezTo>
                    <a:cubicBezTo>
                      <a:pt x="411" y="4"/>
                      <a:pt x="411" y="4"/>
                      <a:pt x="410" y="3"/>
                    </a:cubicBezTo>
                    <a:cubicBezTo>
                      <a:pt x="412" y="2"/>
                      <a:pt x="413" y="3"/>
                      <a:pt x="416" y="3"/>
                    </a:cubicBezTo>
                    <a:cubicBezTo>
                      <a:pt x="414" y="2"/>
                      <a:pt x="416" y="2"/>
                      <a:pt x="417" y="1"/>
                    </a:cubicBezTo>
                    <a:cubicBezTo>
                      <a:pt x="411" y="1"/>
                      <a:pt x="409" y="1"/>
                      <a:pt x="407" y="1"/>
                    </a:cubicBezTo>
                    <a:cubicBezTo>
                      <a:pt x="405" y="1"/>
                      <a:pt x="403" y="1"/>
                      <a:pt x="398" y="0"/>
                    </a:cubicBezTo>
                    <a:cubicBezTo>
                      <a:pt x="398" y="2"/>
                      <a:pt x="402" y="1"/>
                      <a:pt x="403" y="2"/>
                    </a:cubicBezTo>
                    <a:cubicBezTo>
                      <a:pt x="401" y="2"/>
                      <a:pt x="400" y="2"/>
                      <a:pt x="399" y="2"/>
                    </a:cubicBezTo>
                    <a:cubicBezTo>
                      <a:pt x="399" y="2"/>
                      <a:pt x="399" y="3"/>
                      <a:pt x="401" y="3"/>
                    </a:cubicBezTo>
                    <a:cubicBezTo>
                      <a:pt x="400" y="2"/>
                      <a:pt x="403" y="3"/>
                      <a:pt x="404" y="2"/>
                    </a:cubicBezTo>
                    <a:cubicBezTo>
                      <a:pt x="405" y="2"/>
                      <a:pt x="407" y="2"/>
                      <a:pt x="406" y="3"/>
                    </a:cubicBezTo>
                    <a:cubicBezTo>
                      <a:pt x="405" y="3"/>
                      <a:pt x="402" y="3"/>
                      <a:pt x="403" y="4"/>
                    </a:cubicBezTo>
                    <a:cubicBezTo>
                      <a:pt x="405" y="3"/>
                      <a:pt x="407" y="3"/>
                      <a:pt x="408" y="4"/>
                    </a:cubicBezTo>
                    <a:cubicBezTo>
                      <a:pt x="406" y="4"/>
                      <a:pt x="402" y="4"/>
                      <a:pt x="398" y="4"/>
                    </a:cubicBezTo>
                    <a:cubicBezTo>
                      <a:pt x="396" y="4"/>
                      <a:pt x="394" y="4"/>
                      <a:pt x="392" y="4"/>
                    </a:cubicBezTo>
                    <a:cubicBezTo>
                      <a:pt x="390" y="5"/>
                      <a:pt x="388" y="5"/>
                      <a:pt x="387" y="5"/>
                    </a:cubicBezTo>
                    <a:cubicBezTo>
                      <a:pt x="385" y="5"/>
                      <a:pt x="381" y="5"/>
                      <a:pt x="377" y="5"/>
                    </a:cubicBezTo>
                    <a:cubicBezTo>
                      <a:pt x="373" y="5"/>
                      <a:pt x="369" y="6"/>
                      <a:pt x="369" y="7"/>
                    </a:cubicBezTo>
                    <a:cubicBezTo>
                      <a:pt x="368" y="6"/>
                      <a:pt x="368" y="6"/>
                      <a:pt x="367" y="6"/>
                    </a:cubicBezTo>
                    <a:cubicBezTo>
                      <a:pt x="369" y="5"/>
                      <a:pt x="376" y="5"/>
                      <a:pt x="376" y="4"/>
                    </a:cubicBezTo>
                    <a:cubicBezTo>
                      <a:pt x="372" y="5"/>
                      <a:pt x="366" y="6"/>
                      <a:pt x="369" y="4"/>
                    </a:cubicBezTo>
                    <a:cubicBezTo>
                      <a:pt x="367" y="4"/>
                      <a:pt x="368" y="5"/>
                      <a:pt x="366" y="5"/>
                    </a:cubicBezTo>
                    <a:cubicBezTo>
                      <a:pt x="365" y="4"/>
                      <a:pt x="365" y="4"/>
                      <a:pt x="365" y="4"/>
                    </a:cubicBezTo>
                    <a:cubicBezTo>
                      <a:pt x="367" y="4"/>
                      <a:pt x="373" y="3"/>
                      <a:pt x="370" y="3"/>
                    </a:cubicBezTo>
                    <a:cubicBezTo>
                      <a:pt x="369" y="4"/>
                      <a:pt x="365" y="3"/>
                      <a:pt x="363" y="3"/>
                    </a:cubicBezTo>
                    <a:cubicBezTo>
                      <a:pt x="363" y="4"/>
                      <a:pt x="360" y="4"/>
                      <a:pt x="357" y="5"/>
                    </a:cubicBezTo>
                    <a:cubicBezTo>
                      <a:pt x="355" y="5"/>
                      <a:pt x="352" y="5"/>
                      <a:pt x="351" y="4"/>
                    </a:cubicBezTo>
                    <a:cubicBezTo>
                      <a:pt x="351" y="4"/>
                      <a:pt x="352" y="4"/>
                      <a:pt x="353" y="3"/>
                    </a:cubicBezTo>
                    <a:cubicBezTo>
                      <a:pt x="356" y="3"/>
                      <a:pt x="360" y="3"/>
                      <a:pt x="360" y="2"/>
                    </a:cubicBezTo>
                    <a:cubicBezTo>
                      <a:pt x="362" y="2"/>
                      <a:pt x="362" y="3"/>
                      <a:pt x="361" y="4"/>
                    </a:cubicBezTo>
                    <a:cubicBezTo>
                      <a:pt x="365" y="3"/>
                      <a:pt x="361" y="3"/>
                      <a:pt x="363" y="2"/>
                    </a:cubicBezTo>
                    <a:cubicBezTo>
                      <a:pt x="364" y="3"/>
                      <a:pt x="366" y="3"/>
                      <a:pt x="367" y="2"/>
                    </a:cubicBezTo>
                    <a:cubicBezTo>
                      <a:pt x="366" y="2"/>
                      <a:pt x="362" y="2"/>
                      <a:pt x="357" y="2"/>
                    </a:cubicBezTo>
                    <a:cubicBezTo>
                      <a:pt x="352" y="3"/>
                      <a:pt x="348" y="3"/>
                      <a:pt x="345" y="4"/>
                    </a:cubicBezTo>
                    <a:cubicBezTo>
                      <a:pt x="343" y="4"/>
                      <a:pt x="340" y="5"/>
                      <a:pt x="337" y="5"/>
                    </a:cubicBezTo>
                    <a:cubicBezTo>
                      <a:pt x="334" y="6"/>
                      <a:pt x="331" y="6"/>
                      <a:pt x="330" y="5"/>
                    </a:cubicBezTo>
                    <a:cubicBezTo>
                      <a:pt x="327" y="6"/>
                      <a:pt x="323" y="7"/>
                      <a:pt x="322" y="6"/>
                    </a:cubicBezTo>
                    <a:cubicBezTo>
                      <a:pt x="319" y="6"/>
                      <a:pt x="321" y="7"/>
                      <a:pt x="318" y="8"/>
                    </a:cubicBezTo>
                    <a:cubicBezTo>
                      <a:pt x="313" y="8"/>
                      <a:pt x="314" y="7"/>
                      <a:pt x="311" y="6"/>
                    </a:cubicBezTo>
                    <a:cubicBezTo>
                      <a:pt x="312" y="7"/>
                      <a:pt x="305" y="9"/>
                      <a:pt x="302" y="9"/>
                    </a:cubicBezTo>
                    <a:cubicBezTo>
                      <a:pt x="302" y="9"/>
                      <a:pt x="303" y="8"/>
                      <a:pt x="303" y="8"/>
                    </a:cubicBezTo>
                    <a:cubicBezTo>
                      <a:pt x="300" y="8"/>
                      <a:pt x="300" y="11"/>
                      <a:pt x="297" y="10"/>
                    </a:cubicBezTo>
                    <a:cubicBezTo>
                      <a:pt x="295" y="10"/>
                      <a:pt x="301" y="8"/>
                      <a:pt x="298" y="9"/>
                    </a:cubicBezTo>
                    <a:cubicBezTo>
                      <a:pt x="296" y="10"/>
                      <a:pt x="294" y="9"/>
                      <a:pt x="293" y="11"/>
                    </a:cubicBezTo>
                    <a:cubicBezTo>
                      <a:pt x="291" y="11"/>
                      <a:pt x="291" y="11"/>
                      <a:pt x="290" y="11"/>
                    </a:cubicBezTo>
                    <a:cubicBezTo>
                      <a:pt x="288" y="12"/>
                      <a:pt x="273" y="18"/>
                      <a:pt x="274" y="15"/>
                    </a:cubicBezTo>
                    <a:cubicBezTo>
                      <a:pt x="273" y="16"/>
                      <a:pt x="271" y="17"/>
                      <a:pt x="269" y="17"/>
                    </a:cubicBezTo>
                    <a:cubicBezTo>
                      <a:pt x="267" y="18"/>
                      <a:pt x="265" y="19"/>
                      <a:pt x="262" y="20"/>
                    </a:cubicBezTo>
                    <a:cubicBezTo>
                      <a:pt x="258" y="22"/>
                      <a:pt x="254" y="23"/>
                      <a:pt x="249" y="25"/>
                    </a:cubicBezTo>
                    <a:cubicBezTo>
                      <a:pt x="245" y="27"/>
                      <a:pt x="240" y="29"/>
                      <a:pt x="236" y="30"/>
                    </a:cubicBezTo>
                    <a:cubicBezTo>
                      <a:pt x="232" y="32"/>
                      <a:pt x="228" y="34"/>
                      <a:pt x="225" y="36"/>
                    </a:cubicBezTo>
                    <a:cubicBezTo>
                      <a:pt x="225" y="35"/>
                      <a:pt x="225" y="35"/>
                      <a:pt x="227" y="34"/>
                    </a:cubicBezTo>
                    <a:cubicBezTo>
                      <a:pt x="227" y="34"/>
                      <a:pt x="229" y="34"/>
                      <a:pt x="230" y="32"/>
                    </a:cubicBezTo>
                    <a:cubicBezTo>
                      <a:pt x="229" y="33"/>
                      <a:pt x="228" y="33"/>
                      <a:pt x="228" y="32"/>
                    </a:cubicBezTo>
                    <a:cubicBezTo>
                      <a:pt x="230" y="31"/>
                      <a:pt x="233" y="31"/>
                      <a:pt x="234" y="29"/>
                    </a:cubicBezTo>
                    <a:cubicBezTo>
                      <a:pt x="232" y="30"/>
                      <a:pt x="226" y="33"/>
                      <a:pt x="224" y="34"/>
                    </a:cubicBezTo>
                    <a:cubicBezTo>
                      <a:pt x="224" y="34"/>
                      <a:pt x="225" y="35"/>
                      <a:pt x="223" y="36"/>
                    </a:cubicBezTo>
                    <a:cubicBezTo>
                      <a:pt x="223" y="34"/>
                      <a:pt x="220" y="38"/>
                      <a:pt x="218" y="38"/>
                    </a:cubicBezTo>
                    <a:cubicBezTo>
                      <a:pt x="220" y="36"/>
                      <a:pt x="217" y="36"/>
                      <a:pt x="217" y="38"/>
                    </a:cubicBezTo>
                    <a:cubicBezTo>
                      <a:pt x="218" y="36"/>
                      <a:pt x="217" y="38"/>
                      <a:pt x="216" y="39"/>
                    </a:cubicBezTo>
                    <a:cubicBezTo>
                      <a:pt x="213" y="40"/>
                      <a:pt x="211" y="38"/>
                      <a:pt x="209" y="41"/>
                    </a:cubicBezTo>
                    <a:cubicBezTo>
                      <a:pt x="209" y="41"/>
                      <a:pt x="212" y="39"/>
                      <a:pt x="212" y="40"/>
                    </a:cubicBezTo>
                    <a:cubicBezTo>
                      <a:pt x="212" y="41"/>
                      <a:pt x="207" y="43"/>
                      <a:pt x="205" y="44"/>
                    </a:cubicBezTo>
                    <a:cubicBezTo>
                      <a:pt x="205" y="45"/>
                      <a:pt x="204" y="46"/>
                      <a:pt x="203" y="47"/>
                    </a:cubicBezTo>
                    <a:cubicBezTo>
                      <a:pt x="202" y="49"/>
                      <a:pt x="200" y="50"/>
                      <a:pt x="198" y="51"/>
                    </a:cubicBezTo>
                    <a:cubicBezTo>
                      <a:pt x="201" y="49"/>
                      <a:pt x="199" y="50"/>
                      <a:pt x="198" y="49"/>
                    </a:cubicBezTo>
                    <a:cubicBezTo>
                      <a:pt x="194" y="52"/>
                      <a:pt x="191" y="54"/>
                      <a:pt x="186" y="56"/>
                    </a:cubicBezTo>
                    <a:cubicBezTo>
                      <a:pt x="187" y="55"/>
                      <a:pt x="193" y="52"/>
                      <a:pt x="191" y="53"/>
                    </a:cubicBezTo>
                    <a:cubicBezTo>
                      <a:pt x="187" y="55"/>
                      <a:pt x="186" y="55"/>
                      <a:pt x="188" y="53"/>
                    </a:cubicBezTo>
                    <a:cubicBezTo>
                      <a:pt x="185" y="56"/>
                      <a:pt x="184" y="55"/>
                      <a:pt x="182" y="58"/>
                    </a:cubicBezTo>
                    <a:cubicBezTo>
                      <a:pt x="181" y="58"/>
                      <a:pt x="180" y="58"/>
                      <a:pt x="180" y="58"/>
                    </a:cubicBezTo>
                    <a:cubicBezTo>
                      <a:pt x="180" y="57"/>
                      <a:pt x="181" y="56"/>
                      <a:pt x="183" y="55"/>
                    </a:cubicBezTo>
                    <a:cubicBezTo>
                      <a:pt x="179" y="56"/>
                      <a:pt x="178" y="57"/>
                      <a:pt x="175" y="58"/>
                    </a:cubicBezTo>
                    <a:cubicBezTo>
                      <a:pt x="175" y="59"/>
                      <a:pt x="179" y="56"/>
                      <a:pt x="177" y="58"/>
                    </a:cubicBezTo>
                    <a:cubicBezTo>
                      <a:pt x="174" y="60"/>
                      <a:pt x="175" y="61"/>
                      <a:pt x="172" y="62"/>
                    </a:cubicBezTo>
                    <a:cubicBezTo>
                      <a:pt x="172" y="61"/>
                      <a:pt x="168" y="64"/>
                      <a:pt x="167" y="65"/>
                    </a:cubicBezTo>
                    <a:cubicBezTo>
                      <a:pt x="169" y="62"/>
                      <a:pt x="173" y="61"/>
                      <a:pt x="174" y="59"/>
                    </a:cubicBezTo>
                    <a:cubicBezTo>
                      <a:pt x="172" y="60"/>
                      <a:pt x="169" y="62"/>
                      <a:pt x="169" y="61"/>
                    </a:cubicBezTo>
                    <a:cubicBezTo>
                      <a:pt x="171" y="59"/>
                      <a:pt x="175" y="57"/>
                      <a:pt x="175" y="56"/>
                    </a:cubicBezTo>
                    <a:cubicBezTo>
                      <a:pt x="171" y="58"/>
                      <a:pt x="168" y="61"/>
                      <a:pt x="166" y="60"/>
                    </a:cubicBezTo>
                    <a:cubicBezTo>
                      <a:pt x="166" y="62"/>
                      <a:pt x="160" y="65"/>
                      <a:pt x="159" y="68"/>
                    </a:cubicBezTo>
                    <a:cubicBezTo>
                      <a:pt x="157" y="68"/>
                      <a:pt x="159" y="67"/>
                      <a:pt x="157" y="67"/>
                    </a:cubicBezTo>
                    <a:cubicBezTo>
                      <a:pt x="155" y="70"/>
                      <a:pt x="153" y="69"/>
                      <a:pt x="153" y="70"/>
                    </a:cubicBezTo>
                    <a:cubicBezTo>
                      <a:pt x="155" y="69"/>
                      <a:pt x="154" y="71"/>
                      <a:pt x="153" y="71"/>
                    </a:cubicBezTo>
                    <a:cubicBezTo>
                      <a:pt x="153" y="71"/>
                      <a:pt x="151" y="73"/>
                      <a:pt x="149" y="74"/>
                    </a:cubicBezTo>
                    <a:cubicBezTo>
                      <a:pt x="149" y="73"/>
                      <a:pt x="147" y="75"/>
                      <a:pt x="147" y="74"/>
                    </a:cubicBezTo>
                    <a:cubicBezTo>
                      <a:pt x="144" y="77"/>
                      <a:pt x="141" y="80"/>
                      <a:pt x="138" y="82"/>
                    </a:cubicBezTo>
                    <a:cubicBezTo>
                      <a:pt x="135" y="84"/>
                      <a:pt x="132" y="86"/>
                      <a:pt x="129" y="89"/>
                    </a:cubicBezTo>
                    <a:cubicBezTo>
                      <a:pt x="129" y="89"/>
                      <a:pt x="129" y="88"/>
                      <a:pt x="128" y="89"/>
                    </a:cubicBezTo>
                    <a:cubicBezTo>
                      <a:pt x="127" y="91"/>
                      <a:pt x="125" y="93"/>
                      <a:pt x="123" y="95"/>
                    </a:cubicBezTo>
                    <a:cubicBezTo>
                      <a:pt x="123" y="94"/>
                      <a:pt x="124" y="93"/>
                      <a:pt x="124" y="93"/>
                    </a:cubicBezTo>
                    <a:cubicBezTo>
                      <a:pt x="121" y="95"/>
                      <a:pt x="112" y="106"/>
                      <a:pt x="114" y="101"/>
                    </a:cubicBezTo>
                    <a:cubicBezTo>
                      <a:pt x="112" y="104"/>
                      <a:pt x="108" y="111"/>
                      <a:pt x="106" y="109"/>
                    </a:cubicBezTo>
                    <a:cubicBezTo>
                      <a:pt x="105" y="112"/>
                      <a:pt x="107" y="110"/>
                      <a:pt x="107" y="111"/>
                    </a:cubicBezTo>
                    <a:cubicBezTo>
                      <a:pt x="103" y="114"/>
                      <a:pt x="99" y="118"/>
                      <a:pt x="96" y="122"/>
                    </a:cubicBezTo>
                    <a:cubicBezTo>
                      <a:pt x="93" y="126"/>
                      <a:pt x="90" y="130"/>
                      <a:pt x="87" y="133"/>
                    </a:cubicBezTo>
                    <a:cubicBezTo>
                      <a:pt x="88" y="134"/>
                      <a:pt x="81" y="139"/>
                      <a:pt x="81" y="142"/>
                    </a:cubicBezTo>
                    <a:cubicBezTo>
                      <a:pt x="80" y="143"/>
                      <a:pt x="79" y="144"/>
                      <a:pt x="79" y="144"/>
                    </a:cubicBezTo>
                    <a:cubicBezTo>
                      <a:pt x="82" y="139"/>
                      <a:pt x="84" y="135"/>
                      <a:pt x="87" y="131"/>
                    </a:cubicBezTo>
                    <a:cubicBezTo>
                      <a:pt x="89" y="128"/>
                      <a:pt x="92" y="124"/>
                      <a:pt x="96" y="120"/>
                    </a:cubicBezTo>
                    <a:cubicBezTo>
                      <a:pt x="94" y="118"/>
                      <a:pt x="92" y="123"/>
                      <a:pt x="90" y="122"/>
                    </a:cubicBezTo>
                    <a:cubicBezTo>
                      <a:pt x="101" y="105"/>
                      <a:pt x="112" y="90"/>
                      <a:pt x="127" y="79"/>
                    </a:cubicBezTo>
                    <a:cubicBezTo>
                      <a:pt x="141" y="64"/>
                      <a:pt x="159" y="52"/>
                      <a:pt x="173" y="38"/>
                    </a:cubicBezTo>
                    <a:cubicBezTo>
                      <a:pt x="178" y="34"/>
                      <a:pt x="184" y="30"/>
                      <a:pt x="190" y="26"/>
                    </a:cubicBezTo>
                    <a:cubicBezTo>
                      <a:pt x="196" y="22"/>
                      <a:pt x="203" y="18"/>
                      <a:pt x="209" y="15"/>
                    </a:cubicBezTo>
                    <a:cubicBezTo>
                      <a:pt x="206" y="15"/>
                      <a:pt x="202" y="18"/>
                      <a:pt x="197" y="21"/>
                    </a:cubicBezTo>
                    <a:cubicBezTo>
                      <a:pt x="195" y="22"/>
                      <a:pt x="193" y="24"/>
                      <a:pt x="190" y="25"/>
                    </a:cubicBezTo>
                    <a:cubicBezTo>
                      <a:pt x="188" y="26"/>
                      <a:pt x="186" y="27"/>
                      <a:pt x="185" y="28"/>
                    </a:cubicBezTo>
                    <a:cubicBezTo>
                      <a:pt x="185" y="27"/>
                      <a:pt x="184" y="26"/>
                      <a:pt x="185" y="25"/>
                    </a:cubicBezTo>
                    <a:cubicBezTo>
                      <a:pt x="179" y="28"/>
                      <a:pt x="175" y="30"/>
                      <a:pt x="171" y="30"/>
                    </a:cubicBezTo>
                    <a:cubicBezTo>
                      <a:pt x="163" y="37"/>
                      <a:pt x="153" y="42"/>
                      <a:pt x="147" y="45"/>
                    </a:cubicBezTo>
                    <a:cubicBezTo>
                      <a:pt x="144" y="47"/>
                      <a:pt x="146" y="47"/>
                      <a:pt x="144" y="49"/>
                    </a:cubicBezTo>
                    <a:cubicBezTo>
                      <a:pt x="143" y="48"/>
                      <a:pt x="142" y="50"/>
                      <a:pt x="142" y="49"/>
                    </a:cubicBezTo>
                    <a:cubicBezTo>
                      <a:pt x="140" y="51"/>
                      <a:pt x="137" y="53"/>
                      <a:pt x="136" y="53"/>
                    </a:cubicBezTo>
                    <a:cubicBezTo>
                      <a:pt x="132" y="58"/>
                      <a:pt x="131" y="56"/>
                      <a:pt x="128" y="61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3" y="64"/>
                      <a:pt x="119" y="67"/>
                      <a:pt x="116" y="70"/>
                    </a:cubicBezTo>
                    <a:cubicBezTo>
                      <a:pt x="113" y="72"/>
                      <a:pt x="109" y="75"/>
                      <a:pt x="106" y="79"/>
                    </a:cubicBezTo>
                    <a:cubicBezTo>
                      <a:pt x="106" y="79"/>
                      <a:pt x="105" y="79"/>
                      <a:pt x="105" y="79"/>
                    </a:cubicBezTo>
                    <a:cubicBezTo>
                      <a:pt x="101" y="83"/>
                      <a:pt x="99" y="85"/>
                      <a:pt x="97" y="86"/>
                    </a:cubicBezTo>
                    <a:cubicBezTo>
                      <a:pt x="94" y="89"/>
                      <a:pt x="92" y="92"/>
                      <a:pt x="89" y="95"/>
                    </a:cubicBezTo>
                    <a:cubicBezTo>
                      <a:pt x="87" y="98"/>
                      <a:pt x="84" y="101"/>
                      <a:pt x="82" y="104"/>
                    </a:cubicBezTo>
                    <a:cubicBezTo>
                      <a:pt x="77" y="109"/>
                      <a:pt x="72" y="115"/>
                      <a:pt x="68" y="123"/>
                    </a:cubicBezTo>
                    <a:cubicBezTo>
                      <a:pt x="67" y="123"/>
                      <a:pt x="66" y="124"/>
                      <a:pt x="65" y="125"/>
                    </a:cubicBezTo>
                    <a:cubicBezTo>
                      <a:pt x="64" y="128"/>
                      <a:pt x="61" y="132"/>
                      <a:pt x="59" y="136"/>
                    </a:cubicBezTo>
                    <a:cubicBezTo>
                      <a:pt x="56" y="140"/>
                      <a:pt x="53" y="145"/>
                      <a:pt x="52" y="148"/>
                    </a:cubicBezTo>
                    <a:cubicBezTo>
                      <a:pt x="52" y="149"/>
                      <a:pt x="52" y="150"/>
                      <a:pt x="52" y="151"/>
                    </a:cubicBezTo>
                    <a:cubicBezTo>
                      <a:pt x="50" y="154"/>
                      <a:pt x="52" y="149"/>
                      <a:pt x="50" y="153"/>
                    </a:cubicBezTo>
                    <a:cubicBezTo>
                      <a:pt x="49" y="156"/>
                      <a:pt x="53" y="151"/>
                      <a:pt x="51" y="153"/>
                    </a:cubicBezTo>
                    <a:cubicBezTo>
                      <a:pt x="51" y="154"/>
                      <a:pt x="50" y="155"/>
                      <a:pt x="49" y="156"/>
                    </a:cubicBezTo>
                    <a:cubicBezTo>
                      <a:pt x="50" y="156"/>
                      <a:pt x="48" y="160"/>
                      <a:pt x="46" y="163"/>
                    </a:cubicBezTo>
                    <a:cubicBezTo>
                      <a:pt x="46" y="166"/>
                      <a:pt x="45" y="169"/>
                      <a:pt x="44" y="173"/>
                    </a:cubicBezTo>
                    <a:cubicBezTo>
                      <a:pt x="43" y="176"/>
                      <a:pt x="42" y="180"/>
                      <a:pt x="42" y="182"/>
                    </a:cubicBezTo>
                    <a:cubicBezTo>
                      <a:pt x="36" y="193"/>
                      <a:pt x="36" y="200"/>
                      <a:pt x="36" y="207"/>
                    </a:cubicBezTo>
                    <a:cubicBezTo>
                      <a:pt x="34" y="208"/>
                      <a:pt x="35" y="210"/>
                      <a:pt x="34" y="211"/>
                    </a:cubicBezTo>
                    <a:cubicBezTo>
                      <a:pt x="36" y="209"/>
                      <a:pt x="36" y="208"/>
                      <a:pt x="37" y="209"/>
                    </a:cubicBezTo>
                    <a:cubicBezTo>
                      <a:pt x="37" y="210"/>
                      <a:pt x="37" y="210"/>
                      <a:pt x="37" y="212"/>
                    </a:cubicBezTo>
                    <a:cubicBezTo>
                      <a:pt x="36" y="212"/>
                      <a:pt x="36" y="210"/>
                      <a:pt x="36" y="210"/>
                    </a:cubicBezTo>
                    <a:cubicBezTo>
                      <a:pt x="36" y="214"/>
                      <a:pt x="35" y="215"/>
                      <a:pt x="35" y="218"/>
                    </a:cubicBezTo>
                    <a:cubicBezTo>
                      <a:pt x="37" y="213"/>
                      <a:pt x="35" y="222"/>
                      <a:pt x="34" y="223"/>
                    </a:cubicBezTo>
                    <a:cubicBezTo>
                      <a:pt x="36" y="221"/>
                      <a:pt x="37" y="217"/>
                      <a:pt x="37" y="214"/>
                    </a:cubicBezTo>
                    <a:cubicBezTo>
                      <a:pt x="38" y="215"/>
                      <a:pt x="39" y="214"/>
                      <a:pt x="38" y="215"/>
                    </a:cubicBezTo>
                    <a:cubicBezTo>
                      <a:pt x="36" y="221"/>
                      <a:pt x="34" y="225"/>
                      <a:pt x="32" y="232"/>
                    </a:cubicBezTo>
                    <a:cubicBezTo>
                      <a:pt x="32" y="233"/>
                      <a:pt x="34" y="230"/>
                      <a:pt x="32" y="235"/>
                    </a:cubicBezTo>
                    <a:cubicBezTo>
                      <a:pt x="31" y="235"/>
                      <a:pt x="30" y="239"/>
                      <a:pt x="30" y="235"/>
                    </a:cubicBezTo>
                    <a:cubicBezTo>
                      <a:pt x="29" y="239"/>
                      <a:pt x="30" y="238"/>
                      <a:pt x="29" y="242"/>
                    </a:cubicBezTo>
                    <a:cubicBezTo>
                      <a:pt x="28" y="242"/>
                      <a:pt x="28" y="242"/>
                      <a:pt x="28" y="242"/>
                    </a:cubicBezTo>
                    <a:cubicBezTo>
                      <a:pt x="27" y="245"/>
                      <a:pt x="28" y="244"/>
                      <a:pt x="27" y="246"/>
                    </a:cubicBezTo>
                    <a:cubicBezTo>
                      <a:pt x="26" y="248"/>
                      <a:pt x="25" y="250"/>
                      <a:pt x="24" y="252"/>
                    </a:cubicBezTo>
                    <a:cubicBezTo>
                      <a:pt x="23" y="253"/>
                      <a:pt x="22" y="255"/>
                      <a:pt x="21" y="257"/>
                    </a:cubicBezTo>
                    <a:cubicBezTo>
                      <a:pt x="23" y="252"/>
                      <a:pt x="23" y="247"/>
                      <a:pt x="25" y="244"/>
                    </a:cubicBezTo>
                    <a:cubicBezTo>
                      <a:pt x="25" y="246"/>
                      <a:pt x="24" y="249"/>
                      <a:pt x="25" y="250"/>
                    </a:cubicBezTo>
                    <a:cubicBezTo>
                      <a:pt x="27" y="245"/>
                      <a:pt x="25" y="244"/>
                      <a:pt x="27" y="240"/>
                    </a:cubicBezTo>
                    <a:cubicBezTo>
                      <a:pt x="28" y="232"/>
                      <a:pt x="34" y="225"/>
                      <a:pt x="33" y="221"/>
                    </a:cubicBezTo>
                    <a:cubicBezTo>
                      <a:pt x="30" y="228"/>
                      <a:pt x="24" y="233"/>
                      <a:pt x="26" y="236"/>
                    </a:cubicBezTo>
                    <a:cubicBezTo>
                      <a:pt x="25" y="236"/>
                      <a:pt x="27" y="231"/>
                      <a:pt x="27" y="232"/>
                    </a:cubicBezTo>
                    <a:cubicBezTo>
                      <a:pt x="28" y="233"/>
                      <a:pt x="28" y="233"/>
                      <a:pt x="27" y="236"/>
                    </a:cubicBezTo>
                    <a:cubicBezTo>
                      <a:pt x="25" y="238"/>
                      <a:pt x="26" y="239"/>
                      <a:pt x="24" y="244"/>
                    </a:cubicBezTo>
                    <a:cubicBezTo>
                      <a:pt x="24" y="242"/>
                      <a:pt x="22" y="249"/>
                      <a:pt x="23" y="244"/>
                    </a:cubicBezTo>
                    <a:cubicBezTo>
                      <a:pt x="21" y="246"/>
                      <a:pt x="21" y="252"/>
                      <a:pt x="19" y="252"/>
                    </a:cubicBezTo>
                    <a:cubicBezTo>
                      <a:pt x="20" y="250"/>
                      <a:pt x="21" y="246"/>
                      <a:pt x="21" y="246"/>
                    </a:cubicBezTo>
                    <a:cubicBezTo>
                      <a:pt x="20" y="249"/>
                      <a:pt x="21" y="242"/>
                      <a:pt x="20" y="246"/>
                    </a:cubicBezTo>
                    <a:cubicBezTo>
                      <a:pt x="19" y="250"/>
                      <a:pt x="17" y="251"/>
                      <a:pt x="17" y="255"/>
                    </a:cubicBezTo>
                    <a:cubicBezTo>
                      <a:pt x="16" y="255"/>
                      <a:pt x="17" y="254"/>
                      <a:pt x="16" y="255"/>
                    </a:cubicBezTo>
                    <a:cubicBezTo>
                      <a:pt x="16" y="257"/>
                      <a:pt x="16" y="257"/>
                      <a:pt x="15" y="259"/>
                    </a:cubicBezTo>
                    <a:cubicBezTo>
                      <a:pt x="15" y="260"/>
                      <a:pt x="16" y="256"/>
                      <a:pt x="17" y="256"/>
                    </a:cubicBezTo>
                    <a:cubicBezTo>
                      <a:pt x="14" y="266"/>
                      <a:pt x="14" y="269"/>
                      <a:pt x="11" y="273"/>
                    </a:cubicBezTo>
                    <a:cubicBezTo>
                      <a:pt x="11" y="272"/>
                      <a:pt x="12" y="271"/>
                      <a:pt x="11" y="271"/>
                    </a:cubicBezTo>
                    <a:cubicBezTo>
                      <a:pt x="11" y="272"/>
                      <a:pt x="11" y="273"/>
                      <a:pt x="10" y="273"/>
                    </a:cubicBezTo>
                    <a:cubicBezTo>
                      <a:pt x="9" y="277"/>
                      <a:pt x="10" y="278"/>
                      <a:pt x="10" y="281"/>
                    </a:cubicBezTo>
                    <a:cubicBezTo>
                      <a:pt x="9" y="283"/>
                      <a:pt x="8" y="286"/>
                      <a:pt x="7" y="290"/>
                    </a:cubicBezTo>
                    <a:cubicBezTo>
                      <a:pt x="6" y="293"/>
                      <a:pt x="5" y="296"/>
                      <a:pt x="4" y="300"/>
                    </a:cubicBezTo>
                    <a:cubicBezTo>
                      <a:pt x="3" y="307"/>
                      <a:pt x="2" y="315"/>
                      <a:pt x="1" y="324"/>
                    </a:cubicBezTo>
                    <a:cubicBezTo>
                      <a:pt x="1" y="324"/>
                      <a:pt x="1" y="322"/>
                      <a:pt x="0" y="322"/>
                    </a:cubicBezTo>
                    <a:cubicBezTo>
                      <a:pt x="0" y="327"/>
                      <a:pt x="1" y="330"/>
                      <a:pt x="2" y="327"/>
                    </a:cubicBezTo>
                    <a:cubicBezTo>
                      <a:pt x="2" y="329"/>
                      <a:pt x="2" y="329"/>
                      <a:pt x="2" y="331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3" y="335"/>
                      <a:pt x="4" y="337"/>
                      <a:pt x="5" y="337"/>
                    </a:cubicBezTo>
                    <a:cubicBezTo>
                      <a:pt x="6" y="335"/>
                      <a:pt x="7" y="337"/>
                      <a:pt x="8" y="334"/>
                    </a:cubicBezTo>
                    <a:cubicBezTo>
                      <a:pt x="7" y="332"/>
                      <a:pt x="7" y="330"/>
                      <a:pt x="8" y="327"/>
                    </a:cubicBezTo>
                    <a:cubicBezTo>
                      <a:pt x="7" y="327"/>
                      <a:pt x="6" y="328"/>
                      <a:pt x="6" y="324"/>
                    </a:cubicBezTo>
                    <a:cubicBezTo>
                      <a:pt x="8" y="327"/>
                      <a:pt x="7" y="325"/>
                      <a:pt x="8" y="321"/>
                    </a:cubicBezTo>
                    <a:cubicBezTo>
                      <a:pt x="9" y="322"/>
                      <a:pt x="10" y="327"/>
                      <a:pt x="8" y="330"/>
                    </a:cubicBezTo>
                    <a:cubicBezTo>
                      <a:pt x="9" y="330"/>
                      <a:pt x="9" y="330"/>
                      <a:pt x="9" y="330"/>
                    </a:cubicBezTo>
                    <a:cubicBezTo>
                      <a:pt x="10" y="325"/>
                      <a:pt x="10" y="322"/>
                      <a:pt x="9" y="319"/>
                    </a:cubicBezTo>
                    <a:cubicBezTo>
                      <a:pt x="10" y="319"/>
                      <a:pt x="10" y="322"/>
                      <a:pt x="10" y="323"/>
                    </a:cubicBezTo>
                    <a:cubicBezTo>
                      <a:pt x="11" y="321"/>
                      <a:pt x="11" y="318"/>
                      <a:pt x="11" y="314"/>
                    </a:cubicBezTo>
                    <a:cubicBezTo>
                      <a:pt x="12" y="313"/>
                      <a:pt x="12" y="311"/>
                      <a:pt x="12" y="309"/>
                    </a:cubicBezTo>
                    <a:cubicBezTo>
                      <a:pt x="12" y="307"/>
                      <a:pt x="13" y="306"/>
                      <a:pt x="13" y="304"/>
                    </a:cubicBezTo>
                    <a:cubicBezTo>
                      <a:pt x="14" y="297"/>
                      <a:pt x="16" y="292"/>
                      <a:pt x="18" y="293"/>
                    </a:cubicBezTo>
                    <a:cubicBezTo>
                      <a:pt x="19" y="289"/>
                      <a:pt x="20" y="285"/>
                      <a:pt x="21" y="281"/>
                    </a:cubicBezTo>
                    <a:cubicBezTo>
                      <a:pt x="20" y="280"/>
                      <a:pt x="19" y="283"/>
                      <a:pt x="19" y="283"/>
                    </a:cubicBezTo>
                    <a:cubicBezTo>
                      <a:pt x="19" y="279"/>
                      <a:pt x="20" y="276"/>
                      <a:pt x="22" y="274"/>
                    </a:cubicBezTo>
                    <a:cubicBezTo>
                      <a:pt x="21" y="275"/>
                      <a:pt x="22" y="269"/>
                      <a:pt x="23" y="268"/>
                    </a:cubicBezTo>
                    <a:cubicBezTo>
                      <a:pt x="22" y="268"/>
                      <a:pt x="23" y="263"/>
                      <a:pt x="24" y="262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4" y="264"/>
                      <a:pt x="23" y="266"/>
                      <a:pt x="24" y="267"/>
                    </a:cubicBezTo>
                    <a:cubicBezTo>
                      <a:pt x="25" y="264"/>
                      <a:pt x="25" y="263"/>
                      <a:pt x="26" y="263"/>
                    </a:cubicBezTo>
                    <a:cubicBezTo>
                      <a:pt x="26" y="261"/>
                      <a:pt x="26" y="260"/>
                      <a:pt x="26" y="259"/>
                    </a:cubicBezTo>
                    <a:cubicBezTo>
                      <a:pt x="25" y="260"/>
                      <a:pt x="26" y="262"/>
                      <a:pt x="25" y="263"/>
                    </a:cubicBezTo>
                    <a:cubicBezTo>
                      <a:pt x="24" y="262"/>
                      <a:pt x="24" y="261"/>
                      <a:pt x="24" y="258"/>
                    </a:cubicBezTo>
                    <a:cubicBezTo>
                      <a:pt x="28" y="253"/>
                      <a:pt x="28" y="256"/>
                      <a:pt x="26" y="267"/>
                    </a:cubicBezTo>
                    <a:cubicBezTo>
                      <a:pt x="25" y="269"/>
                      <a:pt x="24" y="270"/>
                      <a:pt x="23" y="274"/>
                    </a:cubicBezTo>
                    <a:cubicBezTo>
                      <a:pt x="24" y="275"/>
                      <a:pt x="25" y="271"/>
                      <a:pt x="25" y="274"/>
                    </a:cubicBezTo>
                    <a:cubicBezTo>
                      <a:pt x="24" y="276"/>
                      <a:pt x="23" y="277"/>
                      <a:pt x="24" y="279"/>
                    </a:cubicBezTo>
                    <a:cubicBezTo>
                      <a:pt x="25" y="280"/>
                      <a:pt x="24" y="275"/>
                      <a:pt x="25" y="276"/>
                    </a:cubicBezTo>
                    <a:cubicBezTo>
                      <a:pt x="26" y="280"/>
                      <a:pt x="24" y="283"/>
                      <a:pt x="24" y="287"/>
                    </a:cubicBezTo>
                    <a:cubicBezTo>
                      <a:pt x="24" y="287"/>
                      <a:pt x="23" y="287"/>
                      <a:pt x="23" y="288"/>
                    </a:cubicBezTo>
                    <a:cubicBezTo>
                      <a:pt x="23" y="292"/>
                      <a:pt x="22" y="298"/>
                      <a:pt x="21" y="306"/>
                    </a:cubicBezTo>
                    <a:cubicBezTo>
                      <a:pt x="20" y="305"/>
                      <a:pt x="20" y="309"/>
                      <a:pt x="19" y="309"/>
                    </a:cubicBezTo>
                    <a:cubicBezTo>
                      <a:pt x="20" y="314"/>
                      <a:pt x="19" y="319"/>
                      <a:pt x="19" y="321"/>
                    </a:cubicBezTo>
                    <a:cubicBezTo>
                      <a:pt x="18" y="318"/>
                      <a:pt x="18" y="313"/>
                      <a:pt x="19" y="308"/>
                    </a:cubicBezTo>
                    <a:cubicBezTo>
                      <a:pt x="19" y="304"/>
                      <a:pt x="20" y="300"/>
                      <a:pt x="21" y="296"/>
                    </a:cubicBezTo>
                    <a:cubicBezTo>
                      <a:pt x="20" y="298"/>
                      <a:pt x="19" y="303"/>
                      <a:pt x="18" y="305"/>
                    </a:cubicBezTo>
                    <a:cubicBezTo>
                      <a:pt x="18" y="308"/>
                      <a:pt x="19" y="307"/>
                      <a:pt x="18" y="310"/>
                    </a:cubicBezTo>
                    <a:cubicBezTo>
                      <a:pt x="17" y="311"/>
                      <a:pt x="16" y="314"/>
                      <a:pt x="16" y="310"/>
                    </a:cubicBezTo>
                    <a:cubicBezTo>
                      <a:pt x="16" y="313"/>
                      <a:pt x="15" y="314"/>
                      <a:pt x="17" y="317"/>
                    </a:cubicBezTo>
                    <a:cubicBezTo>
                      <a:pt x="17" y="315"/>
                      <a:pt x="16" y="314"/>
                      <a:pt x="17" y="313"/>
                    </a:cubicBezTo>
                    <a:cubicBezTo>
                      <a:pt x="18" y="315"/>
                      <a:pt x="16" y="320"/>
                      <a:pt x="16" y="322"/>
                    </a:cubicBezTo>
                    <a:cubicBezTo>
                      <a:pt x="17" y="322"/>
                      <a:pt x="17" y="318"/>
                      <a:pt x="18" y="318"/>
                    </a:cubicBezTo>
                    <a:cubicBezTo>
                      <a:pt x="17" y="321"/>
                      <a:pt x="17" y="322"/>
                      <a:pt x="17" y="326"/>
                    </a:cubicBezTo>
                    <a:cubicBezTo>
                      <a:pt x="17" y="326"/>
                      <a:pt x="18" y="325"/>
                      <a:pt x="18" y="325"/>
                    </a:cubicBezTo>
                    <a:cubicBezTo>
                      <a:pt x="19" y="330"/>
                      <a:pt x="18" y="338"/>
                      <a:pt x="19" y="340"/>
                    </a:cubicBezTo>
                    <a:cubicBezTo>
                      <a:pt x="20" y="339"/>
                      <a:pt x="20" y="337"/>
                      <a:pt x="21" y="336"/>
                    </a:cubicBezTo>
                    <a:cubicBezTo>
                      <a:pt x="21" y="340"/>
                      <a:pt x="18" y="346"/>
                      <a:pt x="18" y="350"/>
                    </a:cubicBezTo>
                    <a:cubicBezTo>
                      <a:pt x="18" y="349"/>
                      <a:pt x="18" y="346"/>
                      <a:pt x="18" y="343"/>
                    </a:cubicBezTo>
                    <a:cubicBezTo>
                      <a:pt x="16" y="346"/>
                      <a:pt x="17" y="349"/>
                      <a:pt x="18" y="351"/>
                    </a:cubicBezTo>
                    <a:cubicBezTo>
                      <a:pt x="18" y="353"/>
                      <a:pt x="16" y="353"/>
                      <a:pt x="17" y="353"/>
                    </a:cubicBezTo>
                    <a:cubicBezTo>
                      <a:pt x="17" y="356"/>
                      <a:pt x="18" y="351"/>
                      <a:pt x="18" y="354"/>
                    </a:cubicBezTo>
                    <a:cubicBezTo>
                      <a:pt x="18" y="356"/>
                      <a:pt x="18" y="356"/>
                      <a:pt x="18" y="356"/>
                    </a:cubicBezTo>
                    <a:cubicBezTo>
                      <a:pt x="17" y="355"/>
                      <a:pt x="16" y="356"/>
                      <a:pt x="16" y="357"/>
                    </a:cubicBezTo>
                    <a:cubicBezTo>
                      <a:pt x="17" y="357"/>
                      <a:pt x="17" y="359"/>
                      <a:pt x="17" y="359"/>
                    </a:cubicBezTo>
                    <a:cubicBezTo>
                      <a:pt x="17" y="357"/>
                      <a:pt x="17" y="357"/>
                      <a:pt x="17" y="356"/>
                    </a:cubicBezTo>
                    <a:cubicBezTo>
                      <a:pt x="18" y="360"/>
                      <a:pt x="17" y="361"/>
                      <a:pt x="18" y="365"/>
                    </a:cubicBezTo>
                    <a:cubicBezTo>
                      <a:pt x="17" y="365"/>
                      <a:pt x="16" y="370"/>
                      <a:pt x="17" y="372"/>
                    </a:cubicBezTo>
                    <a:cubicBezTo>
                      <a:pt x="17" y="370"/>
                      <a:pt x="17" y="368"/>
                      <a:pt x="18" y="367"/>
                    </a:cubicBezTo>
                    <a:cubicBezTo>
                      <a:pt x="17" y="371"/>
                      <a:pt x="19" y="375"/>
                      <a:pt x="20" y="378"/>
                    </a:cubicBezTo>
                    <a:cubicBezTo>
                      <a:pt x="21" y="379"/>
                      <a:pt x="21" y="376"/>
                      <a:pt x="21" y="375"/>
                    </a:cubicBezTo>
                    <a:cubicBezTo>
                      <a:pt x="20" y="374"/>
                      <a:pt x="21" y="378"/>
                      <a:pt x="20" y="376"/>
                    </a:cubicBezTo>
                    <a:cubicBezTo>
                      <a:pt x="20" y="371"/>
                      <a:pt x="20" y="368"/>
                      <a:pt x="19" y="364"/>
                    </a:cubicBezTo>
                    <a:cubicBezTo>
                      <a:pt x="20" y="362"/>
                      <a:pt x="22" y="363"/>
                      <a:pt x="22" y="360"/>
                    </a:cubicBezTo>
                    <a:cubicBezTo>
                      <a:pt x="22" y="362"/>
                      <a:pt x="23" y="360"/>
                      <a:pt x="23" y="362"/>
                    </a:cubicBezTo>
                    <a:cubicBezTo>
                      <a:pt x="23" y="359"/>
                      <a:pt x="24" y="358"/>
                      <a:pt x="24" y="360"/>
                    </a:cubicBezTo>
                    <a:cubicBezTo>
                      <a:pt x="24" y="357"/>
                      <a:pt x="24" y="357"/>
                      <a:pt x="24" y="355"/>
                    </a:cubicBezTo>
                    <a:cubicBezTo>
                      <a:pt x="25" y="354"/>
                      <a:pt x="26" y="352"/>
                      <a:pt x="27" y="348"/>
                    </a:cubicBezTo>
                    <a:cubicBezTo>
                      <a:pt x="26" y="348"/>
                      <a:pt x="25" y="352"/>
                      <a:pt x="25" y="350"/>
                    </a:cubicBezTo>
                    <a:cubicBezTo>
                      <a:pt x="25" y="348"/>
                      <a:pt x="26" y="348"/>
                      <a:pt x="26" y="345"/>
                    </a:cubicBezTo>
                    <a:cubicBezTo>
                      <a:pt x="25" y="345"/>
                      <a:pt x="25" y="348"/>
                      <a:pt x="24" y="350"/>
                    </a:cubicBezTo>
                    <a:cubicBezTo>
                      <a:pt x="24" y="352"/>
                      <a:pt x="24" y="355"/>
                      <a:pt x="23" y="354"/>
                    </a:cubicBezTo>
                    <a:cubicBezTo>
                      <a:pt x="23" y="351"/>
                      <a:pt x="24" y="350"/>
                      <a:pt x="23" y="347"/>
                    </a:cubicBezTo>
                    <a:cubicBezTo>
                      <a:pt x="25" y="347"/>
                      <a:pt x="25" y="342"/>
                      <a:pt x="26" y="339"/>
                    </a:cubicBezTo>
                    <a:cubicBezTo>
                      <a:pt x="26" y="341"/>
                      <a:pt x="25" y="343"/>
                      <a:pt x="26" y="344"/>
                    </a:cubicBezTo>
                    <a:cubicBezTo>
                      <a:pt x="27" y="340"/>
                      <a:pt x="26" y="346"/>
                      <a:pt x="27" y="345"/>
                    </a:cubicBezTo>
                    <a:cubicBezTo>
                      <a:pt x="27" y="345"/>
                      <a:pt x="28" y="343"/>
                      <a:pt x="28" y="344"/>
                    </a:cubicBezTo>
                    <a:cubicBezTo>
                      <a:pt x="27" y="351"/>
                      <a:pt x="29" y="358"/>
                      <a:pt x="30" y="362"/>
                    </a:cubicBezTo>
                    <a:cubicBezTo>
                      <a:pt x="30" y="359"/>
                      <a:pt x="28" y="350"/>
                      <a:pt x="29" y="347"/>
                    </a:cubicBezTo>
                    <a:cubicBezTo>
                      <a:pt x="29" y="346"/>
                      <a:pt x="32" y="346"/>
                      <a:pt x="32" y="346"/>
                    </a:cubicBezTo>
                    <a:cubicBezTo>
                      <a:pt x="31" y="344"/>
                      <a:pt x="32" y="343"/>
                      <a:pt x="32" y="341"/>
                    </a:cubicBezTo>
                    <a:cubicBezTo>
                      <a:pt x="32" y="341"/>
                      <a:pt x="31" y="341"/>
                      <a:pt x="32" y="339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33" y="344"/>
                      <a:pt x="32" y="348"/>
                      <a:pt x="33" y="350"/>
                    </a:cubicBezTo>
                    <a:cubicBezTo>
                      <a:pt x="33" y="349"/>
                      <a:pt x="33" y="349"/>
                      <a:pt x="33" y="349"/>
                    </a:cubicBezTo>
                    <a:cubicBezTo>
                      <a:pt x="34" y="351"/>
                      <a:pt x="33" y="351"/>
                      <a:pt x="34" y="354"/>
                    </a:cubicBezTo>
                    <a:cubicBezTo>
                      <a:pt x="31" y="356"/>
                      <a:pt x="33" y="365"/>
                      <a:pt x="31" y="370"/>
                    </a:cubicBezTo>
                    <a:cubicBezTo>
                      <a:pt x="31" y="366"/>
                      <a:pt x="30" y="367"/>
                      <a:pt x="30" y="367"/>
                    </a:cubicBezTo>
                    <a:cubicBezTo>
                      <a:pt x="31" y="368"/>
                      <a:pt x="31" y="374"/>
                      <a:pt x="30" y="373"/>
                    </a:cubicBezTo>
                    <a:cubicBezTo>
                      <a:pt x="29" y="370"/>
                      <a:pt x="30" y="371"/>
                      <a:pt x="30" y="369"/>
                    </a:cubicBezTo>
                    <a:cubicBezTo>
                      <a:pt x="29" y="369"/>
                      <a:pt x="29" y="372"/>
                      <a:pt x="29" y="374"/>
                    </a:cubicBezTo>
                    <a:cubicBezTo>
                      <a:pt x="30" y="373"/>
                      <a:pt x="31" y="375"/>
                      <a:pt x="31" y="377"/>
                    </a:cubicBezTo>
                    <a:cubicBezTo>
                      <a:pt x="30" y="377"/>
                      <a:pt x="30" y="380"/>
                      <a:pt x="29" y="380"/>
                    </a:cubicBezTo>
                    <a:cubicBezTo>
                      <a:pt x="30" y="386"/>
                      <a:pt x="29" y="384"/>
                      <a:pt x="28" y="386"/>
                    </a:cubicBezTo>
                    <a:cubicBezTo>
                      <a:pt x="28" y="390"/>
                      <a:pt x="29" y="385"/>
                      <a:pt x="29" y="387"/>
                    </a:cubicBezTo>
                    <a:cubicBezTo>
                      <a:pt x="30" y="394"/>
                      <a:pt x="29" y="397"/>
                      <a:pt x="30" y="402"/>
                    </a:cubicBezTo>
                    <a:cubicBezTo>
                      <a:pt x="29" y="402"/>
                      <a:pt x="29" y="402"/>
                      <a:pt x="28" y="401"/>
                    </a:cubicBezTo>
                    <a:cubicBezTo>
                      <a:pt x="29" y="404"/>
                      <a:pt x="28" y="408"/>
                      <a:pt x="28" y="407"/>
                    </a:cubicBezTo>
                    <a:cubicBezTo>
                      <a:pt x="27" y="405"/>
                      <a:pt x="29" y="404"/>
                      <a:pt x="27" y="403"/>
                    </a:cubicBezTo>
                    <a:cubicBezTo>
                      <a:pt x="27" y="404"/>
                      <a:pt x="27" y="405"/>
                      <a:pt x="27" y="405"/>
                    </a:cubicBezTo>
                    <a:cubicBezTo>
                      <a:pt x="28" y="408"/>
                      <a:pt x="28" y="409"/>
                      <a:pt x="27" y="411"/>
                    </a:cubicBezTo>
                    <a:cubicBezTo>
                      <a:pt x="28" y="412"/>
                      <a:pt x="28" y="419"/>
                      <a:pt x="28" y="421"/>
                    </a:cubicBezTo>
                    <a:cubicBezTo>
                      <a:pt x="27" y="422"/>
                      <a:pt x="27" y="418"/>
                      <a:pt x="26" y="417"/>
                    </a:cubicBezTo>
                    <a:cubicBezTo>
                      <a:pt x="26" y="419"/>
                      <a:pt x="26" y="420"/>
                      <a:pt x="26" y="420"/>
                    </a:cubicBezTo>
                    <a:cubicBezTo>
                      <a:pt x="25" y="419"/>
                      <a:pt x="25" y="418"/>
                      <a:pt x="25" y="418"/>
                    </a:cubicBezTo>
                    <a:cubicBezTo>
                      <a:pt x="25" y="420"/>
                      <a:pt x="25" y="422"/>
                      <a:pt x="26" y="423"/>
                    </a:cubicBezTo>
                    <a:cubicBezTo>
                      <a:pt x="27" y="421"/>
                      <a:pt x="28" y="422"/>
                      <a:pt x="28" y="424"/>
                    </a:cubicBezTo>
                    <a:cubicBezTo>
                      <a:pt x="29" y="426"/>
                      <a:pt x="30" y="428"/>
                      <a:pt x="30" y="429"/>
                    </a:cubicBezTo>
                    <a:cubicBezTo>
                      <a:pt x="30" y="431"/>
                      <a:pt x="31" y="433"/>
                      <a:pt x="31" y="436"/>
                    </a:cubicBezTo>
                    <a:cubicBezTo>
                      <a:pt x="32" y="434"/>
                      <a:pt x="33" y="435"/>
                      <a:pt x="34" y="438"/>
                    </a:cubicBezTo>
                    <a:cubicBezTo>
                      <a:pt x="36" y="436"/>
                      <a:pt x="38" y="437"/>
                      <a:pt x="38" y="441"/>
                    </a:cubicBezTo>
                    <a:cubicBezTo>
                      <a:pt x="38" y="440"/>
                      <a:pt x="39" y="440"/>
                      <a:pt x="39" y="440"/>
                    </a:cubicBezTo>
                    <a:cubicBezTo>
                      <a:pt x="39" y="438"/>
                      <a:pt x="37" y="435"/>
                      <a:pt x="38" y="434"/>
                    </a:cubicBezTo>
                    <a:cubicBezTo>
                      <a:pt x="39" y="435"/>
                      <a:pt x="38" y="436"/>
                      <a:pt x="39" y="438"/>
                    </a:cubicBezTo>
                    <a:cubicBezTo>
                      <a:pt x="39" y="437"/>
                      <a:pt x="40" y="441"/>
                      <a:pt x="40" y="439"/>
                    </a:cubicBezTo>
                    <a:cubicBezTo>
                      <a:pt x="40" y="437"/>
                      <a:pt x="39" y="434"/>
                      <a:pt x="40" y="434"/>
                    </a:cubicBezTo>
                    <a:cubicBezTo>
                      <a:pt x="39" y="429"/>
                      <a:pt x="37" y="428"/>
                      <a:pt x="37" y="423"/>
                    </a:cubicBezTo>
                    <a:cubicBezTo>
                      <a:pt x="37" y="422"/>
                      <a:pt x="37" y="423"/>
                      <a:pt x="37" y="423"/>
                    </a:cubicBezTo>
                    <a:cubicBezTo>
                      <a:pt x="36" y="419"/>
                      <a:pt x="36" y="415"/>
                      <a:pt x="34" y="411"/>
                    </a:cubicBezTo>
                    <a:cubicBezTo>
                      <a:pt x="34" y="411"/>
                      <a:pt x="34" y="410"/>
                      <a:pt x="34" y="410"/>
                    </a:cubicBezTo>
                    <a:cubicBezTo>
                      <a:pt x="36" y="411"/>
                      <a:pt x="35" y="412"/>
                      <a:pt x="37" y="413"/>
                    </a:cubicBezTo>
                    <a:cubicBezTo>
                      <a:pt x="36" y="415"/>
                      <a:pt x="38" y="415"/>
                      <a:pt x="37" y="417"/>
                    </a:cubicBezTo>
                    <a:cubicBezTo>
                      <a:pt x="37" y="417"/>
                      <a:pt x="37" y="420"/>
                      <a:pt x="38" y="419"/>
                    </a:cubicBezTo>
                    <a:cubicBezTo>
                      <a:pt x="38" y="418"/>
                      <a:pt x="38" y="415"/>
                      <a:pt x="39" y="416"/>
                    </a:cubicBezTo>
                    <a:cubicBezTo>
                      <a:pt x="38" y="413"/>
                      <a:pt x="37" y="411"/>
                      <a:pt x="38" y="410"/>
                    </a:cubicBezTo>
                    <a:cubicBezTo>
                      <a:pt x="38" y="412"/>
                      <a:pt x="38" y="413"/>
                      <a:pt x="39" y="414"/>
                    </a:cubicBezTo>
                    <a:cubicBezTo>
                      <a:pt x="38" y="415"/>
                      <a:pt x="39" y="419"/>
                      <a:pt x="39" y="415"/>
                    </a:cubicBezTo>
                    <a:cubicBezTo>
                      <a:pt x="40" y="419"/>
                      <a:pt x="40" y="420"/>
                      <a:pt x="40" y="422"/>
                    </a:cubicBezTo>
                    <a:cubicBezTo>
                      <a:pt x="40" y="421"/>
                      <a:pt x="41" y="419"/>
                      <a:pt x="41" y="421"/>
                    </a:cubicBezTo>
                    <a:cubicBezTo>
                      <a:pt x="42" y="423"/>
                      <a:pt x="41" y="424"/>
                      <a:pt x="41" y="426"/>
                    </a:cubicBezTo>
                    <a:cubicBezTo>
                      <a:pt x="41" y="427"/>
                      <a:pt x="41" y="424"/>
                      <a:pt x="42" y="427"/>
                    </a:cubicBezTo>
                    <a:cubicBezTo>
                      <a:pt x="41" y="425"/>
                      <a:pt x="42" y="429"/>
                      <a:pt x="42" y="431"/>
                    </a:cubicBezTo>
                    <a:cubicBezTo>
                      <a:pt x="44" y="430"/>
                      <a:pt x="43" y="432"/>
                      <a:pt x="44" y="434"/>
                    </a:cubicBezTo>
                    <a:cubicBezTo>
                      <a:pt x="46" y="435"/>
                      <a:pt x="49" y="436"/>
                      <a:pt x="51" y="441"/>
                    </a:cubicBezTo>
                    <a:cubicBezTo>
                      <a:pt x="52" y="443"/>
                      <a:pt x="52" y="442"/>
                      <a:pt x="52" y="446"/>
                    </a:cubicBezTo>
                    <a:cubicBezTo>
                      <a:pt x="53" y="447"/>
                      <a:pt x="54" y="445"/>
                      <a:pt x="54" y="447"/>
                    </a:cubicBezTo>
                    <a:cubicBezTo>
                      <a:pt x="54" y="447"/>
                      <a:pt x="53" y="448"/>
                      <a:pt x="53" y="449"/>
                    </a:cubicBezTo>
                    <a:cubicBezTo>
                      <a:pt x="54" y="450"/>
                      <a:pt x="54" y="449"/>
                      <a:pt x="55" y="450"/>
                    </a:cubicBezTo>
                    <a:cubicBezTo>
                      <a:pt x="55" y="453"/>
                      <a:pt x="53" y="451"/>
                      <a:pt x="54" y="455"/>
                    </a:cubicBezTo>
                    <a:cubicBezTo>
                      <a:pt x="54" y="455"/>
                      <a:pt x="54" y="453"/>
                      <a:pt x="55" y="454"/>
                    </a:cubicBezTo>
                    <a:cubicBezTo>
                      <a:pt x="56" y="459"/>
                      <a:pt x="57" y="461"/>
                      <a:pt x="58" y="466"/>
                    </a:cubicBezTo>
                    <a:cubicBezTo>
                      <a:pt x="56" y="466"/>
                      <a:pt x="57" y="469"/>
                      <a:pt x="57" y="471"/>
                    </a:cubicBezTo>
                    <a:cubicBezTo>
                      <a:pt x="55" y="470"/>
                      <a:pt x="56" y="469"/>
                      <a:pt x="56" y="473"/>
                    </a:cubicBezTo>
                    <a:cubicBezTo>
                      <a:pt x="55" y="472"/>
                      <a:pt x="55" y="470"/>
                      <a:pt x="54" y="470"/>
                    </a:cubicBezTo>
                    <a:cubicBezTo>
                      <a:pt x="55" y="472"/>
                      <a:pt x="54" y="473"/>
                      <a:pt x="53" y="473"/>
                    </a:cubicBezTo>
                    <a:cubicBezTo>
                      <a:pt x="53" y="472"/>
                      <a:pt x="53" y="470"/>
                      <a:pt x="52" y="470"/>
                    </a:cubicBezTo>
                    <a:cubicBezTo>
                      <a:pt x="54" y="474"/>
                      <a:pt x="50" y="472"/>
                      <a:pt x="52" y="476"/>
                    </a:cubicBezTo>
                    <a:cubicBezTo>
                      <a:pt x="52" y="474"/>
                      <a:pt x="55" y="476"/>
                      <a:pt x="57" y="478"/>
                    </a:cubicBezTo>
                    <a:cubicBezTo>
                      <a:pt x="56" y="477"/>
                      <a:pt x="56" y="476"/>
                      <a:pt x="56" y="476"/>
                    </a:cubicBezTo>
                    <a:cubicBezTo>
                      <a:pt x="58" y="481"/>
                      <a:pt x="60" y="479"/>
                      <a:pt x="62" y="485"/>
                    </a:cubicBezTo>
                    <a:cubicBezTo>
                      <a:pt x="62" y="486"/>
                      <a:pt x="61" y="486"/>
                      <a:pt x="62" y="487"/>
                    </a:cubicBezTo>
                    <a:cubicBezTo>
                      <a:pt x="64" y="488"/>
                      <a:pt x="66" y="490"/>
                      <a:pt x="68" y="493"/>
                    </a:cubicBezTo>
                    <a:cubicBezTo>
                      <a:pt x="68" y="495"/>
                      <a:pt x="68" y="496"/>
                      <a:pt x="68" y="498"/>
                    </a:cubicBezTo>
                    <a:cubicBezTo>
                      <a:pt x="68" y="497"/>
                      <a:pt x="67" y="497"/>
                      <a:pt x="67" y="496"/>
                    </a:cubicBezTo>
                    <a:cubicBezTo>
                      <a:pt x="69" y="500"/>
                      <a:pt x="68" y="502"/>
                      <a:pt x="66" y="500"/>
                    </a:cubicBezTo>
                    <a:cubicBezTo>
                      <a:pt x="68" y="504"/>
                      <a:pt x="69" y="504"/>
                      <a:pt x="70" y="507"/>
                    </a:cubicBezTo>
                    <a:cubicBezTo>
                      <a:pt x="69" y="507"/>
                      <a:pt x="71" y="509"/>
                      <a:pt x="70" y="510"/>
                    </a:cubicBezTo>
                    <a:cubicBezTo>
                      <a:pt x="69" y="509"/>
                      <a:pt x="67" y="504"/>
                      <a:pt x="66" y="503"/>
                    </a:cubicBezTo>
                    <a:cubicBezTo>
                      <a:pt x="66" y="507"/>
                      <a:pt x="61" y="494"/>
                      <a:pt x="60" y="493"/>
                    </a:cubicBezTo>
                    <a:cubicBezTo>
                      <a:pt x="58" y="495"/>
                      <a:pt x="62" y="498"/>
                      <a:pt x="64" y="502"/>
                    </a:cubicBezTo>
                    <a:cubicBezTo>
                      <a:pt x="64" y="504"/>
                      <a:pt x="64" y="506"/>
                      <a:pt x="63" y="505"/>
                    </a:cubicBezTo>
                    <a:cubicBezTo>
                      <a:pt x="65" y="509"/>
                      <a:pt x="68" y="512"/>
                      <a:pt x="69" y="517"/>
                    </a:cubicBezTo>
                    <a:cubicBezTo>
                      <a:pt x="70" y="519"/>
                      <a:pt x="69" y="515"/>
                      <a:pt x="70" y="517"/>
                    </a:cubicBezTo>
                    <a:cubicBezTo>
                      <a:pt x="70" y="518"/>
                      <a:pt x="71" y="519"/>
                      <a:pt x="71" y="520"/>
                    </a:cubicBezTo>
                    <a:cubicBezTo>
                      <a:pt x="70" y="518"/>
                      <a:pt x="70" y="518"/>
                      <a:pt x="69" y="518"/>
                    </a:cubicBezTo>
                    <a:cubicBezTo>
                      <a:pt x="70" y="520"/>
                      <a:pt x="71" y="522"/>
                      <a:pt x="71" y="524"/>
                    </a:cubicBezTo>
                    <a:cubicBezTo>
                      <a:pt x="71" y="523"/>
                      <a:pt x="73" y="527"/>
                      <a:pt x="73" y="528"/>
                    </a:cubicBezTo>
                    <a:cubicBezTo>
                      <a:pt x="72" y="527"/>
                      <a:pt x="72" y="527"/>
                      <a:pt x="72" y="526"/>
                    </a:cubicBezTo>
                    <a:cubicBezTo>
                      <a:pt x="69" y="522"/>
                      <a:pt x="68" y="519"/>
                      <a:pt x="66" y="519"/>
                    </a:cubicBezTo>
                    <a:cubicBezTo>
                      <a:pt x="66" y="521"/>
                      <a:pt x="66" y="523"/>
                      <a:pt x="67" y="525"/>
                    </a:cubicBezTo>
                    <a:cubicBezTo>
                      <a:pt x="67" y="527"/>
                      <a:pt x="67" y="529"/>
                      <a:pt x="68" y="532"/>
                    </a:cubicBezTo>
                    <a:cubicBezTo>
                      <a:pt x="66" y="528"/>
                      <a:pt x="66" y="527"/>
                      <a:pt x="66" y="526"/>
                    </a:cubicBezTo>
                    <a:cubicBezTo>
                      <a:pt x="65" y="526"/>
                      <a:pt x="65" y="522"/>
                      <a:pt x="64" y="523"/>
                    </a:cubicBezTo>
                    <a:cubicBezTo>
                      <a:pt x="64" y="525"/>
                      <a:pt x="66" y="528"/>
                      <a:pt x="65" y="530"/>
                    </a:cubicBezTo>
                    <a:cubicBezTo>
                      <a:pt x="65" y="531"/>
                      <a:pt x="64" y="528"/>
                      <a:pt x="63" y="528"/>
                    </a:cubicBezTo>
                    <a:cubicBezTo>
                      <a:pt x="64" y="532"/>
                      <a:pt x="66" y="537"/>
                      <a:pt x="64" y="537"/>
                    </a:cubicBezTo>
                    <a:cubicBezTo>
                      <a:pt x="65" y="540"/>
                      <a:pt x="66" y="538"/>
                      <a:pt x="67" y="540"/>
                    </a:cubicBezTo>
                    <a:cubicBezTo>
                      <a:pt x="67" y="542"/>
                      <a:pt x="64" y="540"/>
                      <a:pt x="65" y="542"/>
                    </a:cubicBezTo>
                    <a:cubicBezTo>
                      <a:pt x="66" y="543"/>
                      <a:pt x="67" y="543"/>
                      <a:pt x="69" y="545"/>
                    </a:cubicBezTo>
                    <a:cubicBezTo>
                      <a:pt x="68" y="545"/>
                      <a:pt x="69" y="546"/>
                      <a:pt x="69" y="547"/>
                    </a:cubicBezTo>
                    <a:cubicBezTo>
                      <a:pt x="68" y="547"/>
                      <a:pt x="66" y="542"/>
                      <a:pt x="66" y="544"/>
                    </a:cubicBezTo>
                    <a:cubicBezTo>
                      <a:pt x="67" y="546"/>
                      <a:pt x="67" y="547"/>
                      <a:pt x="68" y="550"/>
                    </a:cubicBezTo>
                    <a:cubicBezTo>
                      <a:pt x="69" y="548"/>
                      <a:pt x="68" y="546"/>
                      <a:pt x="70" y="549"/>
                    </a:cubicBezTo>
                    <a:cubicBezTo>
                      <a:pt x="71" y="551"/>
                      <a:pt x="71" y="552"/>
                      <a:pt x="71" y="554"/>
                    </a:cubicBezTo>
                    <a:cubicBezTo>
                      <a:pt x="71" y="551"/>
                      <a:pt x="73" y="550"/>
                      <a:pt x="75" y="551"/>
                    </a:cubicBezTo>
                    <a:cubicBezTo>
                      <a:pt x="74" y="549"/>
                      <a:pt x="75" y="549"/>
                      <a:pt x="75" y="548"/>
                    </a:cubicBezTo>
                    <a:cubicBezTo>
                      <a:pt x="76" y="550"/>
                      <a:pt x="78" y="553"/>
                      <a:pt x="78" y="552"/>
                    </a:cubicBezTo>
                    <a:cubicBezTo>
                      <a:pt x="76" y="549"/>
                      <a:pt x="77" y="550"/>
                      <a:pt x="76" y="547"/>
                    </a:cubicBezTo>
                    <a:cubicBezTo>
                      <a:pt x="75" y="549"/>
                      <a:pt x="71" y="545"/>
                      <a:pt x="70" y="542"/>
                    </a:cubicBezTo>
                    <a:cubicBezTo>
                      <a:pt x="71" y="543"/>
                      <a:pt x="72" y="543"/>
                      <a:pt x="72" y="542"/>
                    </a:cubicBezTo>
                    <a:cubicBezTo>
                      <a:pt x="71" y="539"/>
                      <a:pt x="69" y="540"/>
                      <a:pt x="70" y="538"/>
                    </a:cubicBezTo>
                    <a:cubicBezTo>
                      <a:pt x="72" y="542"/>
                      <a:pt x="70" y="537"/>
                      <a:pt x="70" y="536"/>
                    </a:cubicBezTo>
                    <a:cubicBezTo>
                      <a:pt x="72" y="535"/>
                      <a:pt x="72" y="535"/>
                      <a:pt x="72" y="535"/>
                    </a:cubicBezTo>
                    <a:cubicBezTo>
                      <a:pt x="73" y="538"/>
                      <a:pt x="76" y="541"/>
                      <a:pt x="77" y="543"/>
                    </a:cubicBezTo>
                    <a:cubicBezTo>
                      <a:pt x="76" y="544"/>
                      <a:pt x="74" y="539"/>
                      <a:pt x="74" y="540"/>
                    </a:cubicBezTo>
                    <a:cubicBezTo>
                      <a:pt x="75" y="543"/>
                      <a:pt x="76" y="545"/>
                      <a:pt x="77" y="548"/>
                    </a:cubicBezTo>
                    <a:cubicBezTo>
                      <a:pt x="78" y="548"/>
                      <a:pt x="79" y="549"/>
                      <a:pt x="79" y="549"/>
                    </a:cubicBezTo>
                    <a:cubicBezTo>
                      <a:pt x="79" y="548"/>
                      <a:pt x="78" y="546"/>
                      <a:pt x="79" y="546"/>
                    </a:cubicBezTo>
                    <a:cubicBezTo>
                      <a:pt x="79" y="547"/>
                      <a:pt x="79" y="547"/>
                      <a:pt x="80" y="549"/>
                    </a:cubicBezTo>
                    <a:cubicBezTo>
                      <a:pt x="80" y="548"/>
                      <a:pt x="80" y="548"/>
                      <a:pt x="80" y="548"/>
                    </a:cubicBezTo>
                    <a:cubicBezTo>
                      <a:pt x="80" y="548"/>
                      <a:pt x="81" y="548"/>
                      <a:pt x="80" y="547"/>
                    </a:cubicBezTo>
                    <a:cubicBezTo>
                      <a:pt x="79" y="545"/>
                      <a:pt x="77" y="543"/>
                      <a:pt x="76" y="541"/>
                    </a:cubicBezTo>
                    <a:cubicBezTo>
                      <a:pt x="75" y="539"/>
                      <a:pt x="75" y="537"/>
                      <a:pt x="75" y="536"/>
                    </a:cubicBezTo>
                    <a:cubicBezTo>
                      <a:pt x="76" y="540"/>
                      <a:pt x="76" y="538"/>
                      <a:pt x="79" y="543"/>
                    </a:cubicBezTo>
                    <a:cubicBezTo>
                      <a:pt x="78" y="543"/>
                      <a:pt x="78" y="543"/>
                      <a:pt x="78" y="543"/>
                    </a:cubicBezTo>
                    <a:cubicBezTo>
                      <a:pt x="80" y="545"/>
                      <a:pt x="80" y="545"/>
                      <a:pt x="81" y="548"/>
                    </a:cubicBezTo>
                    <a:cubicBezTo>
                      <a:pt x="81" y="545"/>
                      <a:pt x="79" y="544"/>
                      <a:pt x="81" y="543"/>
                    </a:cubicBezTo>
                    <a:cubicBezTo>
                      <a:pt x="80" y="542"/>
                      <a:pt x="78" y="540"/>
                      <a:pt x="77" y="539"/>
                    </a:cubicBezTo>
                    <a:cubicBezTo>
                      <a:pt x="76" y="537"/>
                      <a:pt x="75" y="535"/>
                      <a:pt x="74" y="533"/>
                    </a:cubicBezTo>
                    <a:cubicBezTo>
                      <a:pt x="76" y="537"/>
                      <a:pt x="77" y="533"/>
                      <a:pt x="77" y="533"/>
                    </a:cubicBezTo>
                    <a:cubicBezTo>
                      <a:pt x="75" y="530"/>
                      <a:pt x="74" y="533"/>
                      <a:pt x="73" y="528"/>
                    </a:cubicBezTo>
                    <a:cubicBezTo>
                      <a:pt x="74" y="530"/>
                      <a:pt x="75" y="530"/>
                      <a:pt x="75" y="529"/>
                    </a:cubicBezTo>
                    <a:cubicBezTo>
                      <a:pt x="74" y="527"/>
                      <a:pt x="74" y="526"/>
                      <a:pt x="74" y="525"/>
                    </a:cubicBezTo>
                    <a:cubicBezTo>
                      <a:pt x="75" y="527"/>
                      <a:pt x="76" y="527"/>
                      <a:pt x="77" y="528"/>
                    </a:cubicBezTo>
                    <a:cubicBezTo>
                      <a:pt x="76" y="525"/>
                      <a:pt x="79" y="531"/>
                      <a:pt x="78" y="528"/>
                    </a:cubicBezTo>
                    <a:cubicBezTo>
                      <a:pt x="77" y="526"/>
                      <a:pt x="76" y="525"/>
                      <a:pt x="75" y="524"/>
                    </a:cubicBezTo>
                    <a:cubicBezTo>
                      <a:pt x="76" y="523"/>
                      <a:pt x="74" y="517"/>
                      <a:pt x="76" y="520"/>
                    </a:cubicBezTo>
                    <a:cubicBezTo>
                      <a:pt x="77" y="522"/>
                      <a:pt x="78" y="523"/>
                      <a:pt x="79" y="526"/>
                    </a:cubicBezTo>
                    <a:cubicBezTo>
                      <a:pt x="80" y="526"/>
                      <a:pt x="79" y="524"/>
                      <a:pt x="80" y="523"/>
                    </a:cubicBezTo>
                    <a:cubicBezTo>
                      <a:pt x="81" y="525"/>
                      <a:pt x="83" y="528"/>
                      <a:pt x="84" y="529"/>
                    </a:cubicBezTo>
                    <a:cubicBezTo>
                      <a:pt x="84" y="528"/>
                      <a:pt x="85" y="526"/>
                      <a:pt x="85" y="527"/>
                    </a:cubicBezTo>
                    <a:cubicBezTo>
                      <a:pt x="85" y="530"/>
                      <a:pt x="89" y="534"/>
                      <a:pt x="90" y="536"/>
                    </a:cubicBezTo>
                    <a:cubicBezTo>
                      <a:pt x="88" y="534"/>
                      <a:pt x="90" y="534"/>
                      <a:pt x="91" y="535"/>
                    </a:cubicBezTo>
                    <a:cubicBezTo>
                      <a:pt x="90" y="533"/>
                      <a:pt x="88" y="531"/>
                      <a:pt x="89" y="531"/>
                    </a:cubicBezTo>
                    <a:cubicBezTo>
                      <a:pt x="90" y="534"/>
                      <a:pt x="93" y="537"/>
                      <a:pt x="94" y="539"/>
                    </a:cubicBezTo>
                    <a:cubicBezTo>
                      <a:pt x="94" y="540"/>
                      <a:pt x="94" y="541"/>
                      <a:pt x="93" y="542"/>
                    </a:cubicBezTo>
                    <a:cubicBezTo>
                      <a:pt x="94" y="543"/>
                      <a:pt x="95" y="544"/>
                      <a:pt x="96" y="544"/>
                    </a:cubicBezTo>
                    <a:cubicBezTo>
                      <a:pt x="94" y="541"/>
                      <a:pt x="97" y="543"/>
                      <a:pt x="97" y="542"/>
                    </a:cubicBezTo>
                    <a:cubicBezTo>
                      <a:pt x="99" y="544"/>
                      <a:pt x="99" y="543"/>
                      <a:pt x="101" y="545"/>
                    </a:cubicBezTo>
                    <a:cubicBezTo>
                      <a:pt x="100" y="546"/>
                      <a:pt x="100" y="549"/>
                      <a:pt x="98" y="547"/>
                    </a:cubicBezTo>
                    <a:cubicBezTo>
                      <a:pt x="100" y="550"/>
                      <a:pt x="100" y="551"/>
                      <a:pt x="102" y="553"/>
                    </a:cubicBezTo>
                    <a:cubicBezTo>
                      <a:pt x="101" y="554"/>
                      <a:pt x="102" y="557"/>
                      <a:pt x="103" y="561"/>
                    </a:cubicBezTo>
                    <a:cubicBezTo>
                      <a:pt x="105" y="561"/>
                      <a:pt x="103" y="559"/>
                      <a:pt x="105" y="561"/>
                    </a:cubicBezTo>
                    <a:cubicBezTo>
                      <a:pt x="105" y="562"/>
                      <a:pt x="107" y="564"/>
                      <a:pt x="106" y="565"/>
                    </a:cubicBezTo>
                    <a:cubicBezTo>
                      <a:pt x="104" y="563"/>
                      <a:pt x="105" y="561"/>
                      <a:pt x="104" y="562"/>
                    </a:cubicBezTo>
                    <a:cubicBezTo>
                      <a:pt x="107" y="566"/>
                      <a:pt x="107" y="568"/>
                      <a:pt x="108" y="571"/>
                    </a:cubicBezTo>
                    <a:cubicBezTo>
                      <a:pt x="106" y="569"/>
                      <a:pt x="101" y="566"/>
                      <a:pt x="101" y="562"/>
                    </a:cubicBezTo>
                    <a:cubicBezTo>
                      <a:pt x="101" y="562"/>
                      <a:pt x="102" y="564"/>
                      <a:pt x="103" y="563"/>
                    </a:cubicBezTo>
                    <a:cubicBezTo>
                      <a:pt x="101" y="560"/>
                      <a:pt x="100" y="560"/>
                      <a:pt x="99" y="557"/>
                    </a:cubicBezTo>
                    <a:cubicBezTo>
                      <a:pt x="98" y="557"/>
                      <a:pt x="98" y="556"/>
                      <a:pt x="97" y="557"/>
                    </a:cubicBezTo>
                    <a:cubicBezTo>
                      <a:pt x="98" y="558"/>
                      <a:pt x="99" y="559"/>
                      <a:pt x="99" y="559"/>
                    </a:cubicBezTo>
                    <a:cubicBezTo>
                      <a:pt x="98" y="561"/>
                      <a:pt x="96" y="558"/>
                      <a:pt x="94" y="555"/>
                    </a:cubicBezTo>
                    <a:cubicBezTo>
                      <a:pt x="96" y="559"/>
                      <a:pt x="94" y="561"/>
                      <a:pt x="92" y="561"/>
                    </a:cubicBezTo>
                    <a:cubicBezTo>
                      <a:pt x="93" y="563"/>
                      <a:pt x="94" y="565"/>
                      <a:pt x="96" y="567"/>
                    </a:cubicBezTo>
                    <a:cubicBezTo>
                      <a:pt x="93" y="565"/>
                      <a:pt x="97" y="570"/>
                      <a:pt x="97" y="571"/>
                    </a:cubicBezTo>
                    <a:cubicBezTo>
                      <a:pt x="95" y="569"/>
                      <a:pt x="96" y="570"/>
                      <a:pt x="97" y="572"/>
                    </a:cubicBezTo>
                    <a:cubicBezTo>
                      <a:pt x="96" y="573"/>
                      <a:pt x="94" y="570"/>
                      <a:pt x="94" y="570"/>
                    </a:cubicBezTo>
                    <a:cubicBezTo>
                      <a:pt x="94" y="572"/>
                      <a:pt x="96" y="574"/>
                      <a:pt x="96" y="575"/>
                    </a:cubicBezTo>
                    <a:cubicBezTo>
                      <a:pt x="97" y="574"/>
                      <a:pt x="97" y="574"/>
                      <a:pt x="99" y="574"/>
                    </a:cubicBezTo>
                    <a:cubicBezTo>
                      <a:pt x="97" y="571"/>
                      <a:pt x="99" y="571"/>
                      <a:pt x="97" y="569"/>
                    </a:cubicBezTo>
                    <a:cubicBezTo>
                      <a:pt x="98" y="568"/>
                      <a:pt x="99" y="572"/>
                      <a:pt x="100" y="571"/>
                    </a:cubicBezTo>
                    <a:cubicBezTo>
                      <a:pt x="99" y="570"/>
                      <a:pt x="99" y="569"/>
                      <a:pt x="98" y="568"/>
                    </a:cubicBezTo>
                    <a:cubicBezTo>
                      <a:pt x="98" y="568"/>
                      <a:pt x="98" y="569"/>
                      <a:pt x="97" y="568"/>
                    </a:cubicBezTo>
                    <a:cubicBezTo>
                      <a:pt x="96" y="566"/>
                      <a:pt x="96" y="564"/>
                      <a:pt x="96" y="562"/>
                    </a:cubicBezTo>
                    <a:cubicBezTo>
                      <a:pt x="100" y="567"/>
                      <a:pt x="97" y="567"/>
                      <a:pt x="101" y="571"/>
                    </a:cubicBezTo>
                    <a:cubicBezTo>
                      <a:pt x="100" y="571"/>
                      <a:pt x="101" y="572"/>
                      <a:pt x="100" y="573"/>
                    </a:cubicBezTo>
                    <a:cubicBezTo>
                      <a:pt x="102" y="576"/>
                      <a:pt x="102" y="573"/>
                      <a:pt x="104" y="576"/>
                    </a:cubicBezTo>
                    <a:cubicBezTo>
                      <a:pt x="105" y="578"/>
                      <a:pt x="103" y="577"/>
                      <a:pt x="104" y="578"/>
                    </a:cubicBezTo>
                    <a:cubicBezTo>
                      <a:pt x="106" y="579"/>
                      <a:pt x="104" y="577"/>
                      <a:pt x="105" y="578"/>
                    </a:cubicBezTo>
                    <a:cubicBezTo>
                      <a:pt x="104" y="576"/>
                      <a:pt x="103" y="575"/>
                      <a:pt x="104" y="574"/>
                    </a:cubicBezTo>
                    <a:cubicBezTo>
                      <a:pt x="107" y="577"/>
                      <a:pt x="107" y="581"/>
                      <a:pt x="110" y="582"/>
                    </a:cubicBezTo>
                    <a:cubicBezTo>
                      <a:pt x="109" y="581"/>
                      <a:pt x="108" y="580"/>
                      <a:pt x="107" y="579"/>
                    </a:cubicBezTo>
                    <a:cubicBezTo>
                      <a:pt x="108" y="578"/>
                      <a:pt x="107" y="576"/>
                      <a:pt x="108" y="578"/>
                    </a:cubicBezTo>
                    <a:cubicBezTo>
                      <a:pt x="109" y="580"/>
                      <a:pt x="111" y="580"/>
                      <a:pt x="112" y="581"/>
                    </a:cubicBezTo>
                    <a:cubicBezTo>
                      <a:pt x="111" y="579"/>
                      <a:pt x="111" y="579"/>
                      <a:pt x="110" y="576"/>
                    </a:cubicBezTo>
                    <a:cubicBezTo>
                      <a:pt x="112" y="578"/>
                      <a:pt x="111" y="575"/>
                      <a:pt x="112" y="576"/>
                    </a:cubicBezTo>
                    <a:cubicBezTo>
                      <a:pt x="113" y="578"/>
                      <a:pt x="111" y="579"/>
                      <a:pt x="113" y="580"/>
                    </a:cubicBezTo>
                    <a:cubicBezTo>
                      <a:pt x="112" y="578"/>
                      <a:pt x="114" y="579"/>
                      <a:pt x="114" y="577"/>
                    </a:cubicBezTo>
                    <a:cubicBezTo>
                      <a:pt x="112" y="575"/>
                      <a:pt x="111" y="575"/>
                      <a:pt x="111" y="574"/>
                    </a:cubicBezTo>
                    <a:cubicBezTo>
                      <a:pt x="112" y="574"/>
                      <a:pt x="113" y="576"/>
                      <a:pt x="114" y="577"/>
                    </a:cubicBezTo>
                    <a:cubicBezTo>
                      <a:pt x="115" y="578"/>
                      <a:pt x="116" y="580"/>
                      <a:pt x="116" y="580"/>
                    </a:cubicBezTo>
                    <a:cubicBezTo>
                      <a:pt x="115" y="578"/>
                      <a:pt x="115" y="577"/>
                      <a:pt x="115" y="576"/>
                    </a:cubicBezTo>
                    <a:cubicBezTo>
                      <a:pt x="117" y="578"/>
                      <a:pt x="118" y="578"/>
                      <a:pt x="121" y="581"/>
                    </a:cubicBezTo>
                    <a:cubicBezTo>
                      <a:pt x="118" y="580"/>
                      <a:pt x="123" y="584"/>
                      <a:pt x="123" y="585"/>
                    </a:cubicBezTo>
                    <a:cubicBezTo>
                      <a:pt x="122" y="586"/>
                      <a:pt x="121" y="583"/>
                      <a:pt x="118" y="580"/>
                    </a:cubicBezTo>
                    <a:cubicBezTo>
                      <a:pt x="119" y="582"/>
                      <a:pt x="119" y="582"/>
                      <a:pt x="117" y="582"/>
                    </a:cubicBezTo>
                    <a:cubicBezTo>
                      <a:pt x="120" y="584"/>
                      <a:pt x="120" y="586"/>
                      <a:pt x="119" y="586"/>
                    </a:cubicBezTo>
                    <a:cubicBezTo>
                      <a:pt x="122" y="588"/>
                      <a:pt x="123" y="592"/>
                      <a:pt x="128" y="597"/>
                    </a:cubicBezTo>
                    <a:cubicBezTo>
                      <a:pt x="129" y="595"/>
                      <a:pt x="130" y="599"/>
                      <a:pt x="131" y="599"/>
                    </a:cubicBezTo>
                    <a:cubicBezTo>
                      <a:pt x="131" y="599"/>
                      <a:pt x="130" y="596"/>
                      <a:pt x="132" y="598"/>
                    </a:cubicBezTo>
                    <a:cubicBezTo>
                      <a:pt x="133" y="599"/>
                      <a:pt x="133" y="599"/>
                      <a:pt x="133" y="600"/>
                    </a:cubicBezTo>
                    <a:cubicBezTo>
                      <a:pt x="134" y="599"/>
                      <a:pt x="136" y="601"/>
                      <a:pt x="137" y="600"/>
                    </a:cubicBezTo>
                    <a:cubicBezTo>
                      <a:pt x="137" y="600"/>
                      <a:pt x="136" y="599"/>
                      <a:pt x="136" y="599"/>
                    </a:cubicBezTo>
                    <a:cubicBezTo>
                      <a:pt x="138" y="601"/>
                      <a:pt x="140" y="604"/>
                      <a:pt x="142" y="605"/>
                    </a:cubicBezTo>
                    <a:cubicBezTo>
                      <a:pt x="139" y="605"/>
                      <a:pt x="139" y="609"/>
                      <a:pt x="141" y="612"/>
                    </a:cubicBezTo>
                    <a:cubicBezTo>
                      <a:pt x="140" y="611"/>
                      <a:pt x="135" y="608"/>
                      <a:pt x="136" y="610"/>
                    </a:cubicBezTo>
                    <a:cubicBezTo>
                      <a:pt x="137" y="611"/>
                      <a:pt x="138" y="611"/>
                      <a:pt x="140" y="613"/>
                    </a:cubicBezTo>
                    <a:cubicBezTo>
                      <a:pt x="139" y="613"/>
                      <a:pt x="137" y="612"/>
                      <a:pt x="139" y="614"/>
                    </a:cubicBezTo>
                    <a:cubicBezTo>
                      <a:pt x="142" y="616"/>
                      <a:pt x="141" y="613"/>
                      <a:pt x="143" y="614"/>
                    </a:cubicBezTo>
                    <a:cubicBezTo>
                      <a:pt x="143" y="613"/>
                      <a:pt x="142" y="612"/>
                      <a:pt x="142" y="611"/>
                    </a:cubicBezTo>
                    <a:cubicBezTo>
                      <a:pt x="144" y="613"/>
                      <a:pt x="145" y="613"/>
                      <a:pt x="146" y="615"/>
                    </a:cubicBezTo>
                    <a:cubicBezTo>
                      <a:pt x="149" y="614"/>
                      <a:pt x="150" y="612"/>
                      <a:pt x="154" y="613"/>
                    </a:cubicBezTo>
                    <a:cubicBezTo>
                      <a:pt x="152" y="611"/>
                      <a:pt x="151" y="613"/>
                      <a:pt x="150" y="611"/>
                    </a:cubicBezTo>
                    <a:cubicBezTo>
                      <a:pt x="150" y="610"/>
                      <a:pt x="152" y="612"/>
                      <a:pt x="152" y="611"/>
                    </a:cubicBezTo>
                    <a:cubicBezTo>
                      <a:pt x="152" y="610"/>
                      <a:pt x="150" y="609"/>
                      <a:pt x="151" y="609"/>
                    </a:cubicBezTo>
                    <a:cubicBezTo>
                      <a:pt x="152" y="609"/>
                      <a:pt x="153" y="610"/>
                      <a:pt x="153" y="610"/>
                    </a:cubicBezTo>
                    <a:cubicBezTo>
                      <a:pt x="153" y="609"/>
                      <a:pt x="152" y="607"/>
                      <a:pt x="152" y="606"/>
                    </a:cubicBezTo>
                    <a:cubicBezTo>
                      <a:pt x="156" y="610"/>
                      <a:pt x="157" y="608"/>
                      <a:pt x="154" y="604"/>
                    </a:cubicBezTo>
                    <a:cubicBezTo>
                      <a:pt x="155" y="604"/>
                      <a:pt x="157" y="605"/>
                      <a:pt x="160" y="606"/>
                    </a:cubicBezTo>
                    <a:cubicBezTo>
                      <a:pt x="161" y="609"/>
                      <a:pt x="159" y="607"/>
                      <a:pt x="158" y="609"/>
                    </a:cubicBezTo>
                    <a:cubicBezTo>
                      <a:pt x="162" y="613"/>
                      <a:pt x="163" y="608"/>
                      <a:pt x="161" y="607"/>
                    </a:cubicBezTo>
                    <a:cubicBezTo>
                      <a:pt x="162" y="607"/>
                      <a:pt x="163" y="608"/>
                      <a:pt x="164" y="610"/>
                    </a:cubicBezTo>
                    <a:cubicBezTo>
                      <a:pt x="164" y="609"/>
                      <a:pt x="167" y="611"/>
                      <a:pt x="167" y="611"/>
                    </a:cubicBezTo>
                    <a:cubicBezTo>
                      <a:pt x="166" y="609"/>
                      <a:pt x="165" y="608"/>
                      <a:pt x="165" y="608"/>
                    </a:cubicBezTo>
                    <a:cubicBezTo>
                      <a:pt x="166" y="608"/>
                      <a:pt x="167" y="610"/>
                      <a:pt x="168" y="610"/>
                    </a:cubicBezTo>
                    <a:cubicBezTo>
                      <a:pt x="168" y="607"/>
                      <a:pt x="169" y="608"/>
                      <a:pt x="171" y="606"/>
                    </a:cubicBezTo>
                    <a:cubicBezTo>
                      <a:pt x="170" y="604"/>
                      <a:pt x="168" y="603"/>
                      <a:pt x="168" y="602"/>
                    </a:cubicBezTo>
                    <a:cubicBezTo>
                      <a:pt x="169" y="602"/>
                      <a:pt x="170" y="602"/>
                      <a:pt x="170" y="600"/>
                    </a:cubicBezTo>
                    <a:cubicBezTo>
                      <a:pt x="171" y="601"/>
                      <a:pt x="171" y="602"/>
                      <a:pt x="172" y="602"/>
                    </a:cubicBezTo>
                    <a:cubicBezTo>
                      <a:pt x="173" y="602"/>
                      <a:pt x="171" y="600"/>
                      <a:pt x="172" y="599"/>
                    </a:cubicBezTo>
                    <a:cubicBezTo>
                      <a:pt x="174" y="601"/>
                      <a:pt x="176" y="603"/>
                      <a:pt x="176" y="604"/>
                    </a:cubicBezTo>
                    <a:cubicBezTo>
                      <a:pt x="177" y="603"/>
                      <a:pt x="177" y="604"/>
                      <a:pt x="178" y="603"/>
                    </a:cubicBezTo>
                    <a:cubicBezTo>
                      <a:pt x="176" y="601"/>
                      <a:pt x="174" y="601"/>
                      <a:pt x="174" y="600"/>
                    </a:cubicBezTo>
                    <a:cubicBezTo>
                      <a:pt x="174" y="599"/>
                      <a:pt x="176" y="601"/>
                      <a:pt x="177" y="602"/>
                    </a:cubicBezTo>
                    <a:cubicBezTo>
                      <a:pt x="178" y="601"/>
                      <a:pt x="181" y="603"/>
                      <a:pt x="182" y="603"/>
                    </a:cubicBezTo>
                    <a:cubicBezTo>
                      <a:pt x="184" y="603"/>
                      <a:pt x="185" y="603"/>
                      <a:pt x="182" y="600"/>
                    </a:cubicBezTo>
                    <a:cubicBezTo>
                      <a:pt x="183" y="600"/>
                      <a:pt x="184" y="600"/>
                      <a:pt x="185" y="601"/>
                    </a:cubicBezTo>
                    <a:cubicBezTo>
                      <a:pt x="185" y="600"/>
                      <a:pt x="185" y="600"/>
                      <a:pt x="184" y="598"/>
                    </a:cubicBezTo>
                    <a:cubicBezTo>
                      <a:pt x="185" y="599"/>
                      <a:pt x="186" y="598"/>
                      <a:pt x="186" y="599"/>
                    </a:cubicBezTo>
                    <a:cubicBezTo>
                      <a:pt x="188" y="600"/>
                      <a:pt x="188" y="600"/>
                      <a:pt x="189" y="601"/>
                    </a:cubicBezTo>
                    <a:cubicBezTo>
                      <a:pt x="191" y="602"/>
                      <a:pt x="192" y="600"/>
                      <a:pt x="191" y="598"/>
                    </a:cubicBezTo>
                    <a:cubicBezTo>
                      <a:pt x="191" y="597"/>
                      <a:pt x="189" y="595"/>
                      <a:pt x="186" y="593"/>
                    </a:cubicBezTo>
                    <a:cubicBezTo>
                      <a:pt x="186" y="592"/>
                      <a:pt x="187" y="592"/>
                      <a:pt x="188" y="593"/>
                    </a:cubicBezTo>
                    <a:cubicBezTo>
                      <a:pt x="190" y="595"/>
                      <a:pt x="192" y="597"/>
                      <a:pt x="194" y="599"/>
                    </a:cubicBezTo>
                    <a:cubicBezTo>
                      <a:pt x="197" y="605"/>
                      <a:pt x="199" y="611"/>
                      <a:pt x="191" y="608"/>
                    </a:cubicBezTo>
                    <a:cubicBezTo>
                      <a:pt x="189" y="607"/>
                      <a:pt x="187" y="605"/>
                      <a:pt x="185" y="605"/>
                    </a:cubicBezTo>
                    <a:cubicBezTo>
                      <a:pt x="188" y="608"/>
                      <a:pt x="189" y="608"/>
                      <a:pt x="190" y="610"/>
                    </a:cubicBezTo>
                    <a:cubicBezTo>
                      <a:pt x="191" y="609"/>
                      <a:pt x="193" y="610"/>
                      <a:pt x="195" y="612"/>
                    </a:cubicBezTo>
                    <a:cubicBezTo>
                      <a:pt x="197" y="613"/>
                      <a:pt x="199" y="616"/>
                      <a:pt x="201" y="616"/>
                    </a:cubicBezTo>
                    <a:cubicBezTo>
                      <a:pt x="202" y="617"/>
                      <a:pt x="201" y="618"/>
                      <a:pt x="203" y="619"/>
                    </a:cubicBezTo>
                    <a:cubicBezTo>
                      <a:pt x="204" y="619"/>
                      <a:pt x="205" y="620"/>
                      <a:pt x="206" y="620"/>
                    </a:cubicBezTo>
                    <a:cubicBezTo>
                      <a:pt x="208" y="623"/>
                      <a:pt x="213" y="624"/>
                      <a:pt x="218" y="628"/>
                    </a:cubicBezTo>
                    <a:cubicBezTo>
                      <a:pt x="218" y="629"/>
                      <a:pt x="217" y="628"/>
                      <a:pt x="217" y="629"/>
                    </a:cubicBezTo>
                    <a:cubicBezTo>
                      <a:pt x="220" y="631"/>
                      <a:pt x="224" y="633"/>
                      <a:pt x="227" y="635"/>
                    </a:cubicBezTo>
                    <a:cubicBezTo>
                      <a:pt x="230" y="637"/>
                      <a:pt x="233" y="639"/>
                      <a:pt x="237" y="639"/>
                    </a:cubicBezTo>
                    <a:cubicBezTo>
                      <a:pt x="240" y="641"/>
                      <a:pt x="241" y="642"/>
                      <a:pt x="244" y="644"/>
                    </a:cubicBezTo>
                    <a:cubicBezTo>
                      <a:pt x="244" y="645"/>
                      <a:pt x="244" y="646"/>
                      <a:pt x="245" y="647"/>
                    </a:cubicBezTo>
                    <a:cubicBezTo>
                      <a:pt x="255" y="648"/>
                      <a:pt x="253" y="638"/>
                      <a:pt x="241" y="631"/>
                    </a:cubicBezTo>
                    <a:cubicBezTo>
                      <a:pt x="238" y="628"/>
                      <a:pt x="235" y="625"/>
                      <a:pt x="231" y="622"/>
                    </a:cubicBezTo>
                    <a:cubicBezTo>
                      <a:pt x="228" y="620"/>
                      <a:pt x="224" y="617"/>
                      <a:pt x="220" y="614"/>
                    </a:cubicBezTo>
                    <a:cubicBezTo>
                      <a:pt x="219" y="613"/>
                      <a:pt x="220" y="614"/>
                      <a:pt x="220" y="612"/>
                    </a:cubicBezTo>
                    <a:cubicBezTo>
                      <a:pt x="215" y="609"/>
                      <a:pt x="213" y="607"/>
                      <a:pt x="212" y="605"/>
                    </a:cubicBezTo>
                    <a:cubicBezTo>
                      <a:pt x="211" y="605"/>
                      <a:pt x="211" y="604"/>
                      <a:pt x="210" y="603"/>
                    </a:cubicBezTo>
                    <a:cubicBezTo>
                      <a:pt x="210" y="604"/>
                      <a:pt x="211" y="606"/>
                      <a:pt x="212" y="607"/>
                    </a:cubicBezTo>
                    <a:cubicBezTo>
                      <a:pt x="205" y="603"/>
                      <a:pt x="203" y="603"/>
                      <a:pt x="198" y="598"/>
                    </a:cubicBezTo>
                    <a:cubicBezTo>
                      <a:pt x="201" y="597"/>
                      <a:pt x="206" y="600"/>
                      <a:pt x="207" y="597"/>
                    </a:cubicBezTo>
                    <a:cubicBezTo>
                      <a:pt x="207" y="596"/>
                      <a:pt x="205" y="594"/>
                      <a:pt x="206" y="593"/>
                    </a:cubicBezTo>
                    <a:cubicBezTo>
                      <a:pt x="205" y="592"/>
                      <a:pt x="204" y="592"/>
                      <a:pt x="203" y="592"/>
                    </a:cubicBezTo>
                    <a:cubicBezTo>
                      <a:pt x="203" y="590"/>
                      <a:pt x="202" y="589"/>
                      <a:pt x="200" y="587"/>
                    </a:cubicBezTo>
                    <a:cubicBezTo>
                      <a:pt x="199" y="585"/>
                      <a:pt x="197" y="584"/>
                      <a:pt x="194" y="582"/>
                    </a:cubicBezTo>
                    <a:cubicBezTo>
                      <a:pt x="194" y="581"/>
                      <a:pt x="195" y="581"/>
                      <a:pt x="193" y="580"/>
                    </a:cubicBezTo>
                    <a:cubicBezTo>
                      <a:pt x="193" y="578"/>
                      <a:pt x="195" y="581"/>
                      <a:pt x="195" y="580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94" y="578"/>
                      <a:pt x="193" y="577"/>
                      <a:pt x="193" y="577"/>
                    </a:cubicBezTo>
                    <a:cubicBezTo>
                      <a:pt x="192" y="573"/>
                      <a:pt x="181" y="562"/>
                      <a:pt x="189" y="565"/>
                    </a:cubicBezTo>
                    <a:cubicBezTo>
                      <a:pt x="190" y="566"/>
                      <a:pt x="192" y="568"/>
                      <a:pt x="193" y="569"/>
                    </a:cubicBezTo>
                    <a:cubicBezTo>
                      <a:pt x="195" y="569"/>
                      <a:pt x="197" y="573"/>
                      <a:pt x="200" y="574"/>
                    </a:cubicBezTo>
                    <a:cubicBezTo>
                      <a:pt x="196" y="570"/>
                      <a:pt x="196" y="569"/>
                      <a:pt x="192" y="568"/>
                    </a:cubicBezTo>
                    <a:cubicBezTo>
                      <a:pt x="194" y="567"/>
                      <a:pt x="192" y="564"/>
                      <a:pt x="195" y="566"/>
                    </a:cubicBezTo>
                    <a:cubicBezTo>
                      <a:pt x="192" y="563"/>
                      <a:pt x="192" y="562"/>
                      <a:pt x="191" y="560"/>
                    </a:cubicBezTo>
                    <a:cubicBezTo>
                      <a:pt x="193" y="562"/>
                      <a:pt x="191" y="559"/>
                      <a:pt x="192" y="559"/>
                    </a:cubicBezTo>
                    <a:cubicBezTo>
                      <a:pt x="194" y="562"/>
                      <a:pt x="195" y="562"/>
                      <a:pt x="197" y="562"/>
                    </a:cubicBezTo>
                    <a:cubicBezTo>
                      <a:pt x="197" y="564"/>
                      <a:pt x="199" y="566"/>
                      <a:pt x="201" y="569"/>
                    </a:cubicBezTo>
                    <a:cubicBezTo>
                      <a:pt x="202" y="569"/>
                      <a:pt x="202" y="568"/>
                      <a:pt x="202" y="568"/>
                    </a:cubicBezTo>
                    <a:cubicBezTo>
                      <a:pt x="203" y="570"/>
                      <a:pt x="204" y="572"/>
                      <a:pt x="207" y="574"/>
                    </a:cubicBezTo>
                    <a:cubicBezTo>
                      <a:pt x="207" y="572"/>
                      <a:pt x="209" y="573"/>
                      <a:pt x="209" y="571"/>
                    </a:cubicBezTo>
                    <a:cubicBezTo>
                      <a:pt x="214" y="574"/>
                      <a:pt x="210" y="567"/>
                      <a:pt x="215" y="570"/>
                    </a:cubicBezTo>
                    <a:cubicBezTo>
                      <a:pt x="212" y="570"/>
                      <a:pt x="210" y="565"/>
                      <a:pt x="207" y="565"/>
                    </a:cubicBezTo>
                    <a:cubicBezTo>
                      <a:pt x="207" y="563"/>
                      <a:pt x="207" y="562"/>
                      <a:pt x="205" y="560"/>
                    </a:cubicBezTo>
                    <a:cubicBezTo>
                      <a:pt x="203" y="562"/>
                      <a:pt x="199" y="555"/>
                      <a:pt x="199" y="554"/>
                    </a:cubicBezTo>
                    <a:cubicBezTo>
                      <a:pt x="198" y="552"/>
                      <a:pt x="196" y="552"/>
                      <a:pt x="194" y="551"/>
                    </a:cubicBezTo>
                    <a:cubicBezTo>
                      <a:pt x="195" y="550"/>
                      <a:pt x="194" y="550"/>
                      <a:pt x="194" y="550"/>
                    </a:cubicBezTo>
                    <a:cubicBezTo>
                      <a:pt x="196" y="549"/>
                      <a:pt x="197" y="550"/>
                      <a:pt x="199" y="552"/>
                    </a:cubicBezTo>
                    <a:cubicBezTo>
                      <a:pt x="198" y="551"/>
                      <a:pt x="198" y="550"/>
                      <a:pt x="198" y="550"/>
                    </a:cubicBezTo>
                    <a:cubicBezTo>
                      <a:pt x="197" y="549"/>
                      <a:pt x="195" y="548"/>
                      <a:pt x="195" y="547"/>
                    </a:cubicBezTo>
                    <a:cubicBezTo>
                      <a:pt x="196" y="547"/>
                      <a:pt x="198" y="550"/>
                      <a:pt x="198" y="549"/>
                    </a:cubicBezTo>
                    <a:cubicBezTo>
                      <a:pt x="195" y="547"/>
                      <a:pt x="199" y="548"/>
                      <a:pt x="198" y="546"/>
                    </a:cubicBezTo>
                    <a:cubicBezTo>
                      <a:pt x="200" y="547"/>
                      <a:pt x="201" y="549"/>
                      <a:pt x="202" y="550"/>
                    </a:cubicBezTo>
                    <a:cubicBezTo>
                      <a:pt x="203" y="550"/>
                      <a:pt x="202" y="549"/>
                      <a:pt x="203" y="549"/>
                    </a:cubicBezTo>
                    <a:cubicBezTo>
                      <a:pt x="208" y="554"/>
                      <a:pt x="211" y="556"/>
                      <a:pt x="214" y="559"/>
                    </a:cubicBezTo>
                    <a:cubicBezTo>
                      <a:pt x="212" y="557"/>
                      <a:pt x="215" y="558"/>
                      <a:pt x="216" y="559"/>
                    </a:cubicBezTo>
                    <a:cubicBezTo>
                      <a:pt x="216" y="561"/>
                      <a:pt x="219" y="561"/>
                      <a:pt x="219" y="562"/>
                    </a:cubicBezTo>
                    <a:cubicBezTo>
                      <a:pt x="218" y="562"/>
                      <a:pt x="218" y="562"/>
                      <a:pt x="216" y="560"/>
                    </a:cubicBezTo>
                    <a:cubicBezTo>
                      <a:pt x="215" y="560"/>
                      <a:pt x="216" y="561"/>
                      <a:pt x="214" y="561"/>
                    </a:cubicBezTo>
                    <a:cubicBezTo>
                      <a:pt x="216" y="563"/>
                      <a:pt x="215" y="560"/>
                      <a:pt x="216" y="561"/>
                    </a:cubicBezTo>
                    <a:cubicBezTo>
                      <a:pt x="217" y="562"/>
                      <a:pt x="218" y="563"/>
                      <a:pt x="218" y="563"/>
                    </a:cubicBezTo>
                    <a:cubicBezTo>
                      <a:pt x="218" y="563"/>
                      <a:pt x="217" y="562"/>
                      <a:pt x="217" y="563"/>
                    </a:cubicBezTo>
                    <a:cubicBezTo>
                      <a:pt x="219" y="565"/>
                      <a:pt x="219" y="566"/>
                      <a:pt x="218" y="566"/>
                    </a:cubicBezTo>
                    <a:cubicBezTo>
                      <a:pt x="219" y="567"/>
                      <a:pt x="219" y="567"/>
                      <a:pt x="220" y="569"/>
                    </a:cubicBezTo>
                    <a:cubicBezTo>
                      <a:pt x="220" y="568"/>
                      <a:pt x="220" y="568"/>
                      <a:pt x="220" y="567"/>
                    </a:cubicBezTo>
                    <a:cubicBezTo>
                      <a:pt x="221" y="568"/>
                      <a:pt x="222" y="569"/>
                      <a:pt x="223" y="569"/>
                    </a:cubicBezTo>
                    <a:cubicBezTo>
                      <a:pt x="221" y="568"/>
                      <a:pt x="223" y="572"/>
                      <a:pt x="225" y="572"/>
                    </a:cubicBezTo>
                    <a:cubicBezTo>
                      <a:pt x="224" y="571"/>
                      <a:pt x="224" y="570"/>
                      <a:pt x="224" y="570"/>
                    </a:cubicBezTo>
                    <a:cubicBezTo>
                      <a:pt x="227" y="572"/>
                      <a:pt x="226" y="574"/>
                      <a:pt x="229" y="574"/>
                    </a:cubicBezTo>
                    <a:cubicBezTo>
                      <a:pt x="228" y="573"/>
                      <a:pt x="228" y="573"/>
                      <a:pt x="228" y="572"/>
                    </a:cubicBezTo>
                    <a:cubicBezTo>
                      <a:pt x="229" y="574"/>
                      <a:pt x="231" y="575"/>
                      <a:pt x="232" y="575"/>
                    </a:cubicBezTo>
                    <a:cubicBezTo>
                      <a:pt x="231" y="574"/>
                      <a:pt x="229" y="574"/>
                      <a:pt x="229" y="572"/>
                    </a:cubicBezTo>
                    <a:cubicBezTo>
                      <a:pt x="232" y="574"/>
                      <a:pt x="230" y="569"/>
                      <a:pt x="228" y="569"/>
                    </a:cubicBezTo>
                    <a:cubicBezTo>
                      <a:pt x="233" y="572"/>
                      <a:pt x="227" y="571"/>
                      <a:pt x="229" y="570"/>
                    </a:cubicBezTo>
                    <a:cubicBezTo>
                      <a:pt x="228" y="569"/>
                      <a:pt x="228" y="571"/>
                      <a:pt x="227" y="570"/>
                    </a:cubicBezTo>
                    <a:cubicBezTo>
                      <a:pt x="227" y="568"/>
                      <a:pt x="228" y="568"/>
                      <a:pt x="229" y="569"/>
                    </a:cubicBezTo>
                    <a:cubicBezTo>
                      <a:pt x="230" y="569"/>
                      <a:pt x="232" y="570"/>
                      <a:pt x="233" y="570"/>
                    </a:cubicBezTo>
                    <a:cubicBezTo>
                      <a:pt x="232" y="569"/>
                      <a:pt x="230" y="569"/>
                      <a:pt x="229" y="567"/>
                    </a:cubicBezTo>
                    <a:cubicBezTo>
                      <a:pt x="230" y="564"/>
                      <a:pt x="227" y="559"/>
                      <a:pt x="223" y="556"/>
                    </a:cubicBezTo>
                    <a:cubicBezTo>
                      <a:pt x="225" y="558"/>
                      <a:pt x="226" y="557"/>
                      <a:pt x="227" y="557"/>
                    </a:cubicBezTo>
                    <a:cubicBezTo>
                      <a:pt x="225" y="555"/>
                      <a:pt x="225" y="555"/>
                      <a:pt x="225" y="553"/>
                    </a:cubicBezTo>
                    <a:cubicBezTo>
                      <a:pt x="224" y="552"/>
                      <a:pt x="223" y="552"/>
                      <a:pt x="222" y="550"/>
                    </a:cubicBezTo>
                    <a:cubicBezTo>
                      <a:pt x="221" y="550"/>
                      <a:pt x="221" y="551"/>
                      <a:pt x="220" y="550"/>
                    </a:cubicBezTo>
                    <a:cubicBezTo>
                      <a:pt x="219" y="549"/>
                      <a:pt x="217" y="547"/>
                      <a:pt x="219" y="547"/>
                    </a:cubicBezTo>
                    <a:cubicBezTo>
                      <a:pt x="216" y="546"/>
                      <a:pt x="215" y="543"/>
                      <a:pt x="213" y="544"/>
                    </a:cubicBezTo>
                    <a:cubicBezTo>
                      <a:pt x="213" y="544"/>
                      <a:pt x="214" y="545"/>
                      <a:pt x="214" y="545"/>
                    </a:cubicBezTo>
                    <a:cubicBezTo>
                      <a:pt x="213" y="545"/>
                      <a:pt x="213" y="545"/>
                      <a:pt x="213" y="544"/>
                    </a:cubicBezTo>
                    <a:cubicBezTo>
                      <a:pt x="214" y="549"/>
                      <a:pt x="206" y="544"/>
                      <a:pt x="206" y="541"/>
                    </a:cubicBezTo>
                    <a:cubicBezTo>
                      <a:pt x="207" y="541"/>
                      <a:pt x="209" y="544"/>
                      <a:pt x="208" y="542"/>
                    </a:cubicBezTo>
                    <a:cubicBezTo>
                      <a:pt x="207" y="541"/>
                      <a:pt x="206" y="541"/>
                      <a:pt x="207" y="540"/>
                    </a:cubicBezTo>
                    <a:cubicBezTo>
                      <a:pt x="208" y="541"/>
                      <a:pt x="209" y="542"/>
                      <a:pt x="210" y="542"/>
                    </a:cubicBezTo>
                    <a:cubicBezTo>
                      <a:pt x="208" y="540"/>
                      <a:pt x="208" y="539"/>
                      <a:pt x="208" y="538"/>
                    </a:cubicBezTo>
                    <a:cubicBezTo>
                      <a:pt x="205" y="538"/>
                      <a:pt x="201" y="533"/>
                      <a:pt x="198" y="531"/>
                    </a:cubicBezTo>
                    <a:cubicBezTo>
                      <a:pt x="198" y="530"/>
                      <a:pt x="197" y="530"/>
                      <a:pt x="197" y="529"/>
                    </a:cubicBezTo>
                    <a:cubicBezTo>
                      <a:pt x="198" y="530"/>
                      <a:pt x="199" y="531"/>
                      <a:pt x="199" y="530"/>
                    </a:cubicBezTo>
                    <a:cubicBezTo>
                      <a:pt x="197" y="527"/>
                      <a:pt x="196" y="528"/>
                      <a:pt x="194" y="526"/>
                    </a:cubicBezTo>
                    <a:cubicBezTo>
                      <a:pt x="194" y="525"/>
                      <a:pt x="193" y="523"/>
                      <a:pt x="193" y="525"/>
                    </a:cubicBezTo>
                    <a:cubicBezTo>
                      <a:pt x="191" y="523"/>
                      <a:pt x="191" y="521"/>
                      <a:pt x="192" y="521"/>
                    </a:cubicBezTo>
                    <a:cubicBezTo>
                      <a:pt x="195" y="523"/>
                      <a:pt x="193" y="522"/>
                      <a:pt x="195" y="523"/>
                    </a:cubicBezTo>
                    <a:cubicBezTo>
                      <a:pt x="194" y="522"/>
                      <a:pt x="195" y="521"/>
                      <a:pt x="194" y="520"/>
                    </a:cubicBezTo>
                    <a:cubicBezTo>
                      <a:pt x="194" y="519"/>
                      <a:pt x="195" y="521"/>
                      <a:pt x="195" y="521"/>
                    </a:cubicBezTo>
                    <a:cubicBezTo>
                      <a:pt x="194" y="518"/>
                      <a:pt x="193" y="520"/>
                      <a:pt x="192" y="518"/>
                    </a:cubicBezTo>
                    <a:cubicBezTo>
                      <a:pt x="191" y="518"/>
                      <a:pt x="190" y="517"/>
                      <a:pt x="190" y="516"/>
                    </a:cubicBezTo>
                    <a:cubicBezTo>
                      <a:pt x="190" y="516"/>
                      <a:pt x="191" y="515"/>
                      <a:pt x="190" y="515"/>
                    </a:cubicBezTo>
                    <a:cubicBezTo>
                      <a:pt x="189" y="515"/>
                      <a:pt x="189" y="516"/>
                      <a:pt x="188" y="515"/>
                    </a:cubicBezTo>
                    <a:cubicBezTo>
                      <a:pt x="187" y="514"/>
                      <a:pt x="188" y="514"/>
                      <a:pt x="188" y="513"/>
                    </a:cubicBezTo>
                    <a:cubicBezTo>
                      <a:pt x="187" y="513"/>
                      <a:pt x="187" y="513"/>
                      <a:pt x="186" y="512"/>
                    </a:cubicBezTo>
                    <a:cubicBezTo>
                      <a:pt x="185" y="512"/>
                      <a:pt x="183" y="512"/>
                      <a:pt x="185" y="514"/>
                    </a:cubicBezTo>
                    <a:cubicBezTo>
                      <a:pt x="186" y="514"/>
                      <a:pt x="185" y="512"/>
                      <a:pt x="186" y="513"/>
                    </a:cubicBezTo>
                    <a:cubicBezTo>
                      <a:pt x="187" y="514"/>
                      <a:pt x="187" y="515"/>
                      <a:pt x="187" y="516"/>
                    </a:cubicBezTo>
                    <a:cubicBezTo>
                      <a:pt x="185" y="515"/>
                      <a:pt x="183" y="511"/>
                      <a:pt x="182" y="510"/>
                    </a:cubicBezTo>
                    <a:cubicBezTo>
                      <a:pt x="183" y="511"/>
                      <a:pt x="182" y="511"/>
                      <a:pt x="181" y="510"/>
                    </a:cubicBezTo>
                    <a:cubicBezTo>
                      <a:pt x="182" y="509"/>
                      <a:pt x="183" y="510"/>
                      <a:pt x="183" y="509"/>
                    </a:cubicBezTo>
                    <a:cubicBezTo>
                      <a:pt x="182" y="507"/>
                      <a:pt x="181" y="507"/>
                      <a:pt x="180" y="505"/>
                    </a:cubicBezTo>
                    <a:cubicBezTo>
                      <a:pt x="180" y="505"/>
                      <a:pt x="179" y="504"/>
                      <a:pt x="180" y="504"/>
                    </a:cubicBezTo>
                    <a:cubicBezTo>
                      <a:pt x="181" y="505"/>
                      <a:pt x="175" y="499"/>
                      <a:pt x="174" y="498"/>
                    </a:cubicBezTo>
                    <a:cubicBezTo>
                      <a:pt x="174" y="498"/>
                      <a:pt x="174" y="497"/>
                      <a:pt x="174" y="497"/>
                    </a:cubicBezTo>
                    <a:cubicBezTo>
                      <a:pt x="175" y="498"/>
                      <a:pt x="176" y="497"/>
                      <a:pt x="177" y="498"/>
                    </a:cubicBezTo>
                    <a:cubicBezTo>
                      <a:pt x="178" y="499"/>
                      <a:pt x="178" y="501"/>
                      <a:pt x="179" y="501"/>
                    </a:cubicBezTo>
                    <a:cubicBezTo>
                      <a:pt x="178" y="499"/>
                      <a:pt x="177" y="498"/>
                      <a:pt x="177" y="497"/>
                    </a:cubicBezTo>
                    <a:cubicBezTo>
                      <a:pt x="179" y="499"/>
                      <a:pt x="179" y="497"/>
                      <a:pt x="181" y="498"/>
                    </a:cubicBezTo>
                    <a:cubicBezTo>
                      <a:pt x="181" y="499"/>
                      <a:pt x="182" y="504"/>
                      <a:pt x="182" y="503"/>
                    </a:cubicBezTo>
                    <a:cubicBezTo>
                      <a:pt x="182" y="502"/>
                      <a:pt x="182" y="502"/>
                      <a:pt x="182" y="502"/>
                    </a:cubicBezTo>
                    <a:cubicBezTo>
                      <a:pt x="184" y="504"/>
                      <a:pt x="185" y="507"/>
                      <a:pt x="187" y="508"/>
                    </a:cubicBezTo>
                    <a:cubicBezTo>
                      <a:pt x="186" y="506"/>
                      <a:pt x="184" y="504"/>
                      <a:pt x="183" y="502"/>
                    </a:cubicBezTo>
                    <a:cubicBezTo>
                      <a:pt x="184" y="502"/>
                      <a:pt x="185" y="503"/>
                      <a:pt x="186" y="505"/>
                    </a:cubicBezTo>
                    <a:cubicBezTo>
                      <a:pt x="187" y="506"/>
                      <a:pt x="187" y="507"/>
                      <a:pt x="188" y="508"/>
                    </a:cubicBezTo>
                    <a:cubicBezTo>
                      <a:pt x="189" y="509"/>
                      <a:pt x="189" y="506"/>
                      <a:pt x="191" y="507"/>
                    </a:cubicBezTo>
                    <a:cubicBezTo>
                      <a:pt x="190" y="506"/>
                      <a:pt x="190" y="505"/>
                      <a:pt x="189" y="504"/>
                    </a:cubicBezTo>
                    <a:cubicBezTo>
                      <a:pt x="189" y="503"/>
                      <a:pt x="188" y="502"/>
                      <a:pt x="188" y="502"/>
                    </a:cubicBezTo>
                    <a:cubicBezTo>
                      <a:pt x="188" y="503"/>
                      <a:pt x="188" y="504"/>
                      <a:pt x="189" y="505"/>
                    </a:cubicBezTo>
                    <a:cubicBezTo>
                      <a:pt x="184" y="501"/>
                      <a:pt x="186" y="498"/>
                      <a:pt x="188" y="497"/>
                    </a:cubicBezTo>
                    <a:cubicBezTo>
                      <a:pt x="187" y="496"/>
                      <a:pt x="186" y="495"/>
                      <a:pt x="186" y="494"/>
                    </a:cubicBezTo>
                    <a:cubicBezTo>
                      <a:pt x="187" y="493"/>
                      <a:pt x="189" y="497"/>
                      <a:pt x="190" y="496"/>
                    </a:cubicBezTo>
                    <a:cubicBezTo>
                      <a:pt x="190" y="494"/>
                      <a:pt x="188" y="495"/>
                      <a:pt x="189" y="494"/>
                    </a:cubicBezTo>
                    <a:cubicBezTo>
                      <a:pt x="190" y="496"/>
                      <a:pt x="190" y="492"/>
                      <a:pt x="191" y="494"/>
                    </a:cubicBezTo>
                    <a:cubicBezTo>
                      <a:pt x="191" y="495"/>
                      <a:pt x="191" y="495"/>
                      <a:pt x="191" y="495"/>
                    </a:cubicBezTo>
                    <a:cubicBezTo>
                      <a:pt x="192" y="498"/>
                      <a:pt x="193" y="494"/>
                      <a:pt x="194" y="496"/>
                    </a:cubicBezTo>
                    <a:cubicBezTo>
                      <a:pt x="194" y="496"/>
                      <a:pt x="195" y="499"/>
                      <a:pt x="196" y="498"/>
                    </a:cubicBezTo>
                    <a:cubicBezTo>
                      <a:pt x="197" y="498"/>
                      <a:pt x="194" y="496"/>
                      <a:pt x="195" y="495"/>
                    </a:cubicBezTo>
                    <a:cubicBezTo>
                      <a:pt x="196" y="495"/>
                      <a:pt x="197" y="497"/>
                      <a:pt x="197" y="496"/>
                    </a:cubicBezTo>
                    <a:cubicBezTo>
                      <a:pt x="196" y="495"/>
                      <a:pt x="198" y="497"/>
                      <a:pt x="198" y="495"/>
                    </a:cubicBezTo>
                    <a:cubicBezTo>
                      <a:pt x="197" y="494"/>
                      <a:pt x="196" y="493"/>
                      <a:pt x="197" y="491"/>
                    </a:cubicBezTo>
                    <a:cubicBezTo>
                      <a:pt x="195" y="493"/>
                      <a:pt x="195" y="491"/>
                      <a:pt x="195" y="493"/>
                    </a:cubicBezTo>
                    <a:cubicBezTo>
                      <a:pt x="195" y="492"/>
                      <a:pt x="194" y="490"/>
                      <a:pt x="195" y="490"/>
                    </a:cubicBezTo>
                    <a:cubicBezTo>
                      <a:pt x="194" y="489"/>
                      <a:pt x="194" y="488"/>
                      <a:pt x="193" y="487"/>
                    </a:cubicBezTo>
                    <a:cubicBezTo>
                      <a:pt x="192" y="486"/>
                      <a:pt x="192" y="485"/>
                      <a:pt x="191" y="484"/>
                    </a:cubicBezTo>
                    <a:cubicBezTo>
                      <a:pt x="190" y="482"/>
                      <a:pt x="189" y="480"/>
                      <a:pt x="188" y="479"/>
                    </a:cubicBezTo>
                    <a:cubicBezTo>
                      <a:pt x="188" y="478"/>
                      <a:pt x="188" y="476"/>
                      <a:pt x="188" y="475"/>
                    </a:cubicBezTo>
                    <a:cubicBezTo>
                      <a:pt x="189" y="474"/>
                      <a:pt x="189" y="476"/>
                      <a:pt x="190" y="476"/>
                    </a:cubicBezTo>
                    <a:cubicBezTo>
                      <a:pt x="190" y="476"/>
                      <a:pt x="190" y="476"/>
                      <a:pt x="191" y="476"/>
                    </a:cubicBezTo>
                    <a:cubicBezTo>
                      <a:pt x="190" y="474"/>
                      <a:pt x="190" y="473"/>
                      <a:pt x="190" y="471"/>
                    </a:cubicBezTo>
                    <a:cubicBezTo>
                      <a:pt x="191" y="474"/>
                      <a:pt x="192" y="472"/>
                      <a:pt x="193" y="475"/>
                    </a:cubicBezTo>
                    <a:cubicBezTo>
                      <a:pt x="192" y="475"/>
                      <a:pt x="194" y="479"/>
                      <a:pt x="195" y="479"/>
                    </a:cubicBezTo>
                    <a:cubicBezTo>
                      <a:pt x="195" y="477"/>
                      <a:pt x="193" y="475"/>
                      <a:pt x="194" y="474"/>
                    </a:cubicBezTo>
                    <a:cubicBezTo>
                      <a:pt x="195" y="475"/>
                      <a:pt x="196" y="477"/>
                      <a:pt x="197" y="477"/>
                    </a:cubicBezTo>
                    <a:cubicBezTo>
                      <a:pt x="195" y="475"/>
                      <a:pt x="196" y="473"/>
                      <a:pt x="196" y="471"/>
                    </a:cubicBezTo>
                    <a:cubicBezTo>
                      <a:pt x="196" y="472"/>
                      <a:pt x="199" y="479"/>
                      <a:pt x="200" y="479"/>
                    </a:cubicBezTo>
                    <a:cubicBezTo>
                      <a:pt x="199" y="476"/>
                      <a:pt x="199" y="474"/>
                      <a:pt x="200" y="472"/>
                    </a:cubicBezTo>
                    <a:cubicBezTo>
                      <a:pt x="199" y="471"/>
                      <a:pt x="198" y="471"/>
                      <a:pt x="198" y="470"/>
                    </a:cubicBezTo>
                    <a:cubicBezTo>
                      <a:pt x="199" y="472"/>
                      <a:pt x="198" y="467"/>
                      <a:pt x="197" y="467"/>
                    </a:cubicBezTo>
                    <a:cubicBezTo>
                      <a:pt x="198" y="469"/>
                      <a:pt x="197" y="469"/>
                      <a:pt x="196" y="468"/>
                    </a:cubicBezTo>
                    <a:cubicBezTo>
                      <a:pt x="197" y="468"/>
                      <a:pt x="197" y="467"/>
                      <a:pt x="197" y="466"/>
                    </a:cubicBezTo>
                    <a:cubicBezTo>
                      <a:pt x="196" y="463"/>
                      <a:pt x="194" y="460"/>
                      <a:pt x="192" y="459"/>
                    </a:cubicBezTo>
                    <a:cubicBezTo>
                      <a:pt x="193" y="460"/>
                      <a:pt x="193" y="461"/>
                      <a:pt x="194" y="462"/>
                    </a:cubicBezTo>
                    <a:cubicBezTo>
                      <a:pt x="193" y="464"/>
                      <a:pt x="192" y="464"/>
                      <a:pt x="193" y="466"/>
                    </a:cubicBezTo>
                    <a:cubicBezTo>
                      <a:pt x="192" y="464"/>
                      <a:pt x="192" y="464"/>
                      <a:pt x="190" y="463"/>
                    </a:cubicBezTo>
                    <a:cubicBezTo>
                      <a:pt x="191" y="463"/>
                      <a:pt x="192" y="464"/>
                      <a:pt x="191" y="462"/>
                    </a:cubicBezTo>
                    <a:cubicBezTo>
                      <a:pt x="189" y="462"/>
                      <a:pt x="188" y="458"/>
                      <a:pt x="188" y="456"/>
                    </a:cubicBezTo>
                    <a:cubicBezTo>
                      <a:pt x="186" y="454"/>
                      <a:pt x="181" y="447"/>
                      <a:pt x="183" y="445"/>
                    </a:cubicBezTo>
                    <a:cubicBezTo>
                      <a:pt x="183" y="445"/>
                      <a:pt x="182" y="444"/>
                      <a:pt x="182" y="444"/>
                    </a:cubicBezTo>
                    <a:cubicBezTo>
                      <a:pt x="181" y="443"/>
                      <a:pt x="183" y="445"/>
                      <a:pt x="181" y="445"/>
                    </a:cubicBezTo>
                    <a:cubicBezTo>
                      <a:pt x="181" y="444"/>
                      <a:pt x="181" y="444"/>
                      <a:pt x="181" y="444"/>
                    </a:cubicBezTo>
                    <a:cubicBezTo>
                      <a:pt x="181" y="443"/>
                      <a:pt x="182" y="441"/>
                      <a:pt x="181" y="441"/>
                    </a:cubicBezTo>
                    <a:cubicBezTo>
                      <a:pt x="179" y="441"/>
                      <a:pt x="176" y="433"/>
                      <a:pt x="174" y="430"/>
                    </a:cubicBezTo>
                    <a:cubicBezTo>
                      <a:pt x="175" y="429"/>
                      <a:pt x="174" y="426"/>
                      <a:pt x="173" y="426"/>
                    </a:cubicBezTo>
                    <a:cubicBezTo>
                      <a:pt x="174" y="426"/>
                      <a:pt x="173" y="427"/>
                      <a:pt x="173" y="426"/>
                    </a:cubicBezTo>
                    <a:cubicBezTo>
                      <a:pt x="172" y="425"/>
                      <a:pt x="173" y="424"/>
                      <a:pt x="172" y="424"/>
                    </a:cubicBezTo>
                    <a:cubicBezTo>
                      <a:pt x="172" y="424"/>
                      <a:pt x="172" y="425"/>
                      <a:pt x="172" y="424"/>
                    </a:cubicBezTo>
                    <a:cubicBezTo>
                      <a:pt x="171" y="422"/>
                      <a:pt x="172" y="421"/>
                      <a:pt x="173" y="420"/>
                    </a:cubicBezTo>
                    <a:cubicBezTo>
                      <a:pt x="174" y="419"/>
                      <a:pt x="175" y="422"/>
                      <a:pt x="175" y="420"/>
                    </a:cubicBezTo>
                    <a:cubicBezTo>
                      <a:pt x="174" y="419"/>
                      <a:pt x="174" y="414"/>
                      <a:pt x="175" y="412"/>
                    </a:cubicBezTo>
                    <a:cubicBezTo>
                      <a:pt x="176" y="414"/>
                      <a:pt x="178" y="415"/>
                      <a:pt x="178" y="418"/>
                    </a:cubicBezTo>
                    <a:cubicBezTo>
                      <a:pt x="179" y="418"/>
                      <a:pt x="179" y="419"/>
                      <a:pt x="180" y="421"/>
                    </a:cubicBezTo>
                    <a:cubicBezTo>
                      <a:pt x="179" y="420"/>
                      <a:pt x="179" y="421"/>
                      <a:pt x="179" y="422"/>
                    </a:cubicBezTo>
                    <a:cubicBezTo>
                      <a:pt x="180" y="421"/>
                      <a:pt x="181" y="422"/>
                      <a:pt x="180" y="423"/>
                    </a:cubicBezTo>
                    <a:cubicBezTo>
                      <a:pt x="182" y="422"/>
                      <a:pt x="181" y="425"/>
                      <a:pt x="182" y="424"/>
                    </a:cubicBezTo>
                    <a:cubicBezTo>
                      <a:pt x="182" y="421"/>
                      <a:pt x="180" y="421"/>
                      <a:pt x="180" y="419"/>
                    </a:cubicBezTo>
                    <a:cubicBezTo>
                      <a:pt x="182" y="421"/>
                      <a:pt x="183" y="425"/>
                      <a:pt x="185" y="425"/>
                    </a:cubicBezTo>
                    <a:cubicBezTo>
                      <a:pt x="186" y="428"/>
                      <a:pt x="186" y="429"/>
                      <a:pt x="187" y="431"/>
                    </a:cubicBezTo>
                    <a:cubicBezTo>
                      <a:pt x="187" y="429"/>
                      <a:pt x="188" y="433"/>
                      <a:pt x="189" y="433"/>
                    </a:cubicBezTo>
                    <a:cubicBezTo>
                      <a:pt x="190" y="433"/>
                      <a:pt x="189" y="432"/>
                      <a:pt x="190" y="432"/>
                    </a:cubicBezTo>
                    <a:cubicBezTo>
                      <a:pt x="190" y="431"/>
                      <a:pt x="189" y="429"/>
                      <a:pt x="189" y="429"/>
                    </a:cubicBezTo>
                    <a:cubicBezTo>
                      <a:pt x="191" y="431"/>
                      <a:pt x="191" y="433"/>
                      <a:pt x="192" y="435"/>
                    </a:cubicBezTo>
                    <a:cubicBezTo>
                      <a:pt x="192" y="434"/>
                      <a:pt x="194" y="436"/>
                      <a:pt x="195" y="437"/>
                    </a:cubicBezTo>
                    <a:cubicBezTo>
                      <a:pt x="194" y="436"/>
                      <a:pt x="195" y="436"/>
                      <a:pt x="195" y="436"/>
                    </a:cubicBezTo>
                    <a:cubicBezTo>
                      <a:pt x="195" y="435"/>
                      <a:pt x="195" y="435"/>
                      <a:pt x="195" y="434"/>
                    </a:cubicBezTo>
                    <a:cubicBezTo>
                      <a:pt x="196" y="436"/>
                      <a:pt x="195" y="433"/>
                      <a:pt x="196" y="433"/>
                    </a:cubicBezTo>
                    <a:cubicBezTo>
                      <a:pt x="197" y="433"/>
                      <a:pt x="197" y="435"/>
                      <a:pt x="198" y="434"/>
                    </a:cubicBezTo>
                    <a:cubicBezTo>
                      <a:pt x="198" y="433"/>
                      <a:pt x="197" y="430"/>
                      <a:pt x="196" y="430"/>
                    </a:cubicBezTo>
                    <a:cubicBezTo>
                      <a:pt x="197" y="433"/>
                      <a:pt x="194" y="432"/>
                      <a:pt x="193" y="431"/>
                    </a:cubicBezTo>
                    <a:cubicBezTo>
                      <a:pt x="194" y="430"/>
                      <a:pt x="193" y="428"/>
                      <a:pt x="193" y="427"/>
                    </a:cubicBezTo>
                    <a:cubicBezTo>
                      <a:pt x="193" y="426"/>
                      <a:pt x="192" y="424"/>
                      <a:pt x="193" y="424"/>
                    </a:cubicBezTo>
                    <a:cubicBezTo>
                      <a:pt x="193" y="423"/>
                      <a:pt x="192" y="423"/>
                      <a:pt x="192" y="423"/>
                    </a:cubicBezTo>
                    <a:cubicBezTo>
                      <a:pt x="191" y="420"/>
                      <a:pt x="191" y="419"/>
                      <a:pt x="193" y="419"/>
                    </a:cubicBezTo>
                    <a:cubicBezTo>
                      <a:pt x="193" y="418"/>
                      <a:pt x="193" y="418"/>
                      <a:pt x="193" y="417"/>
                    </a:cubicBezTo>
                    <a:cubicBezTo>
                      <a:pt x="194" y="418"/>
                      <a:pt x="195" y="421"/>
                      <a:pt x="194" y="421"/>
                    </a:cubicBezTo>
                    <a:cubicBezTo>
                      <a:pt x="194" y="422"/>
                      <a:pt x="195" y="422"/>
                      <a:pt x="195" y="423"/>
                    </a:cubicBezTo>
                    <a:cubicBezTo>
                      <a:pt x="196" y="424"/>
                      <a:pt x="196" y="424"/>
                      <a:pt x="197" y="425"/>
                    </a:cubicBezTo>
                    <a:cubicBezTo>
                      <a:pt x="197" y="427"/>
                      <a:pt x="198" y="427"/>
                      <a:pt x="199" y="429"/>
                    </a:cubicBezTo>
                    <a:cubicBezTo>
                      <a:pt x="201" y="428"/>
                      <a:pt x="201" y="428"/>
                      <a:pt x="201" y="428"/>
                    </a:cubicBezTo>
                    <a:cubicBezTo>
                      <a:pt x="201" y="426"/>
                      <a:pt x="199" y="426"/>
                      <a:pt x="200" y="426"/>
                    </a:cubicBezTo>
                    <a:cubicBezTo>
                      <a:pt x="201" y="427"/>
                      <a:pt x="202" y="427"/>
                      <a:pt x="202" y="426"/>
                    </a:cubicBezTo>
                    <a:cubicBezTo>
                      <a:pt x="203" y="426"/>
                      <a:pt x="203" y="427"/>
                      <a:pt x="203" y="428"/>
                    </a:cubicBezTo>
                    <a:cubicBezTo>
                      <a:pt x="203" y="426"/>
                      <a:pt x="204" y="426"/>
                      <a:pt x="205" y="427"/>
                    </a:cubicBezTo>
                    <a:cubicBezTo>
                      <a:pt x="205" y="425"/>
                      <a:pt x="205" y="425"/>
                      <a:pt x="205" y="424"/>
                    </a:cubicBezTo>
                    <a:cubicBezTo>
                      <a:pt x="205" y="424"/>
                      <a:pt x="205" y="424"/>
                      <a:pt x="204" y="423"/>
                    </a:cubicBezTo>
                    <a:cubicBezTo>
                      <a:pt x="205" y="423"/>
                      <a:pt x="205" y="422"/>
                      <a:pt x="205" y="422"/>
                    </a:cubicBezTo>
                    <a:cubicBezTo>
                      <a:pt x="206" y="423"/>
                      <a:pt x="207" y="423"/>
                      <a:pt x="209" y="423"/>
                    </a:cubicBezTo>
                    <a:cubicBezTo>
                      <a:pt x="209" y="423"/>
                      <a:pt x="209" y="423"/>
                      <a:pt x="209" y="423"/>
                    </a:cubicBezTo>
                    <a:cubicBezTo>
                      <a:pt x="208" y="421"/>
                      <a:pt x="209" y="420"/>
                      <a:pt x="208" y="420"/>
                    </a:cubicBezTo>
                    <a:cubicBezTo>
                      <a:pt x="209" y="419"/>
                      <a:pt x="209" y="419"/>
                      <a:pt x="210" y="419"/>
                    </a:cubicBezTo>
                    <a:cubicBezTo>
                      <a:pt x="210" y="420"/>
                      <a:pt x="210" y="421"/>
                      <a:pt x="211" y="420"/>
                    </a:cubicBezTo>
                    <a:cubicBezTo>
                      <a:pt x="210" y="419"/>
                      <a:pt x="210" y="417"/>
                      <a:pt x="208" y="417"/>
                    </a:cubicBezTo>
                    <a:cubicBezTo>
                      <a:pt x="208" y="416"/>
                      <a:pt x="208" y="414"/>
                      <a:pt x="209" y="415"/>
                    </a:cubicBezTo>
                    <a:cubicBezTo>
                      <a:pt x="209" y="415"/>
                      <a:pt x="209" y="415"/>
                      <a:pt x="209" y="415"/>
                    </a:cubicBezTo>
                    <a:cubicBezTo>
                      <a:pt x="210" y="414"/>
                      <a:pt x="209" y="413"/>
                      <a:pt x="209" y="412"/>
                    </a:cubicBezTo>
                    <a:cubicBezTo>
                      <a:pt x="210" y="412"/>
                      <a:pt x="209" y="409"/>
                      <a:pt x="210" y="410"/>
                    </a:cubicBezTo>
                    <a:cubicBezTo>
                      <a:pt x="210" y="408"/>
                      <a:pt x="208" y="410"/>
                      <a:pt x="208" y="408"/>
                    </a:cubicBezTo>
                    <a:cubicBezTo>
                      <a:pt x="209" y="407"/>
                      <a:pt x="208" y="405"/>
                      <a:pt x="207" y="402"/>
                    </a:cubicBezTo>
                    <a:cubicBezTo>
                      <a:pt x="207" y="400"/>
                      <a:pt x="206" y="398"/>
                      <a:pt x="204" y="395"/>
                    </a:cubicBezTo>
                    <a:cubicBezTo>
                      <a:pt x="205" y="396"/>
                      <a:pt x="205" y="396"/>
                      <a:pt x="204" y="396"/>
                    </a:cubicBezTo>
                    <a:cubicBezTo>
                      <a:pt x="204" y="394"/>
                      <a:pt x="204" y="392"/>
                      <a:pt x="204" y="390"/>
                    </a:cubicBezTo>
                    <a:cubicBezTo>
                      <a:pt x="204" y="388"/>
                      <a:pt x="204" y="386"/>
                      <a:pt x="202" y="385"/>
                    </a:cubicBezTo>
                    <a:cubicBezTo>
                      <a:pt x="202" y="384"/>
                      <a:pt x="203" y="385"/>
                      <a:pt x="203" y="384"/>
                    </a:cubicBezTo>
                    <a:cubicBezTo>
                      <a:pt x="203" y="384"/>
                      <a:pt x="203" y="383"/>
                      <a:pt x="203" y="383"/>
                    </a:cubicBezTo>
                    <a:cubicBezTo>
                      <a:pt x="203" y="384"/>
                      <a:pt x="203" y="384"/>
                      <a:pt x="204" y="384"/>
                    </a:cubicBezTo>
                    <a:cubicBezTo>
                      <a:pt x="204" y="385"/>
                      <a:pt x="203" y="385"/>
                      <a:pt x="205" y="385"/>
                    </a:cubicBezTo>
                    <a:cubicBezTo>
                      <a:pt x="204" y="382"/>
                      <a:pt x="204" y="379"/>
                      <a:pt x="204" y="375"/>
                    </a:cubicBezTo>
                    <a:cubicBezTo>
                      <a:pt x="203" y="372"/>
                      <a:pt x="203" y="369"/>
                      <a:pt x="203" y="366"/>
                    </a:cubicBezTo>
                    <a:cubicBezTo>
                      <a:pt x="203" y="365"/>
                      <a:pt x="202" y="364"/>
                      <a:pt x="203" y="363"/>
                    </a:cubicBezTo>
                    <a:cubicBezTo>
                      <a:pt x="203" y="363"/>
                      <a:pt x="203" y="364"/>
                      <a:pt x="203" y="364"/>
                    </a:cubicBezTo>
                    <a:cubicBezTo>
                      <a:pt x="202" y="363"/>
                      <a:pt x="202" y="363"/>
                      <a:pt x="202" y="362"/>
                    </a:cubicBezTo>
                    <a:cubicBezTo>
                      <a:pt x="203" y="361"/>
                      <a:pt x="202" y="358"/>
                      <a:pt x="201" y="355"/>
                    </a:cubicBezTo>
                    <a:cubicBezTo>
                      <a:pt x="203" y="350"/>
                      <a:pt x="200" y="346"/>
                      <a:pt x="202" y="342"/>
                    </a:cubicBezTo>
                    <a:cubicBezTo>
                      <a:pt x="202" y="340"/>
                      <a:pt x="202" y="337"/>
                      <a:pt x="203" y="334"/>
                    </a:cubicBezTo>
                    <a:cubicBezTo>
                      <a:pt x="204" y="332"/>
                      <a:pt x="204" y="328"/>
                      <a:pt x="203" y="326"/>
                    </a:cubicBezTo>
                    <a:cubicBezTo>
                      <a:pt x="203" y="326"/>
                      <a:pt x="203" y="325"/>
                      <a:pt x="204" y="326"/>
                    </a:cubicBezTo>
                    <a:cubicBezTo>
                      <a:pt x="204" y="324"/>
                      <a:pt x="203" y="325"/>
                      <a:pt x="203" y="323"/>
                    </a:cubicBezTo>
                    <a:cubicBezTo>
                      <a:pt x="203" y="322"/>
                      <a:pt x="204" y="322"/>
                      <a:pt x="204" y="321"/>
                    </a:cubicBezTo>
                    <a:cubicBezTo>
                      <a:pt x="204" y="320"/>
                      <a:pt x="204" y="319"/>
                      <a:pt x="203" y="319"/>
                    </a:cubicBezTo>
                    <a:cubicBezTo>
                      <a:pt x="204" y="318"/>
                      <a:pt x="205" y="318"/>
                      <a:pt x="205" y="317"/>
                    </a:cubicBezTo>
                    <a:cubicBezTo>
                      <a:pt x="204" y="316"/>
                      <a:pt x="206" y="314"/>
                      <a:pt x="206" y="313"/>
                    </a:cubicBezTo>
                    <a:cubicBezTo>
                      <a:pt x="207" y="307"/>
                      <a:pt x="209" y="300"/>
                      <a:pt x="210" y="292"/>
                    </a:cubicBezTo>
                    <a:cubicBezTo>
                      <a:pt x="209" y="293"/>
                      <a:pt x="209" y="296"/>
                      <a:pt x="208" y="294"/>
                    </a:cubicBezTo>
                    <a:cubicBezTo>
                      <a:pt x="209" y="296"/>
                      <a:pt x="207" y="298"/>
                      <a:pt x="208" y="300"/>
                    </a:cubicBezTo>
                    <a:cubicBezTo>
                      <a:pt x="207" y="301"/>
                      <a:pt x="207" y="304"/>
                      <a:pt x="207" y="306"/>
                    </a:cubicBezTo>
                    <a:cubicBezTo>
                      <a:pt x="206" y="307"/>
                      <a:pt x="206" y="307"/>
                      <a:pt x="206" y="309"/>
                    </a:cubicBezTo>
                    <a:cubicBezTo>
                      <a:pt x="206" y="309"/>
                      <a:pt x="205" y="310"/>
                      <a:pt x="205" y="310"/>
                    </a:cubicBezTo>
                    <a:cubicBezTo>
                      <a:pt x="204" y="308"/>
                      <a:pt x="205" y="307"/>
                      <a:pt x="205" y="305"/>
                    </a:cubicBezTo>
                    <a:cubicBezTo>
                      <a:pt x="206" y="303"/>
                      <a:pt x="206" y="301"/>
                      <a:pt x="206" y="299"/>
                    </a:cubicBezTo>
                    <a:cubicBezTo>
                      <a:pt x="205" y="302"/>
                      <a:pt x="204" y="303"/>
                      <a:pt x="204" y="305"/>
                    </a:cubicBezTo>
                    <a:cubicBezTo>
                      <a:pt x="204" y="307"/>
                      <a:pt x="203" y="309"/>
                      <a:pt x="203" y="312"/>
                    </a:cubicBezTo>
                    <a:cubicBezTo>
                      <a:pt x="202" y="312"/>
                      <a:pt x="202" y="312"/>
                      <a:pt x="201" y="313"/>
                    </a:cubicBezTo>
                    <a:cubicBezTo>
                      <a:pt x="202" y="314"/>
                      <a:pt x="202" y="316"/>
                      <a:pt x="201" y="319"/>
                    </a:cubicBezTo>
                    <a:cubicBezTo>
                      <a:pt x="201" y="322"/>
                      <a:pt x="200" y="324"/>
                      <a:pt x="199" y="325"/>
                    </a:cubicBezTo>
                    <a:cubicBezTo>
                      <a:pt x="199" y="329"/>
                      <a:pt x="200" y="332"/>
                      <a:pt x="198" y="334"/>
                    </a:cubicBezTo>
                    <a:cubicBezTo>
                      <a:pt x="199" y="334"/>
                      <a:pt x="200" y="340"/>
                      <a:pt x="198" y="340"/>
                    </a:cubicBezTo>
                    <a:cubicBezTo>
                      <a:pt x="197" y="340"/>
                      <a:pt x="198" y="339"/>
                      <a:pt x="197" y="339"/>
                    </a:cubicBezTo>
                    <a:cubicBezTo>
                      <a:pt x="197" y="340"/>
                      <a:pt x="198" y="343"/>
                      <a:pt x="197" y="344"/>
                    </a:cubicBezTo>
                    <a:cubicBezTo>
                      <a:pt x="197" y="344"/>
                      <a:pt x="197" y="345"/>
                      <a:pt x="197" y="346"/>
                    </a:cubicBezTo>
                    <a:cubicBezTo>
                      <a:pt x="197" y="346"/>
                      <a:pt x="197" y="347"/>
                      <a:pt x="197" y="349"/>
                    </a:cubicBezTo>
                    <a:cubicBezTo>
                      <a:pt x="197" y="351"/>
                      <a:pt x="197" y="353"/>
                      <a:pt x="198" y="354"/>
                    </a:cubicBezTo>
                    <a:cubicBezTo>
                      <a:pt x="198" y="356"/>
                      <a:pt x="197" y="356"/>
                      <a:pt x="196" y="355"/>
                    </a:cubicBezTo>
                    <a:cubicBezTo>
                      <a:pt x="197" y="357"/>
                      <a:pt x="197" y="358"/>
                      <a:pt x="198" y="361"/>
                    </a:cubicBezTo>
                    <a:cubicBezTo>
                      <a:pt x="197" y="361"/>
                      <a:pt x="197" y="362"/>
                      <a:pt x="196" y="364"/>
                    </a:cubicBezTo>
                    <a:cubicBezTo>
                      <a:pt x="196" y="365"/>
                      <a:pt x="196" y="366"/>
                      <a:pt x="197" y="368"/>
                    </a:cubicBezTo>
                    <a:cubicBezTo>
                      <a:pt x="197" y="371"/>
                      <a:pt x="197" y="373"/>
                      <a:pt x="196" y="375"/>
                    </a:cubicBezTo>
                    <a:cubicBezTo>
                      <a:pt x="196" y="373"/>
                      <a:pt x="196" y="372"/>
                      <a:pt x="195" y="370"/>
                    </a:cubicBezTo>
                    <a:cubicBezTo>
                      <a:pt x="195" y="368"/>
                      <a:pt x="195" y="366"/>
                      <a:pt x="195" y="364"/>
                    </a:cubicBezTo>
                    <a:cubicBezTo>
                      <a:pt x="194" y="359"/>
                      <a:pt x="194" y="355"/>
                      <a:pt x="193" y="351"/>
                    </a:cubicBezTo>
                    <a:cubicBezTo>
                      <a:pt x="193" y="353"/>
                      <a:pt x="193" y="354"/>
                      <a:pt x="193" y="356"/>
                    </a:cubicBezTo>
                    <a:cubicBezTo>
                      <a:pt x="193" y="357"/>
                      <a:pt x="193" y="358"/>
                      <a:pt x="194" y="359"/>
                    </a:cubicBezTo>
                    <a:cubicBezTo>
                      <a:pt x="192" y="359"/>
                      <a:pt x="193" y="363"/>
                      <a:pt x="192" y="363"/>
                    </a:cubicBezTo>
                    <a:cubicBezTo>
                      <a:pt x="192" y="361"/>
                      <a:pt x="192" y="358"/>
                      <a:pt x="191" y="356"/>
                    </a:cubicBezTo>
                    <a:cubicBezTo>
                      <a:pt x="191" y="353"/>
                      <a:pt x="192" y="351"/>
                      <a:pt x="193" y="350"/>
                    </a:cubicBezTo>
                    <a:cubicBezTo>
                      <a:pt x="192" y="350"/>
                      <a:pt x="192" y="352"/>
                      <a:pt x="191" y="352"/>
                    </a:cubicBezTo>
                    <a:cubicBezTo>
                      <a:pt x="191" y="351"/>
                      <a:pt x="191" y="349"/>
                      <a:pt x="192" y="348"/>
                    </a:cubicBezTo>
                    <a:cubicBezTo>
                      <a:pt x="192" y="346"/>
                      <a:pt x="192" y="345"/>
                      <a:pt x="191" y="343"/>
                    </a:cubicBezTo>
                    <a:cubicBezTo>
                      <a:pt x="192" y="343"/>
                      <a:pt x="192" y="343"/>
                      <a:pt x="193" y="342"/>
                    </a:cubicBezTo>
                    <a:cubicBezTo>
                      <a:pt x="193" y="338"/>
                      <a:pt x="193" y="333"/>
                      <a:pt x="194" y="331"/>
                    </a:cubicBezTo>
                    <a:cubicBezTo>
                      <a:pt x="194" y="330"/>
                      <a:pt x="196" y="328"/>
                      <a:pt x="196" y="326"/>
                    </a:cubicBezTo>
                    <a:cubicBezTo>
                      <a:pt x="196" y="325"/>
                      <a:pt x="195" y="324"/>
                      <a:pt x="196" y="323"/>
                    </a:cubicBezTo>
                    <a:cubicBezTo>
                      <a:pt x="196" y="321"/>
                      <a:pt x="198" y="318"/>
                      <a:pt x="197" y="319"/>
                    </a:cubicBezTo>
                    <a:cubicBezTo>
                      <a:pt x="198" y="317"/>
                      <a:pt x="199" y="315"/>
                      <a:pt x="198" y="313"/>
                    </a:cubicBezTo>
                    <a:cubicBezTo>
                      <a:pt x="199" y="313"/>
                      <a:pt x="199" y="309"/>
                      <a:pt x="200" y="309"/>
                    </a:cubicBezTo>
                    <a:cubicBezTo>
                      <a:pt x="200" y="307"/>
                      <a:pt x="199" y="307"/>
                      <a:pt x="200" y="305"/>
                    </a:cubicBezTo>
                    <a:cubicBezTo>
                      <a:pt x="201" y="304"/>
                      <a:pt x="202" y="304"/>
                      <a:pt x="202" y="302"/>
                    </a:cubicBezTo>
                    <a:cubicBezTo>
                      <a:pt x="203" y="298"/>
                      <a:pt x="202" y="295"/>
                      <a:pt x="205" y="290"/>
                    </a:cubicBezTo>
                    <a:cubicBezTo>
                      <a:pt x="205" y="289"/>
                      <a:pt x="204" y="290"/>
                      <a:pt x="205" y="289"/>
                    </a:cubicBezTo>
                    <a:cubicBezTo>
                      <a:pt x="205" y="287"/>
                      <a:pt x="205" y="285"/>
                      <a:pt x="206" y="284"/>
                    </a:cubicBezTo>
                    <a:cubicBezTo>
                      <a:pt x="206" y="282"/>
                      <a:pt x="207" y="281"/>
                      <a:pt x="208" y="280"/>
                    </a:cubicBezTo>
                    <a:cubicBezTo>
                      <a:pt x="207" y="278"/>
                      <a:pt x="209" y="276"/>
                      <a:pt x="210" y="275"/>
                    </a:cubicBezTo>
                    <a:cubicBezTo>
                      <a:pt x="211" y="272"/>
                      <a:pt x="212" y="267"/>
                      <a:pt x="214" y="268"/>
                    </a:cubicBezTo>
                    <a:cubicBezTo>
                      <a:pt x="214" y="267"/>
                      <a:pt x="213" y="267"/>
                      <a:pt x="213" y="265"/>
                    </a:cubicBezTo>
                    <a:cubicBezTo>
                      <a:pt x="214" y="266"/>
                      <a:pt x="215" y="265"/>
                      <a:pt x="215" y="264"/>
                    </a:cubicBezTo>
                    <a:cubicBezTo>
                      <a:pt x="214" y="262"/>
                      <a:pt x="218" y="258"/>
                      <a:pt x="218" y="256"/>
                    </a:cubicBezTo>
                    <a:cubicBezTo>
                      <a:pt x="220" y="255"/>
                      <a:pt x="221" y="253"/>
                      <a:pt x="222" y="250"/>
                    </a:cubicBezTo>
                    <a:cubicBezTo>
                      <a:pt x="222" y="249"/>
                      <a:pt x="223" y="248"/>
                      <a:pt x="223" y="247"/>
                    </a:cubicBezTo>
                    <a:cubicBezTo>
                      <a:pt x="224" y="246"/>
                      <a:pt x="224" y="245"/>
                      <a:pt x="225" y="244"/>
                    </a:cubicBezTo>
                    <a:cubicBezTo>
                      <a:pt x="226" y="244"/>
                      <a:pt x="226" y="245"/>
                      <a:pt x="227" y="244"/>
                    </a:cubicBezTo>
                    <a:cubicBezTo>
                      <a:pt x="226" y="243"/>
                      <a:pt x="225" y="244"/>
                      <a:pt x="226" y="243"/>
                    </a:cubicBezTo>
                    <a:cubicBezTo>
                      <a:pt x="227" y="241"/>
                      <a:pt x="228" y="240"/>
                      <a:pt x="229" y="239"/>
                    </a:cubicBezTo>
                    <a:cubicBezTo>
                      <a:pt x="228" y="239"/>
                      <a:pt x="227" y="240"/>
                      <a:pt x="228" y="238"/>
                    </a:cubicBezTo>
                    <a:cubicBezTo>
                      <a:pt x="229" y="237"/>
                      <a:pt x="233" y="234"/>
                      <a:pt x="232" y="233"/>
                    </a:cubicBezTo>
                    <a:cubicBezTo>
                      <a:pt x="233" y="231"/>
                      <a:pt x="234" y="230"/>
                      <a:pt x="235" y="229"/>
                    </a:cubicBezTo>
                    <a:cubicBezTo>
                      <a:pt x="236" y="228"/>
                      <a:pt x="237" y="227"/>
                      <a:pt x="237" y="226"/>
                    </a:cubicBezTo>
                    <a:cubicBezTo>
                      <a:pt x="239" y="224"/>
                      <a:pt x="240" y="222"/>
                      <a:pt x="242" y="220"/>
                    </a:cubicBezTo>
                    <a:cubicBezTo>
                      <a:pt x="243" y="220"/>
                      <a:pt x="246" y="216"/>
                      <a:pt x="247" y="214"/>
                    </a:cubicBezTo>
                    <a:cubicBezTo>
                      <a:pt x="249" y="214"/>
                      <a:pt x="250" y="214"/>
                      <a:pt x="251" y="213"/>
                    </a:cubicBezTo>
                    <a:cubicBezTo>
                      <a:pt x="252" y="212"/>
                      <a:pt x="254" y="209"/>
                      <a:pt x="256" y="208"/>
                    </a:cubicBezTo>
                    <a:cubicBezTo>
                      <a:pt x="260" y="205"/>
                      <a:pt x="260" y="203"/>
                      <a:pt x="265" y="200"/>
                    </a:cubicBezTo>
                    <a:cubicBezTo>
                      <a:pt x="265" y="200"/>
                      <a:pt x="263" y="201"/>
                      <a:pt x="264" y="201"/>
                    </a:cubicBezTo>
                    <a:cubicBezTo>
                      <a:pt x="265" y="200"/>
                      <a:pt x="265" y="199"/>
                      <a:pt x="266" y="198"/>
                    </a:cubicBezTo>
                    <a:cubicBezTo>
                      <a:pt x="267" y="198"/>
                      <a:pt x="270" y="194"/>
                      <a:pt x="270" y="196"/>
                    </a:cubicBezTo>
                    <a:cubicBezTo>
                      <a:pt x="272" y="195"/>
                      <a:pt x="271" y="194"/>
                      <a:pt x="273" y="192"/>
                    </a:cubicBezTo>
                    <a:cubicBezTo>
                      <a:pt x="274" y="192"/>
                      <a:pt x="274" y="192"/>
                      <a:pt x="276" y="191"/>
                    </a:cubicBezTo>
                    <a:cubicBezTo>
                      <a:pt x="275" y="191"/>
                      <a:pt x="276" y="190"/>
                      <a:pt x="277" y="189"/>
                    </a:cubicBezTo>
                    <a:cubicBezTo>
                      <a:pt x="278" y="189"/>
                      <a:pt x="278" y="189"/>
                      <a:pt x="278" y="189"/>
                    </a:cubicBezTo>
                    <a:cubicBezTo>
                      <a:pt x="280" y="187"/>
                      <a:pt x="282" y="186"/>
                      <a:pt x="283" y="185"/>
                    </a:cubicBezTo>
                    <a:cubicBezTo>
                      <a:pt x="285" y="184"/>
                      <a:pt x="287" y="184"/>
                      <a:pt x="289" y="182"/>
                    </a:cubicBezTo>
                    <a:cubicBezTo>
                      <a:pt x="289" y="182"/>
                      <a:pt x="288" y="181"/>
                      <a:pt x="290" y="181"/>
                    </a:cubicBezTo>
                    <a:cubicBezTo>
                      <a:pt x="290" y="182"/>
                      <a:pt x="294" y="180"/>
                      <a:pt x="296" y="179"/>
                    </a:cubicBezTo>
                    <a:cubicBezTo>
                      <a:pt x="295" y="178"/>
                      <a:pt x="293" y="180"/>
                      <a:pt x="293" y="179"/>
                    </a:cubicBezTo>
                    <a:cubicBezTo>
                      <a:pt x="295" y="178"/>
                      <a:pt x="295" y="179"/>
                      <a:pt x="295" y="177"/>
                    </a:cubicBezTo>
                    <a:cubicBezTo>
                      <a:pt x="296" y="177"/>
                      <a:pt x="296" y="178"/>
                      <a:pt x="297" y="178"/>
                    </a:cubicBezTo>
                    <a:cubicBezTo>
                      <a:pt x="297" y="177"/>
                      <a:pt x="296" y="176"/>
                      <a:pt x="298" y="176"/>
                    </a:cubicBezTo>
                    <a:cubicBezTo>
                      <a:pt x="298" y="177"/>
                      <a:pt x="299" y="176"/>
                      <a:pt x="299" y="177"/>
                    </a:cubicBezTo>
                    <a:cubicBezTo>
                      <a:pt x="302" y="174"/>
                      <a:pt x="306" y="172"/>
                      <a:pt x="310" y="170"/>
                    </a:cubicBezTo>
                    <a:cubicBezTo>
                      <a:pt x="314" y="168"/>
                      <a:pt x="319" y="166"/>
                      <a:pt x="323" y="163"/>
                    </a:cubicBezTo>
                    <a:cubicBezTo>
                      <a:pt x="328" y="162"/>
                      <a:pt x="335" y="161"/>
                      <a:pt x="338" y="158"/>
                    </a:cubicBezTo>
                    <a:cubicBezTo>
                      <a:pt x="341" y="157"/>
                      <a:pt x="343" y="156"/>
                      <a:pt x="345" y="156"/>
                    </a:cubicBezTo>
                    <a:cubicBezTo>
                      <a:pt x="348" y="155"/>
                      <a:pt x="350" y="154"/>
                      <a:pt x="353" y="153"/>
                    </a:cubicBezTo>
                    <a:cubicBezTo>
                      <a:pt x="354" y="153"/>
                      <a:pt x="355" y="154"/>
                      <a:pt x="357" y="153"/>
                    </a:cubicBezTo>
                    <a:cubicBezTo>
                      <a:pt x="356" y="153"/>
                      <a:pt x="356" y="152"/>
                      <a:pt x="357" y="152"/>
                    </a:cubicBezTo>
                    <a:cubicBezTo>
                      <a:pt x="358" y="152"/>
                      <a:pt x="359" y="152"/>
                      <a:pt x="360" y="153"/>
                    </a:cubicBezTo>
                    <a:cubicBezTo>
                      <a:pt x="360" y="152"/>
                      <a:pt x="361" y="152"/>
                      <a:pt x="361" y="152"/>
                    </a:cubicBezTo>
                    <a:cubicBezTo>
                      <a:pt x="364" y="153"/>
                      <a:pt x="366" y="149"/>
                      <a:pt x="370" y="150"/>
                    </a:cubicBezTo>
                    <a:cubicBezTo>
                      <a:pt x="371" y="150"/>
                      <a:pt x="373" y="149"/>
                      <a:pt x="374" y="149"/>
                    </a:cubicBezTo>
                    <a:cubicBezTo>
                      <a:pt x="376" y="148"/>
                      <a:pt x="378" y="148"/>
                      <a:pt x="380" y="148"/>
                    </a:cubicBezTo>
                    <a:cubicBezTo>
                      <a:pt x="382" y="148"/>
                      <a:pt x="384" y="147"/>
                      <a:pt x="386" y="147"/>
                    </a:cubicBezTo>
                    <a:cubicBezTo>
                      <a:pt x="387" y="147"/>
                      <a:pt x="389" y="146"/>
                      <a:pt x="390" y="145"/>
                    </a:cubicBezTo>
                    <a:cubicBezTo>
                      <a:pt x="388" y="145"/>
                      <a:pt x="388" y="147"/>
                      <a:pt x="386" y="146"/>
                    </a:cubicBezTo>
                    <a:cubicBezTo>
                      <a:pt x="387" y="145"/>
                      <a:pt x="389" y="144"/>
                      <a:pt x="392" y="144"/>
                    </a:cubicBezTo>
                    <a:cubicBezTo>
                      <a:pt x="393" y="144"/>
                      <a:pt x="394" y="144"/>
                      <a:pt x="395" y="144"/>
                    </a:cubicBezTo>
                    <a:cubicBezTo>
                      <a:pt x="397" y="143"/>
                      <a:pt x="398" y="143"/>
                      <a:pt x="400" y="143"/>
                    </a:cubicBezTo>
                    <a:cubicBezTo>
                      <a:pt x="399" y="142"/>
                      <a:pt x="399" y="142"/>
                      <a:pt x="399" y="142"/>
                    </a:cubicBezTo>
                    <a:cubicBezTo>
                      <a:pt x="401" y="141"/>
                      <a:pt x="406" y="141"/>
                      <a:pt x="407" y="142"/>
                    </a:cubicBezTo>
                    <a:cubicBezTo>
                      <a:pt x="409" y="141"/>
                      <a:pt x="411" y="141"/>
                      <a:pt x="414" y="142"/>
                    </a:cubicBezTo>
                    <a:cubicBezTo>
                      <a:pt x="415" y="142"/>
                      <a:pt x="417" y="142"/>
                      <a:pt x="418" y="142"/>
                    </a:cubicBezTo>
                    <a:cubicBezTo>
                      <a:pt x="420" y="142"/>
                      <a:pt x="421" y="142"/>
                      <a:pt x="422" y="142"/>
                    </a:cubicBezTo>
                    <a:cubicBezTo>
                      <a:pt x="422" y="143"/>
                      <a:pt x="423" y="143"/>
                      <a:pt x="424" y="142"/>
                    </a:cubicBezTo>
                    <a:cubicBezTo>
                      <a:pt x="424" y="143"/>
                      <a:pt x="424" y="144"/>
                      <a:pt x="425" y="144"/>
                    </a:cubicBezTo>
                    <a:cubicBezTo>
                      <a:pt x="425" y="143"/>
                      <a:pt x="427" y="144"/>
                      <a:pt x="429" y="144"/>
                    </a:cubicBezTo>
                    <a:cubicBezTo>
                      <a:pt x="431" y="144"/>
                      <a:pt x="432" y="145"/>
                      <a:pt x="433" y="144"/>
                    </a:cubicBezTo>
                    <a:cubicBezTo>
                      <a:pt x="434" y="145"/>
                      <a:pt x="436" y="145"/>
                      <a:pt x="438" y="145"/>
                    </a:cubicBezTo>
                    <a:cubicBezTo>
                      <a:pt x="439" y="146"/>
                      <a:pt x="441" y="146"/>
                      <a:pt x="442" y="146"/>
                    </a:cubicBezTo>
                    <a:cubicBezTo>
                      <a:pt x="443" y="145"/>
                      <a:pt x="448" y="146"/>
                      <a:pt x="450" y="147"/>
                    </a:cubicBezTo>
                    <a:cubicBezTo>
                      <a:pt x="450" y="146"/>
                      <a:pt x="450" y="146"/>
                      <a:pt x="450" y="145"/>
                    </a:cubicBezTo>
                    <a:cubicBezTo>
                      <a:pt x="451" y="146"/>
                      <a:pt x="451" y="145"/>
                      <a:pt x="452" y="145"/>
                    </a:cubicBezTo>
                    <a:cubicBezTo>
                      <a:pt x="455" y="145"/>
                      <a:pt x="455" y="146"/>
                      <a:pt x="457" y="146"/>
                    </a:cubicBezTo>
                    <a:cubicBezTo>
                      <a:pt x="456" y="146"/>
                      <a:pt x="456" y="148"/>
                      <a:pt x="457" y="147"/>
                    </a:cubicBezTo>
                    <a:cubicBezTo>
                      <a:pt x="457" y="145"/>
                      <a:pt x="462" y="146"/>
                      <a:pt x="464" y="147"/>
                    </a:cubicBezTo>
                    <a:cubicBezTo>
                      <a:pt x="464" y="146"/>
                      <a:pt x="466" y="148"/>
                      <a:pt x="467" y="147"/>
                    </a:cubicBezTo>
                    <a:cubicBezTo>
                      <a:pt x="467" y="146"/>
                      <a:pt x="466" y="146"/>
                      <a:pt x="465" y="145"/>
                    </a:cubicBezTo>
                    <a:cubicBezTo>
                      <a:pt x="465" y="145"/>
                      <a:pt x="465" y="146"/>
                      <a:pt x="464" y="146"/>
                    </a:cubicBezTo>
                    <a:cubicBezTo>
                      <a:pt x="462" y="145"/>
                      <a:pt x="461" y="143"/>
                      <a:pt x="459" y="142"/>
                    </a:cubicBezTo>
                    <a:cubicBezTo>
                      <a:pt x="461" y="143"/>
                      <a:pt x="462" y="143"/>
                      <a:pt x="462" y="143"/>
                    </a:cubicBezTo>
                    <a:cubicBezTo>
                      <a:pt x="458" y="142"/>
                      <a:pt x="457" y="142"/>
                      <a:pt x="452" y="141"/>
                    </a:cubicBezTo>
                    <a:cubicBezTo>
                      <a:pt x="452" y="140"/>
                      <a:pt x="451" y="140"/>
                      <a:pt x="451" y="139"/>
                    </a:cubicBezTo>
                    <a:cubicBezTo>
                      <a:pt x="449" y="139"/>
                      <a:pt x="448" y="139"/>
                      <a:pt x="446" y="139"/>
                    </a:cubicBezTo>
                    <a:cubicBezTo>
                      <a:pt x="446" y="139"/>
                      <a:pt x="444" y="138"/>
                      <a:pt x="442" y="138"/>
                    </a:cubicBezTo>
                    <a:cubicBezTo>
                      <a:pt x="440" y="137"/>
                      <a:pt x="438" y="137"/>
                      <a:pt x="436" y="136"/>
                    </a:cubicBezTo>
                    <a:cubicBezTo>
                      <a:pt x="434" y="136"/>
                      <a:pt x="431" y="137"/>
                      <a:pt x="430" y="135"/>
                    </a:cubicBezTo>
                    <a:cubicBezTo>
                      <a:pt x="429" y="135"/>
                      <a:pt x="429" y="136"/>
                      <a:pt x="428" y="136"/>
                    </a:cubicBezTo>
                    <a:cubicBezTo>
                      <a:pt x="427" y="136"/>
                      <a:pt x="428" y="134"/>
                      <a:pt x="426" y="134"/>
                    </a:cubicBezTo>
                    <a:cubicBezTo>
                      <a:pt x="426" y="135"/>
                      <a:pt x="425" y="134"/>
                      <a:pt x="424" y="135"/>
                    </a:cubicBezTo>
                    <a:cubicBezTo>
                      <a:pt x="423" y="134"/>
                      <a:pt x="420" y="134"/>
                      <a:pt x="419" y="133"/>
                    </a:cubicBezTo>
                    <a:cubicBezTo>
                      <a:pt x="421" y="132"/>
                      <a:pt x="425" y="132"/>
                      <a:pt x="423" y="131"/>
                    </a:cubicBezTo>
                    <a:cubicBezTo>
                      <a:pt x="420" y="134"/>
                      <a:pt x="412" y="133"/>
                      <a:pt x="410" y="130"/>
                    </a:cubicBezTo>
                    <a:cubicBezTo>
                      <a:pt x="408" y="130"/>
                      <a:pt x="411" y="131"/>
                      <a:pt x="410" y="131"/>
                    </a:cubicBezTo>
                    <a:cubicBezTo>
                      <a:pt x="408" y="130"/>
                      <a:pt x="407" y="130"/>
                      <a:pt x="407" y="128"/>
                    </a:cubicBezTo>
                    <a:cubicBezTo>
                      <a:pt x="407" y="128"/>
                      <a:pt x="408" y="128"/>
                      <a:pt x="409" y="128"/>
                    </a:cubicBezTo>
                    <a:cubicBezTo>
                      <a:pt x="409" y="127"/>
                      <a:pt x="408" y="126"/>
                      <a:pt x="407" y="126"/>
                    </a:cubicBezTo>
                    <a:cubicBezTo>
                      <a:pt x="406" y="126"/>
                      <a:pt x="404" y="126"/>
                      <a:pt x="402" y="126"/>
                    </a:cubicBezTo>
                    <a:cubicBezTo>
                      <a:pt x="403" y="124"/>
                      <a:pt x="405" y="124"/>
                      <a:pt x="407" y="124"/>
                    </a:cubicBezTo>
                    <a:cubicBezTo>
                      <a:pt x="409" y="124"/>
                      <a:pt x="411" y="125"/>
                      <a:pt x="414" y="125"/>
                    </a:cubicBezTo>
                    <a:cubicBezTo>
                      <a:pt x="414" y="124"/>
                      <a:pt x="413" y="124"/>
                      <a:pt x="412" y="123"/>
                    </a:cubicBezTo>
                    <a:cubicBezTo>
                      <a:pt x="414" y="123"/>
                      <a:pt x="417" y="123"/>
                      <a:pt x="419" y="124"/>
                    </a:cubicBezTo>
                    <a:cubicBezTo>
                      <a:pt x="421" y="124"/>
                      <a:pt x="423" y="124"/>
                      <a:pt x="425" y="123"/>
                    </a:cubicBezTo>
                    <a:cubicBezTo>
                      <a:pt x="424" y="123"/>
                      <a:pt x="422" y="123"/>
                      <a:pt x="420" y="122"/>
                    </a:cubicBezTo>
                    <a:cubicBezTo>
                      <a:pt x="425" y="123"/>
                      <a:pt x="429" y="123"/>
                      <a:pt x="432" y="123"/>
                    </a:cubicBezTo>
                    <a:cubicBezTo>
                      <a:pt x="436" y="124"/>
                      <a:pt x="440" y="125"/>
                      <a:pt x="445" y="125"/>
                    </a:cubicBezTo>
                    <a:cubicBezTo>
                      <a:pt x="444" y="126"/>
                      <a:pt x="444" y="126"/>
                      <a:pt x="443" y="126"/>
                    </a:cubicBezTo>
                    <a:cubicBezTo>
                      <a:pt x="446" y="126"/>
                      <a:pt x="447" y="125"/>
                      <a:pt x="449" y="126"/>
                    </a:cubicBezTo>
                    <a:cubicBezTo>
                      <a:pt x="449" y="126"/>
                      <a:pt x="449" y="126"/>
                      <a:pt x="450" y="127"/>
                    </a:cubicBezTo>
                    <a:cubicBezTo>
                      <a:pt x="450" y="126"/>
                      <a:pt x="451" y="127"/>
                      <a:pt x="451" y="127"/>
                    </a:cubicBezTo>
                    <a:cubicBezTo>
                      <a:pt x="452" y="126"/>
                      <a:pt x="449" y="126"/>
                      <a:pt x="450" y="125"/>
                    </a:cubicBezTo>
                    <a:cubicBezTo>
                      <a:pt x="451" y="125"/>
                      <a:pt x="453" y="125"/>
                      <a:pt x="455" y="126"/>
                    </a:cubicBezTo>
                    <a:cubicBezTo>
                      <a:pt x="457" y="126"/>
                      <a:pt x="459" y="127"/>
                      <a:pt x="462" y="127"/>
                    </a:cubicBezTo>
                    <a:cubicBezTo>
                      <a:pt x="463" y="128"/>
                      <a:pt x="465" y="128"/>
                      <a:pt x="467" y="129"/>
                    </a:cubicBezTo>
                    <a:cubicBezTo>
                      <a:pt x="467" y="128"/>
                      <a:pt x="466" y="127"/>
                      <a:pt x="469" y="127"/>
                    </a:cubicBezTo>
                    <a:cubicBezTo>
                      <a:pt x="469" y="129"/>
                      <a:pt x="472" y="131"/>
                      <a:pt x="468" y="131"/>
                    </a:cubicBezTo>
                    <a:cubicBezTo>
                      <a:pt x="469" y="131"/>
                      <a:pt x="468" y="132"/>
                      <a:pt x="469" y="132"/>
                    </a:cubicBezTo>
                    <a:cubicBezTo>
                      <a:pt x="469" y="130"/>
                      <a:pt x="472" y="132"/>
                      <a:pt x="475" y="133"/>
                    </a:cubicBezTo>
                    <a:cubicBezTo>
                      <a:pt x="475" y="131"/>
                      <a:pt x="479" y="132"/>
                      <a:pt x="479" y="133"/>
                    </a:cubicBezTo>
                    <a:cubicBezTo>
                      <a:pt x="480" y="132"/>
                      <a:pt x="480" y="132"/>
                      <a:pt x="482" y="133"/>
                    </a:cubicBezTo>
                    <a:cubicBezTo>
                      <a:pt x="484" y="135"/>
                      <a:pt x="481" y="134"/>
                      <a:pt x="480" y="135"/>
                    </a:cubicBezTo>
                    <a:cubicBezTo>
                      <a:pt x="482" y="135"/>
                      <a:pt x="484" y="136"/>
                      <a:pt x="485" y="136"/>
                    </a:cubicBezTo>
                    <a:cubicBezTo>
                      <a:pt x="482" y="134"/>
                      <a:pt x="488" y="136"/>
                      <a:pt x="485" y="134"/>
                    </a:cubicBezTo>
                    <a:cubicBezTo>
                      <a:pt x="484" y="134"/>
                      <a:pt x="485" y="135"/>
                      <a:pt x="483" y="134"/>
                    </a:cubicBezTo>
                    <a:cubicBezTo>
                      <a:pt x="483" y="133"/>
                      <a:pt x="484" y="133"/>
                      <a:pt x="486" y="133"/>
                    </a:cubicBezTo>
                    <a:cubicBezTo>
                      <a:pt x="487" y="134"/>
                      <a:pt x="487" y="136"/>
                      <a:pt x="487" y="137"/>
                    </a:cubicBezTo>
                    <a:cubicBezTo>
                      <a:pt x="489" y="137"/>
                      <a:pt x="491" y="138"/>
                      <a:pt x="493" y="138"/>
                    </a:cubicBezTo>
                    <a:cubicBezTo>
                      <a:pt x="490" y="138"/>
                      <a:pt x="486" y="135"/>
                      <a:pt x="488" y="134"/>
                    </a:cubicBezTo>
                    <a:cubicBezTo>
                      <a:pt x="491" y="135"/>
                      <a:pt x="489" y="136"/>
                      <a:pt x="490" y="136"/>
                    </a:cubicBezTo>
                    <a:cubicBezTo>
                      <a:pt x="491" y="136"/>
                      <a:pt x="495" y="137"/>
                      <a:pt x="493" y="138"/>
                    </a:cubicBezTo>
                    <a:cubicBezTo>
                      <a:pt x="495" y="139"/>
                      <a:pt x="495" y="138"/>
                      <a:pt x="495" y="137"/>
                    </a:cubicBezTo>
                    <a:cubicBezTo>
                      <a:pt x="497" y="137"/>
                      <a:pt x="497" y="138"/>
                      <a:pt x="495" y="139"/>
                    </a:cubicBezTo>
                    <a:cubicBezTo>
                      <a:pt x="497" y="139"/>
                      <a:pt x="496" y="139"/>
                      <a:pt x="497" y="140"/>
                    </a:cubicBezTo>
                    <a:cubicBezTo>
                      <a:pt x="499" y="140"/>
                      <a:pt x="497" y="138"/>
                      <a:pt x="498" y="138"/>
                    </a:cubicBezTo>
                    <a:cubicBezTo>
                      <a:pt x="499" y="138"/>
                      <a:pt x="499" y="139"/>
                      <a:pt x="499" y="139"/>
                    </a:cubicBezTo>
                    <a:cubicBezTo>
                      <a:pt x="501" y="140"/>
                      <a:pt x="502" y="139"/>
                      <a:pt x="505" y="141"/>
                    </a:cubicBezTo>
                    <a:cubicBezTo>
                      <a:pt x="505" y="143"/>
                      <a:pt x="508" y="142"/>
                      <a:pt x="509" y="145"/>
                    </a:cubicBezTo>
                    <a:cubicBezTo>
                      <a:pt x="509" y="144"/>
                      <a:pt x="509" y="143"/>
                      <a:pt x="510" y="144"/>
                    </a:cubicBezTo>
                    <a:cubicBezTo>
                      <a:pt x="511" y="144"/>
                      <a:pt x="510" y="145"/>
                      <a:pt x="511" y="145"/>
                    </a:cubicBezTo>
                    <a:cubicBezTo>
                      <a:pt x="511" y="145"/>
                      <a:pt x="512" y="144"/>
                      <a:pt x="513" y="144"/>
                    </a:cubicBezTo>
                    <a:cubicBezTo>
                      <a:pt x="513" y="145"/>
                      <a:pt x="513" y="145"/>
                      <a:pt x="513" y="145"/>
                    </a:cubicBezTo>
                    <a:cubicBezTo>
                      <a:pt x="513" y="145"/>
                      <a:pt x="512" y="145"/>
                      <a:pt x="512" y="145"/>
                    </a:cubicBezTo>
                    <a:cubicBezTo>
                      <a:pt x="518" y="148"/>
                      <a:pt x="520" y="148"/>
                      <a:pt x="523" y="152"/>
                    </a:cubicBezTo>
                    <a:cubicBezTo>
                      <a:pt x="524" y="152"/>
                      <a:pt x="527" y="154"/>
                      <a:pt x="528" y="155"/>
                    </a:cubicBezTo>
                    <a:cubicBezTo>
                      <a:pt x="528" y="154"/>
                      <a:pt x="529" y="154"/>
                      <a:pt x="530" y="154"/>
                    </a:cubicBezTo>
                    <a:cubicBezTo>
                      <a:pt x="527" y="153"/>
                      <a:pt x="529" y="152"/>
                      <a:pt x="529" y="152"/>
                    </a:cubicBezTo>
                    <a:cubicBezTo>
                      <a:pt x="528" y="151"/>
                      <a:pt x="527" y="151"/>
                      <a:pt x="525" y="149"/>
                    </a:cubicBezTo>
                    <a:cubicBezTo>
                      <a:pt x="525" y="150"/>
                      <a:pt x="523" y="149"/>
                      <a:pt x="522" y="149"/>
                    </a:cubicBezTo>
                    <a:cubicBezTo>
                      <a:pt x="522" y="148"/>
                      <a:pt x="521" y="147"/>
                      <a:pt x="520" y="146"/>
                    </a:cubicBezTo>
                    <a:cubicBezTo>
                      <a:pt x="520" y="147"/>
                      <a:pt x="516" y="145"/>
                      <a:pt x="516" y="145"/>
                    </a:cubicBezTo>
                    <a:cubicBezTo>
                      <a:pt x="517" y="144"/>
                      <a:pt x="520" y="147"/>
                      <a:pt x="520" y="145"/>
                    </a:cubicBezTo>
                    <a:cubicBezTo>
                      <a:pt x="517" y="145"/>
                      <a:pt x="518" y="144"/>
                      <a:pt x="520" y="144"/>
                    </a:cubicBezTo>
                    <a:cubicBezTo>
                      <a:pt x="513" y="141"/>
                      <a:pt x="513" y="141"/>
                      <a:pt x="508" y="139"/>
                    </a:cubicBezTo>
                    <a:cubicBezTo>
                      <a:pt x="508" y="138"/>
                      <a:pt x="509" y="138"/>
                      <a:pt x="509" y="137"/>
                    </a:cubicBezTo>
                    <a:cubicBezTo>
                      <a:pt x="507" y="138"/>
                      <a:pt x="504" y="135"/>
                      <a:pt x="502" y="134"/>
                    </a:cubicBezTo>
                    <a:cubicBezTo>
                      <a:pt x="503" y="134"/>
                      <a:pt x="504" y="135"/>
                      <a:pt x="504" y="134"/>
                    </a:cubicBezTo>
                    <a:cubicBezTo>
                      <a:pt x="504" y="133"/>
                      <a:pt x="503" y="134"/>
                      <a:pt x="502" y="133"/>
                    </a:cubicBezTo>
                    <a:cubicBezTo>
                      <a:pt x="503" y="133"/>
                      <a:pt x="502" y="132"/>
                      <a:pt x="502" y="132"/>
                    </a:cubicBezTo>
                    <a:cubicBezTo>
                      <a:pt x="501" y="132"/>
                      <a:pt x="501" y="133"/>
                      <a:pt x="500" y="133"/>
                    </a:cubicBezTo>
                    <a:cubicBezTo>
                      <a:pt x="498" y="132"/>
                      <a:pt x="495" y="131"/>
                      <a:pt x="493" y="129"/>
                    </a:cubicBezTo>
                    <a:cubicBezTo>
                      <a:pt x="490" y="128"/>
                      <a:pt x="488" y="126"/>
                      <a:pt x="488" y="124"/>
                    </a:cubicBezTo>
                    <a:cubicBezTo>
                      <a:pt x="490" y="126"/>
                      <a:pt x="492" y="125"/>
                      <a:pt x="495" y="127"/>
                    </a:cubicBezTo>
                    <a:cubicBezTo>
                      <a:pt x="495" y="127"/>
                      <a:pt x="496" y="127"/>
                      <a:pt x="496" y="126"/>
                    </a:cubicBezTo>
                    <a:cubicBezTo>
                      <a:pt x="492" y="124"/>
                      <a:pt x="490" y="124"/>
                      <a:pt x="486" y="122"/>
                    </a:cubicBezTo>
                    <a:cubicBezTo>
                      <a:pt x="487" y="122"/>
                      <a:pt x="487" y="121"/>
                      <a:pt x="486" y="121"/>
                    </a:cubicBezTo>
                    <a:cubicBezTo>
                      <a:pt x="486" y="121"/>
                      <a:pt x="486" y="121"/>
                      <a:pt x="485" y="121"/>
                    </a:cubicBezTo>
                    <a:cubicBezTo>
                      <a:pt x="485" y="121"/>
                      <a:pt x="485" y="120"/>
                      <a:pt x="484" y="120"/>
                    </a:cubicBezTo>
                    <a:cubicBezTo>
                      <a:pt x="485" y="121"/>
                      <a:pt x="482" y="120"/>
                      <a:pt x="481" y="119"/>
                    </a:cubicBezTo>
                    <a:cubicBezTo>
                      <a:pt x="485" y="120"/>
                      <a:pt x="482" y="118"/>
                      <a:pt x="485" y="118"/>
                    </a:cubicBezTo>
                    <a:cubicBezTo>
                      <a:pt x="487" y="119"/>
                      <a:pt x="486" y="120"/>
                      <a:pt x="487" y="120"/>
                    </a:cubicBezTo>
                    <a:cubicBezTo>
                      <a:pt x="487" y="119"/>
                      <a:pt x="488" y="119"/>
                      <a:pt x="486" y="118"/>
                    </a:cubicBezTo>
                    <a:cubicBezTo>
                      <a:pt x="487" y="119"/>
                      <a:pt x="490" y="118"/>
                      <a:pt x="490" y="119"/>
                    </a:cubicBezTo>
                    <a:cubicBezTo>
                      <a:pt x="489" y="120"/>
                      <a:pt x="490" y="121"/>
                      <a:pt x="491" y="122"/>
                    </a:cubicBezTo>
                    <a:cubicBezTo>
                      <a:pt x="490" y="120"/>
                      <a:pt x="491" y="120"/>
                      <a:pt x="492" y="119"/>
                    </a:cubicBezTo>
                    <a:cubicBezTo>
                      <a:pt x="494" y="120"/>
                      <a:pt x="498" y="121"/>
                      <a:pt x="498" y="122"/>
                    </a:cubicBezTo>
                    <a:cubicBezTo>
                      <a:pt x="497" y="122"/>
                      <a:pt x="497" y="122"/>
                      <a:pt x="496" y="123"/>
                    </a:cubicBezTo>
                    <a:cubicBezTo>
                      <a:pt x="498" y="124"/>
                      <a:pt x="497" y="122"/>
                      <a:pt x="498" y="123"/>
                    </a:cubicBezTo>
                    <a:cubicBezTo>
                      <a:pt x="499" y="123"/>
                      <a:pt x="500" y="124"/>
                      <a:pt x="501" y="123"/>
                    </a:cubicBezTo>
                    <a:cubicBezTo>
                      <a:pt x="500" y="122"/>
                      <a:pt x="498" y="123"/>
                      <a:pt x="498" y="122"/>
                    </a:cubicBezTo>
                    <a:cubicBezTo>
                      <a:pt x="500" y="123"/>
                      <a:pt x="500" y="122"/>
                      <a:pt x="502" y="123"/>
                    </a:cubicBezTo>
                    <a:cubicBezTo>
                      <a:pt x="502" y="124"/>
                      <a:pt x="503" y="124"/>
                      <a:pt x="503" y="125"/>
                    </a:cubicBezTo>
                    <a:cubicBezTo>
                      <a:pt x="501" y="124"/>
                      <a:pt x="502" y="126"/>
                      <a:pt x="502" y="126"/>
                    </a:cubicBezTo>
                    <a:cubicBezTo>
                      <a:pt x="502" y="125"/>
                      <a:pt x="506" y="127"/>
                      <a:pt x="504" y="126"/>
                    </a:cubicBezTo>
                    <a:cubicBezTo>
                      <a:pt x="503" y="126"/>
                      <a:pt x="503" y="126"/>
                      <a:pt x="502" y="125"/>
                    </a:cubicBezTo>
                    <a:cubicBezTo>
                      <a:pt x="503" y="126"/>
                      <a:pt x="503" y="125"/>
                      <a:pt x="504" y="125"/>
                    </a:cubicBezTo>
                    <a:cubicBezTo>
                      <a:pt x="505" y="125"/>
                      <a:pt x="506" y="126"/>
                      <a:pt x="506" y="127"/>
                    </a:cubicBezTo>
                    <a:cubicBezTo>
                      <a:pt x="506" y="127"/>
                      <a:pt x="505" y="126"/>
                      <a:pt x="505" y="127"/>
                    </a:cubicBezTo>
                    <a:cubicBezTo>
                      <a:pt x="505" y="127"/>
                      <a:pt x="506" y="127"/>
                      <a:pt x="508" y="127"/>
                    </a:cubicBezTo>
                    <a:cubicBezTo>
                      <a:pt x="509" y="128"/>
                      <a:pt x="510" y="128"/>
                      <a:pt x="510" y="129"/>
                    </a:cubicBezTo>
                    <a:cubicBezTo>
                      <a:pt x="509" y="129"/>
                      <a:pt x="507" y="128"/>
                      <a:pt x="507" y="128"/>
                    </a:cubicBezTo>
                    <a:cubicBezTo>
                      <a:pt x="509" y="130"/>
                      <a:pt x="511" y="130"/>
                      <a:pt x="513" y="132"/>
                    </a:cubicBezTo>
                    <a:cubicBezTo>
                      <a:pt x="513" y="131"/>
                      <a:pt x="513" y="131"/>
                      <a:pt x="514" y="131"/>
                    </a:cubicBezTo>
                    <a:cubicBezTo>
                      <a:pt x="514" y="132"/>
                      <a:pt x="516" y="133"/>
                      <a:pt x="517" y="133"/>
                    </a:cubicBezTo>
                    <a:cubicBezTo>
                      <a:pt x="518" y="134"/>
                      <a:pt x="517" y="134"/>
                      <a:pt x="517" y="135"/>
                    </a:cubicBezTo>
                    <a:cubicBezTo>
                      <a:pt x="518" y="134"/>
                      <a:pt x="521" y="136"/>
                      <a:pt x="521" y="135"/>
                    </a:cubicBezTo>
                    <a:cubicBezTo>
                      <a:pt x="520" y="135"/>
                      <a:pt x="520" y="135"/>
                      <a:pt x="520" y="134"/>
                    </a:cubicBezTo>
                    <a:cubicBezTo>
                      <a:pt x="521" y="134"/>
                      <a:pt x="521" y="135"/>
                      <a:pt x="523" y="136"/>
                    </a:cubicBezTo>
                    <a:cubicBezTo>
                      <a:pt x="524" y="135"/>
                      <a:pt x="521" y="134"/>
                      <a:pt x="521" y="134"/>
                    </a:cubicBezTo>
                    <a:cubicBezTo>
                      <a:pt x="524" y="135"/>
                      <a:pt x="522" y="133"/>
                      <a:pt x="522" y="133"/>
                    </a:cubicBezTo>
                    <a:cubicBezTo>
                      <a:pt x="523" y="133"/>
                      <a:pt x="525" y="135"/>
                      <a:pt x="525" y="136"/>
                    </a:cubicBezTo>
                    <a:cubicBezTo>
                      <a:pt x="524" y="134"/>
                      <a:pt x="527" y="135"/>
                      <a:pt x="525" y="133"/>
                    </a:cubicBezTo>
                    <a:cubicBezTo>
                      <a:pt x="524" y="134"/>
                      <a:pt x="523" y="132"/>
                      <a:pt x="521" y="132"/>
                    </a:cubicBezTo>
                    <a:cubicBezTo>
                      <a:pt x="521" y="131"/>
                      <a:pt x="521" y="131"/>
                      <a:pt x="520" y="130"/>
                    </a:cubicBezTo>
                    <a:cubicBezTo>
                      <a:pt x="519" y="130"/>
                      <a:pt x="521" y="132"/>
                      <a:pt x="519" y="131"/>
                    </a:cubicBezTo>
                    <a:cubicBezTo>
                      <a:pt x="514" y="129"/>
                      <a:pt x="518" y="128"/>
                      <a:pt x="522" y="130"/>
                    </a:cubicBezTo>
                    <a:cubicBezTo>
                      <a:pt x="521" y="128"/>
                      <a:pt x="521" y="129"/>
                      <a:pt x="519" y="128"/>
                    </a:cubicBezTo>
                    <a:cubicBezTo>
                      <a:pt x="521" y="128"/>
                      <a:pt x="518" y="127"/>
                      <a:pt x="517" y="126"/>
                    </a:cubicBezTo>
                    <a:cubicBezTo>
                      <a:pt x="519" y="126"/>
                      <a:pt x="523" y="129"/>
                      <a:pt x="524" y="128"/>
                    </a:cubicBezTo>
                    <a:cubicBezTo>
                      <a:pt x="520" y="126"/>
                      <a:pt x="517" y="125"/>
                      <a:pt x="515" y="124"/>
                    </a:cubicBezTo>
                    <a:cubicBezTo>
                      <a:pt x="518" y="123"/>
                      <a:pt x="522" y="126"/>
                      <a:pt x="526" y="127"/>
                    </a:cubicBezTo>
                    <a:cubicBezTo>
                      <a:pt x="526" y="128"/>
                      <a:pt x="526" y="128"/>
                      <a:pt x="527" y="129"/>
                    </a:cubicBezTo>
                    <a:cubicBezTo>
                      <a:pt x="529" y="129"/>
                      <a:pt x="531" y="131"/>
                      <a:pt x="533" y="131"/>
                    </a:cubicBezTo>
                    <a:cubicBezTo>
                      <a:pt x="533" y="132"/>
                      <a:pt x="536" y="133"/>
                      <a:pt x="537" y="134"/>
                    </a:cubicBezTo>
                    <a:cubicBezTo>
                      <a:pt x="537" y="133"/>
                      <a:pt x="538" y="132"/>
                      <a:pt x="536" y="131"/>
                    </a:cubicBezTo>
                    <a:cubicBezTo>
                      <a:pt x="537" y="132"/>
                      <a:pt x="536" y="132"/>
                      <a:pt x="535" y="132"/>
                    </a:cubicBezTo>
                    <a:cubicBezTo>
                      <a:pt x="534" y="132"/>
                      <a:pt x="534" y="131"/>
                      <a:pt x="533" y="131"/>
                    </a:cubicBezTo>
                    <a:cubicBezTo>
                      <a:pt x="533" y="130"/>
                      <a:pt x="531" y="130"/>
                      <a:pt x="530" y="128"/>
                    </a:cubicBezTo>
                    <a:cubicBezTo>
                      <a:pt x="530" y="129"/>
                      <a:pt x="530" y="129"/>
                      <a:pt x="530" y="129"/>
                    </a:cubicBezTo>
                    <a:cubicBezTo>
                      <a:pt x="525" y="126"/>
                      <a:pt x="523" y="125"/>
                      <a:pt x="519" y="123"/>
                    </a:cubicBezTo>
                    <a:cubicBezTo>
                      <a:pt x="516" y="123"/>
                      <a:pt x="510" y="120"/>
                      <a:pt x="508" y="118"/>
                    </a:cubicBezTo>
                    <a:cubicBezTo>
                      <a:pt x="507" y="118"/>
                      <a:pt x="508" y="119"/>
                      <a:pt x="507" y="119"/>
                    </a:cubicBezTo>
                    <a:cubicBezTo>
                      <a:pt x="506" y="117"/>
                      <a:pt x="505" y="117"/>
                      <a:pt x="502" y="116"/>
                    </a:cubicBezTo>
                    <a:cubicBezTo>
                      <a:pt x="502" y="116"/>
                      <a:pt x="502" y="115"/>
                      <a:pt x="501" y="115"/>
                    </a:cubicBezTo>
                    <a:cubicBezTo>
                      <a:pt x="501" y="116"/>
                      <a:pt x="498" y="115"/>
                      <a:pt x="498" y="114"/>
                    </a:cubicBezTo>
                    <a:cubicBezTo>
                      <a:pt x="498" y="114"/>
                      <a:pt x="498" y="114"/>
                      <a:pt x="497" y="114"/>
                    </a:cubicBezTo>
                    <a:cubicBezTo>
                      <a:pt x="497" y="113"/>
                      <a:pt x="500" y="114"/>
                      <a:pt x="499" y="113"/>
                    </a:cubicBezTo>
                    <a:cubicBezTo>
                      <a:pt x="498" y="114"/>
                      <a:pt x="496" y="112"/>
                      <a:pt x="496" y="113"/>
                    </a:cubicBezTo>
                    <a:cubicBezTo>
                      <a:pt x="497" y="114"/>
                      <a:pt x="497" y="114"/>
                      <a:pt x="497" y="115"/>
                    </a:cubicBezTo>
                    <a:cubicBezTo>
                      <a:pt x="495" y="114"/>
                      <a:pt x="494" y="114"/>
                      <a:pt x="492" y="113"/>
                    </a:cubicBezTo>
                    <a:cubicBezTo>
                      <a:pt x="493" y="115"/>
                      <a:pt x="491" y="115"/>
                      <a:pt x="494" y="116"/>
                    </a:cubicBezTo>
                    <a:cubicBezTo>
                      <a:pt x="494" y="115"/>
                      <a:pt x="493" y="115"/>
                      <a:pt x="493" y="114"/>
                    </a:cubicBezTo>
                    <a:cubicBezTo>
                      <a:pt x="495" y="115"/>
                      <a:pt x="499" y="116"/>
                      <a:pt x="498" y="117"/>
                    </a:cubicBezTo>
                    <a:cubicBezTo>
                      <a:pt x="498" y="116"/>
                      <a:pt x="504" y="120"/>
                      <a:pt x="502" y="118"/>
                    </a:cubicBezTo>
                    <a:cubicBezTo>
                      <a:pt x="503" y="118"/>
                      <a:pt x="504" y="119"/>
                      <a:pt x="504" y="119"/>
                    </a:cubicBezTo>
                    <a:cubicBezTo>
                      <a:pt x="504" y="120"/>
                      <a:pt x="503" y="120"/>
                      <a:pt x="503" y="121"/>
                    </a:cubicBezTo>
                    <a:cubicBezTo>
                      <a:pt x="504" y="122"/>
                      <a:pt x="505" y="122"/>
                      <a:pt x="506" y="123"/>
                    </a:cubicBezTo>
                    <a:cubicBezTo>
                      <a:pt x="505" y="123"/>
                      <a:pt x="506" y="124"/>
                      <a:pt x="505" y="124"/>
                    </a:cubicBezTo>
                    <a:cubicBezTo>
                      <a:pt x="503" y="123"/>
                      <a:pt x="502" y="124"/>
                      <a:pt x="502" y="122"/>
                    </a:cubicBezTo>
                    <a:cubicBezTo>
                      <a:pt x="502" y="122"/>
                      <a:pt x="504" y="123"/>
                      <a:pt x="504" y="122"/>
                    </a:cubicBezTo>
                    <a:cubicBezTo>
                      <a:pt x="502" y="122"/>
                      <a:pt x="503" y="121"/>
                      <a:pt x="500" y="120"/>
                    </a:cubicBezTo>
                    <a:cubicBezTo>
                      <a:pt x="499" y="121"/>
                      <a:pt x="490" y="119"/>
                      <a:pt x="492" y="117"/>
                    </a:cubicBezTo>
                    <a:cubicBezTo>
                      <a:pt x="489" y="117"/>
                      <a:pt x="488" y="117"/>
                      <a:pt x="490" y="118"/>
                    </a:cubicBezTo>
                    <a:cubicBezTo>
                      <a:pt x="488" y="117"/>
                      <a:pt x="484" y="116"/>
                      <a:pt x="485" y="117"/>
                    </a:cubicBezTo>
                    <a:cubicBezTo>
                      <a:pt x="485" y="117"/>
                      <a:pt x="483" y="116"/>
                      <a:pt x="483" y="116"/>
                    </a:cubicBezTo>
                    <a:cubicBezTo>
                      <a:pt x="484" y="115"/>
                      <a:pt x="487" y="117"/>
                      <a:pt x="486" y="116"/>
                    </a:cubicBezTo>
                    <a:cubicBezTo>
                      <a:pt x="486" y="115"/>
                      <a:pt x="482" y="115"/>
                      <a:pt x="482" y="114"/>
                    </a:cubicBezTo>
                    <a:cubicBezTo>
                      <a:pt x="484" y="115"/>
                      <a:pt x="483" y="113"/>
                      <a:pt x="485" y="114"/>
                    </a:cubicBezTo>
                    <a:cubicBezTo>
                      <a:pt x="483" y="114"/>
                      <a:pt x="486" y="115"/>
                      <a:pt x="487" y="115"/>
                    </a:cubicBezTo>
                    <a:cubicBezTo>
                      <a:pt x="486" y="115"/>
                      <a:pt x="487" y="116"/>
                      <a:pt x="489" y="117"/>
                    </a:cubicBezTo>
                    <a:cubicBezTo>
                      <a:pt x="487" y="115"/>
                      <a:pt x="488" y="115"/>
                      <a:pt x="490" y="115"/>
                    </a:cubicBezTo>
                    <a:cubicBezTo>
                      <a:pt x="488" y="115"/>
                      <a:pt x="487" y="114"/>
                      <a:pt x="485" y="113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81" y="112"/>
                      <a:pt x="478" y="112"/>
                      <a:pt x="478" y="112"/>
                    </a:cubicBezTo>
                    <a:cubicBezTo>
                      <a:pt x="476" y="112"/>
                      <a:pt x="475" y="111"/>
                      <a:pt x="473" y="111"/>
                    </a:cubicBezTo>
                    <a:cubicBezTo>
                      <a:pt x="472" y="110"/>
                      <a:pt x="471" y="110"/>
                      <a:pt x="468" y="109"/>
                    </a:cubicBezTo>
                    <a:cubicBezTo>
                      <a:pt x="470" y="109"/>
                      <a:pt x="468" y="108"/>
                      <a:pt x="469" y="108"/>
                    </a:cubicBezTo>
                    <a:cubicBezTo>
                      <a:pt x="469" y="109"/>
                      <a:pt x="474" y="110"/>
                      <a:pt x="474" y="110"/>
                    </a:cubicBezTo>
                    <a:cubicBezTo>
                      <a:pt x="473" y="109"/>
                      <a:pt x="474" y="109"/>
                      <a:pt x="474" y="109"/>
                    </a:cubicBezTo>
                    <a:cubicBezTo>
                      <a:pt x="468" y="109"/>
                      <a:pt x="468" y="105"/>
                      <a:pt x="473" y="107"/>
                    </a:cubicBezTo>
                    <a:cubicBezTo>
                      <a:pt x="473" y="107"/>
                      <a:pt x="473" y="108"/>
                      <a:pt x="474" y="108"/>
                    </a:cubicBezTo>
                    <a:cubicBezTo>
                      <a:pt x="475" y="108"/>
                      <a:pt x="478" y="110"/>
                      <a:pt x="477" y="108"/>
                    </a:cubicBezTo>
                    <a:cubicBezTo>
                      <a:pt x="473" y="108"/>
                      <a:pt x="476" y="106"/>
                      <a:pt x="473" y="105"/>
                    </a:cubicBezTo>
                    <a:cubicBezTo>
                      <a:pt x="472" y="105"/>
                      <a:pt x="473" y="106"/>
                      <a:pt x="471" y="106"/>
                    </a:cubicBezTo>
                    <a:cubicBezTo>
                      <a:pt x="470" y="105"/>
                      <a:pt x="471" y="104"/>
                      <a:pt x="470" y="104"/>
                    </a:cubicBezTo>
                    <a:cubicBezTo>
                      <a:pt x="468" y="103"/>
                      <a:pt x="469" y="105"/>
                      <a:pt x="468" y="105"/>
                    </a:cubicBezTo>
                    <a:cubicBezTo>
                      <a:pt x="466" y="104"/>
                      <a:pt x="464" y="103"/>
                      <a:pt x="467" y="103"/>
                    </a:cubicBezTo>
                    <a:cubicBezTo>
                      <a:pt x="466" y="103"/>
                      <a:pt x="465" y="103"/>
                      <a:pt x="464" y="102"/>
                    </a:cubicBezTo>
                    <a:cubicBezTo>
                      <a:pt x="465" y="102"/>
                      <a:pt x="465" y="102"/>
                      <a:pt x="466" y="102"/>
                    </a:cubicBezTo>
                    <a:cubicBezTo>
                      <a:pt x="469" y="102"/>
                      <a:pt x="471" y="103"/>
                      <a:pt x="474" y="104"/>
                    </a:cubicBezTo>
                    <a:cubicBezTo>
                      <a:pt x="476" y="104"/>
                      <a:pt x="478" y="105"/>
                      <a:pt x="480" y="106"/>
                    </a:cubicBezTo>
                    <a:cubicBezTo>
                      <a:pt x="479" y="106"/>
                      <a:pt x="477" y="105"/>
                      <a:pt x="479" y="105"/>
                    </a:cubicBezTo>
                    <a:cubicBezTo>
                      <a:pt x="480" y="106"/>
                      <a:pt x="482" y="106"/>
                      <a:pt x="482" y="107"/>
                    </a:cubicBezTo>
                    <a:cubicBezTo>
                      <a:pt x="482" y="106"/>
                      <a:pt x="483" y="106"/>
                      <a:pt x="484" y="107"/>
                    </a:cubicBezTo>
                    <a:cubicBezTo>
                      <a:pt x="484" y="106"/>
                      <a:pt x="484" y="106"/>
                      <a:pt x="484" y="105"/>
                    </a:cubicBezTo>
                    <a:cubicBezTo>
                      <a:pt x="488" y="106"/>
                      <a:pt x="491" y="107"/>
                      <a:pt x="492" y="108"/>
                    </a:cubicBezTo>
                    <a:cubicBezTo>
                      <a:pt x="490" y="108"/>
                      <a:pt x="492" y="110"/>
                      <a:pt x="493" y="111"/>
                    </a:cubicBezTo>
                    <a:cubicBezTo>
                      <a:pt x="491" y="111"/>
                      <a:pt x="488" y="110"/>
                      <a:pt x="486" y="109"/>
                    </a:cubicBezTo>
                    <a:cubicBezTo>
                      <a:pt x="484" y="108"/>
                      <a:pt x="482" y="107"/>
                      <a:pt x="480" y="107"/>
                    </a:cubicBezTo>
                    <a:cubicBezTo>
                      <a:pt x="481" y="108"/>
                      <a:pt x="484" y="109"/>
                      <a:pt x="485" y="110"/>
                    </a:cubicBezTo>
                    <a:cubicBezTo>
                      <a:pt x="481" y="109"/>
                      <a:pt x="480" y="107"/>
                      <a:pt x="477" y="106"/>
                    </a:cubicBezTo>
                    <a:cubicBezTo>
                      <a:pt x="477" y="107"/>
                      <a:pt x="479" y="108"/>
                      <a:pt x="481" y="110"/>
                    </a:cubicBezTo>
                    <a:cubicBezTo>
                      <a:pt x="482" y="112"/>
                      <a:pt x="476" y="109"/>
                      <a:pt x="474" y="110"/>
                    </a:cubicBezTo>
                    <a:cubicBezTo>
                      <a:pt x="478" y="111"/>
                      <a:pt x="481" y="111"/>
                      <a:pt x="484" y="111"/>
                    </a:cubicBezTo>
                    <a:cubicBezTo>
                      <a:pt x="485" y="113"/>
                      <a:pt x="488" y="113"/>
                      <a:pt x="491" y="115"/>
                    </a:cubicBezTo>
                    <a:cubicBezTo>
                      <a:pt x="490" y="113"/>
                      <a:pt x="489" y="114"/>
                      <a:pt x="491" y="113"/>
                    </a:cubicBezTo>
                    <a:cubicBezTo>
                      <a:pt x="489" y="112"/>
                      <a:pt x="488" y="113"/>
                      <a:pt x="488" y="112"/>
                    </a:cubicBezTo>
                    <a:cubicBezTo>
                      <a:pt x="489" y="112"/>
                      <a:pt x="491" y="113"/>
                      <a:pt x="492" y="112"/>
                    </a:cubicBezTo>
                    <a:cubicBezTo>
                      <a:pt x="493" y="113"/>
                      <a:pt x="494" y="113"/>
                      <a:pt x="495" y="113"/>
                    </a:cubicBezTo>
                    <a:cubicBezTo>
                      <a:pt x="496" y="113"/>
                      <a:pt x="492" y="111"/>
                      <a:pt x="495" y="111"/>
                    </a:cubicBezTo>
                    <a:cubicBezTo>
                      <a:pt x="497" y="113"/>
                      <a:pt x="496" y="111"/>
                      <a:pt x="498" y="112"/>
                    </a:cubicBezTo>
                    <a:cubicBezTo>
                      <a:pt x="500" y="113"/>
                      <a:pt x="498" y="113"/>
                      <a:pt x="500" y="114"/>
                    </a:cubicBezTo>
                    <a:cubicBezTo>
                      <a:pt x="500" y="113"/>
                      <a:pt x="504" y="113"/>
                      <a:pt x="505" y="115"/>
                    </a:cubicBezTo>
                    <a:cubicBezTo>
                      <a:pt x="504" y="115"/>
                      <a:pt x="503" y="114"/>
                      <a:pt x="504" y="115"/>
                    </a:cubicBezTo>
                    <a:cubicBezTo>
                      <a:pt x="506" y="115"/>
                      <a:pt x="508" y="117"/>
                      <a:pt x="508" y="115"/>
                    </a:cubicBezTo>
                    <a:cubicBezTo>
                      <a:pt x="510" y="117"/>
                      <a:pt x="512" y="116"/>
                      <a:pt x="514" y="118"/>
                    </a:cubicBezTo>
                    <a:cubicBezTo>
                      <a:pt x="515" y="118"/>
                      <a:pt x="514" y="117"/>
                      <a:pt x="515" y="118"/>
                    </a:cubicBezTo>
                    <a:cubicBezTo>
                      <a:pt x="516" y="119"/>
                      <a:pt x="519" y="118"/>
                      <a:pt x="520" y="120"/>
                    </a:cubicBezTo>
                    <a:cubicBezTo>
                      <a:pt x="519" y="119"/>
                      <a:pt x="518" y="119"/>
                      <a:pt x="518" y="119"/>
                    </a:cubicBezTo>
                    <a:cubicBezTo>
                      <a:pt x="522" y="120"/>
                      <a:pt x="518" y="120"/>
                      <a:pt x="520" y="121"/>
                    </a:cubicBezTo>
                    <a:cubicBezTo>
                      <a:pt x="521" y="121"/>
                      <a:pt x="524" y="121"/>
                      <a:pt x="526" y="122"/>
                    </a:cubicBezTo>
                    <a:cubicBezTo>
                      <a:pt x="527" y="123"/>
                      <a:pt x="529" y="125"/>
                      <a:pt x="527" y="126"/>
                    </a:cubicBezTo>
                    <a:cubicBezTo>
                      <a:pt x="526" y="125"/>
                      <a:pt x="524" y="124"/>
                      <a:pt x="525" y="125"/>
                    </a:cubicBezTo>
                    <a:cubicBezTo>
                      <a:pt x="525" y="125"/>
                      <a:pt x="527" y="126"/>
                      <a:pt x="527" y="126"/>
                    </a:cubicBezTo>
                    <a:cubicBezTo>
                      <a:pt x="529" y="125"/>
                      <a:pt x="530" y="125"/>
                      <a:pt x="532" y="127"/>
                    </a:cubicBezTo>
                    <a:cubicBezTo>
                      <a:pt x="532" y="127"/>
                      <a:pt x="530" y="127"/>
                      <a:pt x="531" y="128"/>
                    </a:cubicBezTo>
                    <a:cubicBezTo>
                      <a:pt x="532" y="127"/>
                      <a:pt x="533" y="130"/>
                      <a:pt x="534" y="130"/>
                    </a:cubicBezTo>
                    <a:cubicBezTo>
                      <a:pt x="534" y="129"/>
                      <a:pt x="536" y="129"/>
                      <a:pt x="537" y="129"/>
                    </a:cubicBezTo>
                    <a:cubicBezTo>
                      <a:pt x="537" y="129"/>
                      <a:pt x="534" y="127"/>
                      <a:pt x="536" y="127"/>
                    </a:cubicBezTo>
                    <a:cubicBezTo>
                      <a:pt x="537" y="128"/>
                      <a:pt x="537" y="129"/>
                      <a:pt x="538" y="129"/>
                    </a:cubicBezTo>
                    <a:cubicBezTo>
                      <a:pt x="538" y="130"/>
                      <a:pt x="538" y="130"/>
                      <a:pt x="538" y="130"/>
                    </a:cubicBezTo>
                    <a:cubicBezTo>
                      <a:pt x="543" y="131"/>
                      <a:pt x="545" y="133"/>
                      <a:pt x="549" y="136"/>
                    </a:cubicBezTo>
                    <a:cubicBezTo>
                      <a:pt x="550" y="136"/>
                      <a:pt x="551" y="138"/>
                      <a:pt x="552" y="138"/>
                    </a:cubicBezTo>
                    <a:cubicBezTo>
                      <a:pt x="552" y="137"/>
                      <a:pt x="550" y="135"/>
                      <a:pt x="551" y="136"/>
                    </a:cubicBezTo>
                    <a:cubicBezTo>
                      <a:pt x="554" y="137"/>
                      <a:pt x="554" y="139"/>
                      <a:pt x="556" y="140"/>
                    </a:cubicBezTo>
                    <a:cubicBezTo>
                      <a:pt x="556" y="140"/>
                      <a:pt x="556" y="141"/>
                      <a:pt x="556" y="141"/>
                    </a:cubicBezTo>
                    <a:cubicBezTo>
                      <a:pt x="557" y="140"/>
                      <a:pt x="559" y="143"/>
                      <a:pt x="558" y="141"/>
                    </a:cubicBezTo>
                    <a:cubicBezTo>
                      <a:pt x="559" y="142"/>
                      <a:pt x="560" y="142"/>
                      <a:pt x="561" y="143"/>
                    </a:cubicBezTo>
                    <a:cubicBezTo>
                      <a:pt x="563" y="144"/>
                      <a:pt x="560" y="143"/>
                      <a:pt x="561" y="145"/>
                    </a:cubicBezTo>
                    <a:cubicBezTo>
                      <a:pt x="563" y="144"/>
                      <a:pt x="567" y="149"/>
                      <a:pt x="569" y="148"/>
                    </a:cubicBezTo>
                    <a:cubicBezTo>
                      <a:pt x="569" y="149"/>
                      <a:pt x="567" y="148"/>
                      <a:pt x="568" y="150"/>
                    </a:cubicBezTo>
                    <a:cubicBezTo>
                      <a:pt x="571" y="150"/>
                      <a:pt x="574" y="153"/>
                      <a:pt x="577" y="155"/>
                    </a:cubicBezTo>
                    <a:cubicBezTo>
                      <a:pt x="575" y="153"/>
                      <a:pt x="573" y="151"/>
                      <a:pt x="571" y="149"/>
                    </a:cubicBezTo>
                    <a:cubicBezTo>
                      <a:pt x="569" y="147"/>
                      <a:pt x="566" y="145"/>
                      <a:pt x="564" y="145"/>
                    </a:cubicBezTo>
                    <a:cubicBezTo>
                      <a:pt x="562" y="143"/>
                      <a:pt x="560" y="141"/>
                      <a:pt x="558" y="140"/>
                    </a:cubicBezTo>
                    <a:cubicBezTo>
                      <a:pt x="556" y="138"/>
                      <a:pt x="554" y="137"/>
                      <a:pt x="552" y="135"/>
                    </a:cubicBezTo>
                    <a:cubicBezTo>
                      <a:pt x="550" y="135"/>
                      <a:pt x="549" y="134"/>
                      <a:pt x="548" y="133"/>
                    </a:cubicBezTo>
                    <a:cubicBezTo>
                      <a:pt x="547" y="132"/>
                      <a:pt x="546" y="132"/>
                      <a:pt x="545" y="131"/>
                    </a:cubicBezTo>
                    <a:cubicBezTo>
                      <a:pt x="543" y="130"/>
                      <a:pt x="540" y="128"/>
                      <a:pt x="538" y="126"/>
                    </a:cubicBezTo>
                    <a:cubicBezTo>
                      <a:pt x="538" y="126"/>
                      <a:pt x="539" y="127"/>
                      <a:pt x="538" y="127"/>
                    </a:cubicBezTo>
                    <a:cubicBezTo>
                      <a:pt x="535" y="126"/>
                      <a:pt x="534" y="124"/>
                      <a:pt x="532" y="123"/>
                    </a:cubicBezTo>
                    <a:cubicBezTo>
                      <a:pt x="531" y="124"/>
                      <a:pt x="534" y="124"/>
                      <a:pt x="533" y="125"/>
                    </a:cubicBezTo>
                    <a:cubicBezTo>
                      <a:pt x="531" y="125"/>
                      <a:pt x="529" y="123"/>
                      <a:pt x="526" y="122"/>
                    </a:cubicBezTo>
                    <a:cubicBezTo>
                      <a:pt x="527" y="121"/>
                      <a:pt x="526" y="120"/>
                      <a:pt x="526" y="120"/>
                    </a:cubicBezTo>
                    <a:cubicBezTo>
                      <a:pt x="525" y="119"/>
                      <a:pt x="524" y="119"/>
                      <a:pt x="523" y="119"/>
                    </a:cubicBezTo>
                    <a:cubicBezTo>
                      <a:pt x="525" y="119"/>
                      <a:pt x="523" y="120"/>
                      <a:pt x="523" y="119"/>
                    </a:cubicBezTo>
                    <a:cubicBezTo>
                      <a:pt x="521" y="118"/>
                      <a:pt x="519" y="118"/>
                      <a:pt x="519" y="117"/>
                    </a:cubicBezTo>
                    <a:cubicBezTo>
                      <a:pt x="521" y="118"/>
                      <a:pt x="523" y="119"/>
                      <a:pt x="523" y="118"/>
                    </a:cubicBezTo>
                    <a:cubicBezTo>
                      <a:pt x="519" y="116"/>
                      <a:pt x="518" y="116"/>
                      <a:pt x="516" y="114"/>
                    </a:cubicBezTo>
                    <a:cubicBezTo>
                      <a:pt x="516" y="115"/>
                      <a:pt x="516" y="115"/>
                      <a:pt x="514" y="114"/>
                    </a:cubicBezTo>
                    <a:cubicBezTo>
                      <a:pt x="513" y="112"/>
                      <a:pt x="508" y="112"/>
                      <a:pt x="506" y="112"/>
                    </a:cubicBezTo>
                    <a:cubicBezTo>
                      <a:pt x="505" y="111"/>
                      <a:pt x="504" y="110"/>
                      <a:pt x="503" y="109"/>
                    </a:cubicBezTo>
                    <a:cubicBezTo>
                      <a:pt x="503" y="109"/>
                      <a:pt x="504" y="110"/>
                      <a:pt x="503" y="110"/>
                    </a:cubicBezTo>
                    <a:cubicBezTo>
                      <a:pt x="501" y="109"/>
                      <a:pt x="500" y="108"/>
                      <a:pt x="499" y="107"/>
                    </a:cubicBezTo>
                    <a:cubicBezTo>
                      <a:pt x="499" y="109"/>
                      <a:pt x="497" y="107"/>
                      <a:pt x="494" y="107"/>
                    </a:cubicBezTo>
                    <a:cubicBezTo>
                      <a:pt x="495" y="106"/>
                      <a:pt x="495" y="107"/>
                      <a:pt x="496" y="106"/>
                    </a:cubicBezTo>
                    <a:cubicBezTo>
                      <a:pt x="494" y="105"/>
                      <a:pt x="490" y="105"/>
                      <a:pt x="489" y="104"/>
                    </a:cubicBezTo>
                    <a:cubicBezTo>
                      <a:pt x="489" y="103"/>
                      <a:pt x="490" y="104"/>
                      <a:pt x="491" y="103"/>
                    </a:cubicBezTo>
                    <a:cubicBezTo>
                      <a:pt x="490" y="103"/>
                      <a:pt x="488" y="103"/>
                      <a:pt x="489" y="102"/>
                    </a:cubicBezTo>
                    <a:cubicBezTo>
                      <a:pt x="488" y="102"/>
                      <a:pt x="486" y="101"/>
                      <a:pt x="485" y="101"/>
                    </a:cubicBezTo>
                    <a:cubicBezTo>
                      <a:pt x="486" y="102"/>
                      <a:pt x="488" y="103"/>
                      <a:pt x="488" y="104"/>
                    </a:cubicBezTo>
                    <a:cubicBezTo>
                      <a:pt x="486" y="103"/>
                      <a:pt x="488" y="103"/>
                      <a:pt x="486" y="104"/>
                    </a:cubicBezTo>
                    <a:cubicBezTo>
                      <a:pt x="486" y="103"/>
                      <a:pt x="483" y="102"/>
                      <a:pt x="486" y="102"/>
                    </a:cubicBezTo>
                    <a:cubicBezTo>
                      <a:pt x="484" y="101"/>
                      <a:pt x="482" y="101"/>
                      <a:pt x="482" y="100"/>
                    </a:cubicBezTo>
                    <a:cubicBezTo>
                      <a:pt x="483" y="100"/>
                      <a:pt x="485" y="100"/>
                      <a:pt x="486" y="101"/>
                    </a:cubicBezTo>
                    <a:cubicBezTo>
                      <a:pt x="485" y="99"/>
                      <a:pt x="487" y="100"/>
                      <a:pt x="489" y="100"/>
                    </a:cubicBezTo>
                    <a:cubicBezTo>
                      <a:pt x="487" y="99"/>
                      <a:pt x="485" y="99"/>
                      <a:pt x="484" y="99"/>
                    </a:cubicBezTo>
                    <a:cubicBezTo>
                      <a:pt x="485" y="100"/>
                      <a:pt x="485" y="100"/>
                      <a:pt x="485" y="100"/>
                    </a:cubicBezTo>
                    <a:cubicBezTo>
                      <a:pt x="483" y="100"/>
                      <a:pt x="482" y="100"/>
                      <a:pt x="482" y="99"/>
                    </a:cubicBezTo>
                    <a:cubicBezTo>
                      <a:pt x="481" y="99"/>
                      <a:pt x="482" y="100"/>
                      <a:pt x="481" y="100"/>
                    </a:cubicBezTo>
                    <a:cubicBezTo>
                      <a:pt x="480" y="100"/>
                      <a:pt x="480" y="99"/>
                      <a:pt x="479" y="99"/>
                    </a:cubicBezTo>
                    <a:cubicBezTo>
                      <a:pt x="481" y="98"/>
                      <a:pt x="484" y="98"/>
                      <a:pt x="488" y="99"/>
                    </a:cubicBezTo>
                    <a:cubicBezTo>
                      <a:pt x="489" y="99"/>
                      <a:pt x="488" y="97"/>
                      <a:pt x="489" y="98"/>
                    </a:cubicBezTo>
                    <a:cubicBezTo>
                      <a:pt x="489" y="98"/>
                      <a:pt x="490" y="98"/>
                      <a:pt x="490" y="99"/>
                    </a:cubicBezTo>
                    <a:cubicBezTo>
                      <a:pt x="490" y="100"/>
                      <a:pt x="488" y="100"/>
                      <a:pt x="490" y="100"/>
                    </a:cubicBezTo>
                    <a:cubicBezTo>
                      <a:pt x="492" y="98"/>
                      <a:pt x="500" y="102"/>
                      <a:pt x="502" y="103"/>
                    </a:cubicBezTo>
                    <a:cubicBezTo>
                      <a:pt x="504" y="104"/>
                      <a:pt x="501" y="102"/>
                      <a:pt x="503" y="102"/>
                    </a:cubicBezTo>
                    <a:cubicBezTo>
                      <a:pt x="506" y="104"/>
                      <a:pt x="508" y="105"/>
                      <a:pt x="510" y="106"/>
                    </a:cubicBezTo>
                    <a:cubicBezTo>
                      <a:pt x="510" y="106"/>
                      <a:pt x="510" y="107"/>
                      <a:pt x="510" y="107"/>
                    </a:cubicBezTo>
                    <a:cubicBezTo>
                      <a:pt x="512" y="106"/>
                      <a:pt x="514" y="107"/>
                      <a:pt x="517" y="109"/>
                    </a:cubicBezTo>
                    <a:cubicBezTo>
                      <a:pt x="519" y="110"/>
                      <a:pt x="522" y="112"/>
                      <a:pt x="523" y="112"/>
                    </a:cubicBezTo>
                    <a:cubicBezTo>
                      <a:pt x="522" y="112"/>
                      <a:pt x="522" y="111"/>
                      <a:pt x="523" y="111"/>
                    </a:cubicBezTo>
                    <a:cubicBezTo>
                      <a:pt x="525" y="112"/>
                      <a:pt x="523" y="113"/>
                      <a:pt x="525" y="114"/>
                    </a:cubicBezTo>
                    <a:cubicBezTo>
                      <a:pt x="526" y="114"/>
                      <a:pt x="523" y="112"/>
                      <a:pt x="525" y="112"/>
                    </a:cubicBezTo>
                    <a:cubicBezTo>
                      <a:pt x="526" y="114"/>
                      <a:pt x="526" y="113"/>
                      <a:pt x="527" y="113"/>
                    </a:cubicBezTo>
                    <a:cubicBezTo>
                      <a:pt x="528" y="114"/>
                      <a:pt x="530" y="115"/>
                      <a:pt x="530" y="116"/>
                    </a:cubicBezTo>
                    <a:cubicBezTo>
                      <a:pt x="535" y="116"/>
                      <a:pt x="539" y="121"/>
                      <a:pt x="542" y="122"/>
                    </a:cubicBezTo>
                    <a:cubicBezTo>
                      <a:pt x="542" y="123"/>
                      <a:pt x="544" y="125"/>
                      <a:pt x="546" y="126"/>
                    </a:cubicBezTo>
                    <a:cubicBezTo>
                      <a:pt x="546" y="125"/>
                      <a:pt x="543" y="124"/>
                      <a:pt x="543" y="123"/>
                    </a:cubicBezTo>
                    <a:cubicBezTo>
                      <a:pt x="546" y="125"/>
                      <a:pt x="549" y="126"/>
                      <a:pt x="552" y="128"/>
                    </a:cubicBezTo>
                    <a:cubicBezTo>
                      <a:pt x="555" y="129"/>
                      <a:pt x="559" y="131"/>
                      <a:pt x="561" y="132"/>
                    </a:cubicBezTo>
                    <a:cubicBezTo>
                      <a:pt x="561" y="133"/>
                      <a:pt x="560" y="132"/>
                      <a:pt x="560" y="132"/>
                    </a:cubicBezTo>
                    <a:cubicBezTo>
                      <a:pt x="562" y="134"/>
                      <a:pt x="561" y="132"/>
                      <a:pt x="563" y="133"/>
                    </a:cubicBezTo>
                    <a:cubicBezTo>
                      <a:pt x="565" y="136"/>
                      <a:pt x="567" y="140"/>
                      <a:pt x="571" y="140"/>
                    </a:cubicBezTo>
                    <a:cubicBezTo>
                      <a:pt x="570" y="139"/>
                      <a:pt x="569" y="139"/>
                      <a:pt x="569" y="138"/>
                    </a:cubicBezTo>
                    <a:cubicBezTo>
                      <a:pt x="570" y="139"/>
                      <a:pt x="575" y="141"/>
                      <a:pt x="576" y="144"/>
                    </a:cubicBezTo>
                    <a:cubicBezTo>
                      <a:pt x="575" y="144"/>
                      <a:pt x="575" y="144"/>
                      <a:pt x="574" y="143"/>
                    </a:cubicBezTo>
                    <a:cubicBezTo>
                      <a:pt x="574" y="143"/>
                      <a:pt x="573" y="142"/>
                      <a:pt x="572" y="141"/>
                    </a:cubicBezTo>
                    <a:cubicBezTo>
                      <a:pt x="572" y="142"/>
                      <a:pt x="570" y="141"/>
                      <a:pt x="570" y="142"/>
                    </a:cubicBezTo>
                    <a:cubicBezTo>
                      <a:pt x="572" y="143"/>
                      <a:pt x="571" y="142"/>
                      <a:pt x="573" y="143"/>
                    </a:cubicBezTo>
                    <a:cubicBezTo>
                      <a:pt x="572" y="144"/>
                      <a:pt x="572" y="143"/>
                      <a:pt x="572" y="144"/>
                    </a:cubicBezTo>
                    <a:cubicBezTo>
                      <a:pt x="573" y="144"/>
                      <a:pt x="577" y="146"/>
                      <a:pt x="576" y="145"/>
                    </a:cubicBezTo>
                    <a:cubicBezTo>
                      <a:pt x="577" y="147"/>
                      <a:pt x="582" y="149"/>
                      <a:pt x="583" y="151"/>
                    </a:cubicBezTo>
                    <a:cubicBezTo>
                      <a:pt x="582" y="152"/>
                      <a:pt x="580" y="149"/>
                      <a:pt x="580" y="150"/>
                    </a:cubicBezTo>
                    <a:cubicBezTo>
                      <a:pt x="581" y="151"/>
                      <a:pt x="583" y="152"/>
                      <a:pt x="584" y="153"/>
                    </a:cubicBezTo>
                    <a:cubicBezTo>
                      <a:pt x="585" y="152"/>
                      <a:pt x="583" y="152"/>
                      <a:pt x="583" y="152"/>
                    </a:cubicBezTo>
                    <a:cubicBezTo>
                      <a:pt x="584" y="150"/>
                      <a:pt x="588" y="155"/>
                      <a:pt x="588" y="153"/>
                    </a:cubicBezTo>
                    <a:cubicBezTo>
                      <a:pt x="584" y="152"/>
                      <a:pt x="581" y="147"/>
                      <a:pt x="580" y="148"/>
                    </a:cubicBezTo>
                    <a:cubicBezTo>
                      <a:pt x="579" y="146"/>
                      <a:pt x="577" y="144"/>
                      <a:pt x="577" y="143"/>
                    </a:cubicBezTo>
                    <a:cubicBezTo>
                      <a:pt x="578" y="144"/>
                      <a:pt x="578" y="144"/>
                      <a:pt x="581" y="146"/>
                    </a:cubicBezTo>
                    <a:cubicBezTo>
                      <a:pt x="581" y="147"/>
                      <a:pt x="584" y="152"/>
                      <a:pt x="585" y="150"/>
                    </a:cubicBezTo>
                    <a:cubicBezTo>
                      <a:pt x="583" y="149"/>
                      <a:pt x="583" y="148"/>
                      <a:pt x="583" y="147"/>
                    </a:cubicBezTo>
                    <a:cubicBezTo>
                      <a:pt x="584" y="149"/>
                      <a:pt x="586" y="148"/>
                      <a:pt x="587" y="150"/>
                    </a:cubicBezTo>
                    <a:cubicBezTo>
                      <a:pt x="588" y="149"/>
                      <a:pt x="583" y="147"/>
                      <a:pt x="582" y="146"/>
                    </a:cubicBezTo>
                    <a:cubicBezTo>
                      <a:pt x="582" y="146"/>
                      <a:pt x="583" y="146"/>
                      <a:pt x="583" y="146"/>
                    </a:cubicBezTo>
                    <a:cubicBezTo>
                      <a:pt x="580" y="144"/>
                      <a:pt x="577" y="141"/>
                      <a:pt x="575" y="139"/>
                    </a:cubicBezTo>
                    <a:cubicBezTo>
                      <a:pt x="572" y="137"/>
                      <a:pt x="570" y="135"/>
                      <a:pt x="568" y="132"/>
                    </a:cubicBezTo>
                    <a:cubicBezTo>
                      <a:pt x="567" y="134"/>
                      <a:pt x="571" y="136"/>
                      <a:pt x="570" y="137"/>
                    </a:cubicBezTo>
                    <a:cubicBezTo>
                      <a:pt x="570" y="137"/>
                      <a:pt x="569" y="137"/>
                      <a:pt x="569" y="137"/>
                    </a:cubicBezTo>
                    <a:cubicBezTo>
                      <a:pt x="569" y="136"/>
                      <a:pt x="568" y="134"/>
                      <a:pt x="566" y="133"/>
                    </a:cubicBezTo>
                    <a:cubicBezTo>
                      <a:pt x="566" y="132"/>
                      <a:pt x="565" y="131"/>
                      <a:pt x="565" y="130"/>
                    </a:cubicBezTo>
                    <a:cubicBezTo>
                      <a:pt x="561" y="131"/>
                      <a:pt x="557" y="126"/>
                      <a:pt x="554" y="124"/>
                    </a:cubicBezTo>
                    <a:cubicBezTo>
                      <a:pt x="555" y="123"/>
                      <a:pt x="555" y="124"/>
                      <a:pt x="556" y="124"/>
                    </a:cubicBezTo>
                    <a:cubicBezTo>
                      <a:pt x="552" y="121"/>
                      <a:pt x="550" y="120"/>
                      <a:pt x="549" y="121"/>
                    </a:cubicBezTo>
                    <a:cubicBezTo>
                      <a:pt x="550" y="120"/>
                      <a:pt x="545" y="119"/>
                      <a:pt x="545" y="118"/>
                    </a:cubicBezTo>
                    <a:cubicBezTo>
                      <a:pt x="546" y="118"/>
                      <a:pt x="548" y="119"/>
                      <a:pt x="546" y="117"/>
                    </a:cubicBezTo>
                    <a:cubicBezTo>
                      <a:pt x="545" y="118"/>
                      <a:pt x="542" y="116"/>
                      <a:pt x="540" y="115"/>
                    </a:cubicBezTo>
                    <a:cubicBezTo>
                      <a:pt x="540" y="114"/>
                      <a:pt x="540" y="113"/>
                      <a:pt x="538" y="113"/>
                    </a:cubicBezTo>
                    <a:cubicBezTo>
                      <a:pt x="537" y="112"/>
                      <a:pt x="539" y="114"/>
                      <a:pt x="537" y="114"/>
                    </a:cubicBezTo>
                    <a:cubicBezTo>
                      <a:pt x="536" y="112"/>
                      <a:pt x="532" y="111"/>
                      <a:pt x="531" y="109"/>
                    </a:cubicBezTo>
                    <a:cubicBezTo>
                      <a:pt x="531" y="110"/>
                      <a:pt x="530" y="110"/>
                      <a:pt x="529" y="109"/>
                    </a:cubicBezTo>
                    <a:cubicBezTo>
                      <a:pt x="529" y="108"/>
                      <a:pt x="531" y="107"/>
                      <a:pt x="529" y="108"/>
                    </a:cubicBezTo>
                    <a:cubicBezTo>
                      <a:pt x="529" y="109"/>
                      <a:pt x="524" y="106"/>
                      <a:pt x="525" y="106"/>
                    </a:cubicBezTo>
                    <a:cubicBezTo>
                      <a:pt x="530" y="108"/>
                      <a:pt x="527" y="105"/>
                      <a:pt x="532" y="106"/>
                    </a:cubicBezTo>
                    <a:cubicBezTo>
                      <a:pt x="531" y="107"/>
                      <a:pt x="532" y="107"/>
                      <a:pt x="532" y="107"/>
                    </a:cubicBezTo>
                    <a:cubicBezTo>
                      <a:pt x="532" y="108"/>
                      <a:pt x="530" y="107"/>
                      <a:pt x="530" y="108"/>
                    </a:cubicBezTo>
                    <a:cubicBezTo>
                      <a:pt x="533" y="109"/>
                      <a:pt x="533" y="110"/>
                      <a:pt x="535" y="110"/>
                    </a:cubicBezTo>
                    <a:cubicBezTo>
                      <a:pt x="536" y="111"/>
                      <a:pt x="537" y="112"/>
                      <a:pt x="536" y="112"/>
                    </a:cubicBezTo>
                    <a:cubicBezTo>
                      <a:pt x="538" y="113"/>
                      <a:pt x="537" y="111"/>
                      <a:pt x="539" y="112"/>
                    </a:cubicBezTo>
                    <a:cubicBezTo>
                      <a:pt x="541" y="113"/>
                      <a:pt x="541" y="114"/>
                      <a:pt x="543" y="114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6" y="116"/>
                      <a:pt x="544" y="116"/>
                      <a:pt x="547" y="117"/>
                    </a:cubicBezTo>
                    <a:cubicBezTo>
                      <a:pt x="549" y="118"/>
                      <a:pt x="549" y="119"/>
                      <a:pt x="549" y="120"/>
                    </a:cubicBezTo>
                    <a:cubicBezTo>
                      <a:pt x="550" y="121"/>
                      <a:pt x="549" y="119"/>
                      <a:pt x="551" y="119"/>
                    </a:cubicBezTo>
                    <a:cubicBezTo>
                      <a:pt x="554" y="121"/>
                      <a:pt x="555" y="121"/>
                      <a:pt x="557" y="123"/>
                    </a:cubicBezTo>
                    <a:cubicBezTo>
                      <a:pt x="557" y="124"/>
                      <a:pt x="556" y="123"/>
                      <a:pt x="555" y="123"/>
                    </a:cubicBezTo>
                    <a:cubicBezTo>
                      <a:pt x="558" y="124"/>
                      <a:pt x="558" y="124"/>
                      <a:pt x="558" y="124"/>
                    </a:cubicBezTo>
                    <a:cubicBezTo>
                      <a:pt x="558" y="124"/>
                      <a:pt x="557" y="123"/>
                      <a:pt x="558" y="123"/>
                    </a:cubicBezTo>
                    <a:cubicBezTo>
                      <a:pt x="555" y="121"/>
                      <a:pt x="552" y="120"/>
                      <a:pt x="550" y="118"/>
                    </a:cubicBezTo>
                    <a:cubicBezTo>
                      <a:pt x="547" y="116"/>
                      <a:pt x="545" y="114"/>
                      <a:pt x="542" y="113"/>
                    </a:cubicBezTo>
                    <a:cubicBezTo>
                      <a:pt x="541" y="113"/>
                      <a:pt x="541" y="112"/>
                      <a:pt x="542" y="112"/>
                    </a:cubicBezTo>
                    <a:cubicBezTo>
                      <a:pt x="539" y="111"/>
                      <a:pt x="536" y="109"/>
                      <a:pt x="539" y="112"/>
                    </a:cubicBezTo>
                    <a:cubicBezTo>
                      <a:pt x="539" y="111"/>
                      <a:pt x="538" y="111"/>
                      <a:pt x="537" y="111"/>
                    </a:cubicBezTo>
                    <a:cubicBezTo>
                      <a:pt x="537" y="110"/>
                      <a:pt x="534" y="108"/>
                      <a:pt x="534" y="109"/>
                    </a:cubicBezTo>
                    <a:cubicBezTo>
                      <a:pt x="534" y="108"/>
                      <a:pt x="532" y="109"/>
                      <a:pt x="532" y="108"/>
                    </a:cubicBezTo>
                    <a:cubicBezTo>
                      <a:pt x="532" y="106"/>
                      <a:pt x="536" y="109"/>
                      <a:pt x="538" y="109"/>
                    </a:cubicBezTo>
                    <a:cubicBezTo>
                      <a:pt x="536" y="107"/>
                      <a:pt x="531" y="106"/>
                      <a:pt x="529" y="105"/>
                    </a:cubicBezTo>
                    <a:cubicBezTo>
                      <a:pt x="531" y="105"/>
                      <a:pt x="524" y="103"/>
                      <a:pt x="524" y="102"/>
                    </a:cubicBezTo>
                    <a:cubicBezTo>
                      <a:pt x="524" y="102"/>
                      <a:pt x="528" y="103"/>
                      <a:pt x="526" y="102"/>
                    </a:cubicBezTo>
                    <a:cubicBezTo>
                      <a:pt x="523" y="102"/>
                      <a:pt x="521" y="100"/>
                      <a:pt x="518" y="100"/>
                    </a:cubicBezTo>
                    <a:cubicBezTo>
                      <a:pt x="517" y="99"/>
                      <a:pt x="514" y="98"/>
                      <a:pt x="511" y="97"/>
                    </a:cubicBezTo>
                    <a:cubicBezTo>
                      <a:pt x="510" y="97"/>
                      <a:pt x="508" y="96"/>
                      <a:pt x="507" y="96"/>
                    </a:cubicBezTo>
                    <a:cubicBezTo>
                      <a:pt x="505" y="95"/>
                      <a:pt x="504" y="95"/>
                      <a:pt x="503" y="94"/>
                    </a:cubicBezTo>
                    <a:cubicBezTo>
                      <a:pt x="502" y="94"/>
                      <a:pt x="499" y="93"/>
                      <a:pt x="497" y="92"/>
                    </a:cubicBezTo>
                    <a:cubicBezTo>
                      <a:pt x="498" y="91"/>
                      <a:pt x="501" y="93"/>
                      <a:pt x="500" y="91"/>
                    </a:cubicBezTo>
                    <a:cubicBezTo>
                      <a:pt x="498" y="91"/>
                      <a:pt x="496" y="91"/>
                      <a:pt x="495" y="91"/>
                    </a:cubicBezTo>
                    <a:cubicBezTo>
                      <a:pt x="494" y="91"/>
                      <a:pt x="494" y="90"/>
                      <a:pt x="493" y="89"/>
                    </a:cubicBezTo>
                    <a:cubicBezTo>
                      <a:pt x="493" y="90"/>
                      <a:pt x="490" y="90"/>
                      <a:pt x="490" y="89"/>
                    </a:cubicBezTo>
                    <a:cubicBezTo>
                      <a:pt x="490" y="89"/>
                      <a:pt x="491" y="89"/>
                      <a:pt x="492" y="89"/>
                    </a:cubicBezTo>
                    <a:cubicBezTo>
                      <a:pt x="492" y="89"/>
                      <a:pt x="491" y="88"/>
                      <a:pt x="490" y="88"/>
                    </a:cubicBezTo>
                    <a:cubicBezTo>
                      <a:pt x="490" y="88"/>
                      <a:pt x="490" y="89"/>
                      <a:pt x="489" y="89"/>
                    </a:cubicBezTo>
                    <a:cubicBezTo>
                      <a:pt x="488" y="87"/>
                      <a:pt x="485" y="85"/>
                      <a:pt x="481" y="83"/>
                    </a:cubicBezTo>
                    <a:cubicBezTo>
                      <a:pt x="481" y="85"/>
                      <a:pt x="477" y="82"/>
                      <a:pt x="478" y="84"/>
                    </a:cubicBezTo>
                    <a:cubicBezTo>
                      <a:pt x="480" y="84"/>
                      <a:pt x="484" y="84"/>
                      <a:pt x="481" y="85"/>
                    </a:cubicBezTo>
                    <a:cubicBezTo>
                      <a:pt x="483" y="86"/>
                      <a:pt x="485" y="85"/>
                      <a:pt x="486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3" y="86"/>
                      <a:pt x="480" y="84"/>
                      <a:pt x="477" y="84"/>
                    </a:cubicBezTo>
                    <a:cubicBezTo>
                      <a:pt x="478" y="84"/>
                      <a:pt x="479" y="85"/>
                      <a:pt x="479" y="85"/>
                    </a:cubicBezTo>
                    <a:cubicBezTo>
                      <a:pt x="478" y="85"/>
                      <a:pt x="478" y="85"/>
                      <a:pt x="478" y="85"/>
                    </a:cubicBezTo>
                    <a:cubicBezTo>
                      <a:pt x="476" y="85"/>
                      <a:pt x="477" y="84"/>
                      <a:pt x="475" y="83"/>
                    </a:cubicBezTo>
                    <a:cubicBezTo>
                      <a:pt x="477" y="86"/>
                      <a:pt x="468" y="82"/>
                      <a:pt x="468" y="84"/>
                    </a:cubicBezTo>
                    <a:cubicBezTo>
                      <a:pt x="467" y="83"/>
                      <a:pt x="467" y="84"/>
                      <a:pt x="464" y="83"/>
                    </a:cubicBezTo>
                    <a:cubicBezTo>
                      <a:pt x="465" y="83"/>
                      <a:pt x="464" y="83"/>
                      <a:pt x="464" y="83"/>
                    </a:cubicBezTo>
                    <a:cubicBezTo>
                      <a:pt x="464" y="82"/>
                      <a:pt x="467" y="82"/>
                      <a:pt x="465" y="81"/>
                    </a:cubicBezTo>
                    <a:cubicBezTo>
                      <a:pt x="465" y="82"/>
                      <a:pt x="461" y="81"/>
                      <a:pt x="461" y="82"/>
                    </a:cubicBezTo>
                    <a:cubicBezTo>
                      <a:pt x="462" y="82"/>
                      <a:pt x="464" y="83"/>
                      <a:pt x="463" y="82"/>
                    </a:cubicBezTo>
                    <a:cubicBezTo>
                      <a:pt x="460" y="82"/>
                      <a:pt x="460" y="80"/>
                      <a:pt x="457" y="81"/>
                    </a:cubicBezTo>
                    <a:cubicBezTo>
                      <a:pt x="458" y="81"/>
                      <a:pt x="459" y="82"/>
                      <a:pt x="458" y="82"/>
                    </a:cubicBezTo>
                    <a:cubicBezTo>
                      <a:pt x="455" y="80"/>
                      <a:pt x="453" y="80"/>
                      <a:pt x="449" y="80"/>
                    </a:cubicBezTo>
                    <a:cubicBezTo>
                      <a:pt x="451" y="79"/>
                      <a:pt x="454" y="80"/>
                      <a:pt x="455" y="79"/>
                    </a:cubicBezTo>
                    <a:cubicBezTo>
                      <a:pt x="452" y="79"/>
                      <a:pt x="450" y="78"/>
                      <a:pt x="449" y="78"/>
                    </a:cubicBezTo>
                    <a:cubicBezTo>
                      <a:pt x="449" y="79"/>
                      <a:pt x="451" y="79"/>
                      <a:pt x="449" y="79"/>
                    </a:cubicBezTo>
                    <a:cubicBezTo>
                      <a:pt x="449" y="78"/>
                      <a:pt x="445" y="79"/>
                      <a:pt x="445" y="78"/>
                    </a:cubicBezTo>
                    <a:cubicBezTo>
                      <a:pt x="446" y="79"/>
                      <a:pt x="443" y="79"/>
                      <a:pt x="444" y="79"/>
                    </a:cubicBezTo>
                    <a:cubicBezTo>
                      <a:pt x="446" y="79"/>
                      <a:pt x="445" y="80"/>
                      <a:pt x="446" y="80"/>
                    </a:cubicBezTo>
                    <a:cubicBezTo>
                      <a:pt x="445" y="80"/>
                      <a:pt x="449" y="80"/>
                      <a:pt x="449" y="81"/>
                    </a:cubicBezTo>
                    <a:cubicBezTo>
                      <a:pt x="447" y="80"/>
                      <a:pt x="444" y="81"/>
                      <a:pt x="446" y="81"/>
                    </a:cubicBezTo>
                    <a:cubicBezTo>
                      <a:pt x="446" y="80"/>
                      <a:pt x="448" y="81"/>
                      <a:pt x="447" y="82"/>
                    </a:cubicBezTo>
                    <a:cubicBezTo>
                      <a:pt x="446" y="82"/>
                      <a:pt x="446" y="81"/>
                      <a:pt x="444" y="81"/>
                    </a:cubicBezTo>
                    <a:cubicBezTo>
                      <a:pt x="443" y="82"/>
                      <a:pt x="446" y="82"/>
                      <a:pt x="444" y="82"/>
                    </a:cubicBezTo>
                    <a:cubicBezTo>
                      <a:pt x="440" y="82"/>
                      <a:pt x="437" y="80"/>
                      <a:pt x="432" y="81"/>
                    </a:cubicBezTo>
                    <a:cubicBezTo>
                      <a:pt x="434" y="80"/>
                      <a:pt x="428" y="79"/>
                      <a:pt x="430" y="79"/>
                    </a:cubicBezTo>
                    <a:cubicBezTo>
                      <a:pt x="432" y="79"/>
                      <a:pt x="436" y="80"/>
                      <a:pt x="437" y="79"/>
                    </a:cubicBezTo>
                    <a:cubicBezTo>
                      <a:pt x="434" y="79"/>
                      <a:pt x="428" y="79"/>
                      <a:pt x="426" y="77"/>
                    </a:cubicBezTo>
                    <a:cubicBezTo>
                      <a:pt x="430" y="77"/>
                      <a:pt x="431" y="78"/>
                      <a:pt x="434" y="79"/>
                    </a:cubicBezTo>
                    <a:cubicBezTo>
                      <a:pt x="433" y="77"/>
                      <a:pt x="435" y="77"/>
                      <a:pt x="435" y="75"/>
                    </a:cubicBezTo>
                    <a:cubicBezTo>
                      <a:pt x="433" y="75"/>
                      <a:pt x="431" y="76"/>
                      <a:pt x="432" y="76"/>
                    </a:cubicBezTo>
                    <a:cubicBezTo>
                      <a:pt x="433" y="76"/>
                      <a:pt x="434" y="75"/>
                      <a:pt x="434" y="76"/>
                    </a:cubicBezTo>
                    <a:cubicBezTo>
                      <a:pt x="434" y="77"/>
                      <a:pt x="433" y="77"/>
                      <a:pt x="431" y="77"/>
                    </a:cubicBezTo>
                    <a:cubicBezTo>
                      <a:pt x="429" y="76"/>
                      <a:pt x="428" y="77"/>
                      <a:pt x="426" y="76"/>
                    </a:cubicBezTo>
                    <a:cubicBezTo>
                      <a:pt x="427" y="75"/>
                      <a:pt x="424" y="75"/>
                      <a:pt x="423" y="75"/>
                    </a:cubicBezTo>
                    <a:cubicBezTo>
                      <a:pt x="425" y="74"/>
                      <a:pt x="425" y="75"/>
                      <a:pt x="427" y="75"/>
                    </a:cubicBezTo>
                    <a:cubicBezTo>
                      <a:pt x="426" y="73"/>
                      <a:pt x="424" y="75"/>
                      <a:pt x="422" y="75"/>
                    </a:cubicBezTo>
                    <a:cubicBezTo>
                      <a:pt x="422" y="74"/>
                      <a:pt x="422" y="74"/>
                      <a:pt x="423" y="73"/>
                    </a:cubicBezTo>
                    <a:cubicBezTo>
                      <a:pt x="421" y="73"/>
                      <a:pt x="420" y="74"/>
                      <a:pt x="420" y="74"/>
                    </a:cubicBezTo>
                    <a:cubicBezTo>
                      <a:pt x="423" y="74"/>
                      <a:pt x="420" y="77"/>
                      <a:pt x="416" y="76"/>
                    </a:cubicBezTo>
                    <a:cubicBezTo>
                      <a:pt x="415" y="75"/>
                      <a:pt x="415" y="75"/>
                      <a:pt x="415" y="74"/>
                    </a:cubicBezTo>
                    <a:cubicBezTo>
                      <a:pt x="414" y="74"/>
                      <a:pt x="414" y="75"/>
                      <a:pt x="413" y="75"/>
                    </a:cubicBezTo>
                    <a:cubicBezTo>
                      <a:pt x="413" y="74"/>
                      <a:pt x="410" y="74"/>
                      <a:pt x="410" y="73"/>
                    </a:cubicBezTo>
                    <a:cubicBezTo>
                      <a:pt x="407" y="73"/>
                      <a:pt x="407" y="73"/>
                      <a:pt x="406" y="74"/>
                    </a:cubicBezTo>
                    <a:cubicBezTo>
                      <a:pt x="407" y="75"/>
                      <a:pt x="408" y="74"/>
                      <a:pt x="409" y="74"/>
                    </a:cubicBezTo>
                    <a:cubicBezTo>
                      <a:pt x="409" y="75"/>
                      <a:pt x="406" y="76"/>
                      <a:pt x="405" y="75"/>
                    </a:cubicBezTo>
                    <a:cubicBezTo>
                      <a:pt x="405" y="74"/>
                      <a:pt x="406" y="73"/>
                      <a:pt x="403" y="73"/>
                    </a:cubicBezTo>
                    <a:cubicBezTo>
                      <a:pt x="405" y="75"/>
                      <a:pt x="402" y="73"/>
                      <a:pt x="401" y="74"/>
                    </a:cubicBezTo>
                    <a:cubicBezTo>
                      <a:pt x="402" y="74"/>
                      <a:pt x="404" y="75"/>
                      <a:pt x="404" y="76"/>
                    </a:cubicBezTo>
                    <a:cubicBezTo>
                      <a:pt x="400" y="76"/>
                      <a:pt x="398" y="76"/>
                      <a:pt x="396" y="76"/>
                    </a:cubicBezTo>
                    <a:cubicBezTo>
                      <a:pt x="398" y="75"/>
                      <a:pt x="401" y="75"/>
                      <a:pt x="401" y="75"/>
                    </a:cubicBezTo>
                    <a:cubicBezTo>
                      <a:pt x="398" y="74"/>
                      <a:pt x="394" y="75"/>
                      <a:pt x="391" y="74"/>
                    </a:cubicBezTo>
                    <a:cubicBezTo>
                      <a:pt x="394" y="75"/>
                      <a:pt x="394" y="73"/>
                      <a:pt x="396" y="73"/>
                    </a:cubicBezTo>
                    <a:cubicBezTo>
                      <a:pt x="396" y="73"/>
                      <a:pt x="397" y="74"/>
                      <a:pt x="399" y="73"/>
                    </a:cubicBezTo>
                    <a:cubicBezTo>
                      <a:pt x="399" y="72"/>
                      <a:pt x="399" y="73"/>
                      <a:pt x="401" y="73"/>
                    </a:cubicBezTo>
                    <a:cubicBezTo>
                      <a:pt x="401" y="72"/>
                      <a:pt x="402" y="72"/>
                      <a:pt x="403" y="72"/>
                    </a:cubicBezTo>
                    <a:cubicBezTo>
                      <a:pt x="405" y="73"/>
                      <a:pt x="404" y="73"/>
                      <a:pt x="407" y="73"/>
                    </a:cubicBezTo>
                    <a:cubicBezTo>
                      <a:pt x="406" y="72"/>
                      <a:pt x="404" y="72"/>
                      <a:pt x="402" y="71"/>
                    </a:cubicBezTo>
                    <a:cubicBezTo>
                      <a:pt x="403" y="72"/>
                      <a:pt x="401" y="72"/>
                      <a:pt x="400" y="73"/>
                    </a:cubicBezTo>
                    <a:cubicBezTo>
                      <a:pt x="399" y="72"/>
                      <a:pt x="399" y="72"/>
                      <a:pt x="398" y="71"/>
                    </a:cubicBezTo>
                    <a:cubicBezTo>
                      <a:pt x="398" y="72"/>
                      <a:pt x="398" y="73"/>
                      <a:pt x="396" y="73"/>
                    </a:cubicBezTo>
                    <a:cubicBezTo>
                      <a:pt x="394" y="72"/>
                      <a:pt x="397" y="72"/>
                      <a:pt x="395" y="71"/>
                    </a:cubicBezTo>
                    <a:cubicBezTo>
                      <a:pt x="395" y="72"/>
                      <a:pt x="394" y="72"/>
                      <a:pt x="393" y="73"/>
                    </a:cubicBezTo>
                    <a:cubicBezTo>
                      <a:pt x="393" y="72"/>
                      <a:pt x="389" y="72"/>
                      <a:pt x="390" y="71"/>
                    </a:cubicBezTo>
                    <a:cubicBezTo>
                      <a:pt x="387" y="72"/>
                      <a:pt x="383" y="73"/>
                      <a:pt x="379" y="72"/>
                    </a:cubicBezTo>
                    <a:cubicBezTo>
                      <a:pt x="380" y="71"/>
                      <a:pt x="382" y="72"/>
                      <a:pt x="382" y="71"/>
                    </a:cubicBezTo>
                    <a:cubicBezTo>
                      <a:pt x="381" y="71"/>
                      <a:pt x="381" y="71"/>
                      <a:pt x="382" y="71"/>
                    </a:cubicBezTo>
                    <a:cubicBezTo>
                      <a:pt x="383" y="71"/>
                      <a:pt x="382" y="72"/>
                      <a:pt x="384" y="72"/>
                    </a:cubicBezTo>
                    <a:cubicBezTo>
                      <a:pt x="385" y="70"/>
                      <a:pt x="390" y="70"/>
                      <a:pt x="392" y="69"/>
                    </a:cubicBezTo>
                    <a:cubicBezTo>
                      <a:pt x="392" y="70"/>
                      <a:pt x="394" y="70"/>
                      <a:pt x="395" y="70"/>
                    </a:cubicBezTo>
                    <a:cubicBezTo>
                      <a:pt x="394" y="69"/>
                      <a:pt x="398" y="69"/>
                      <a:pt x="395" y="69"/>
                    </a:cubicBezTo>
                    <a:cubicBezTo>
                      <a:pt x="394" y="70"/>
                      <a:pt x="393" y="68"/>
                      <a:pt x="392" y="69"/>
                    </a:cubicBezTo>
                    <a:cubicBezTo>
                      <a:pt x="391" y="70"/>
                      <a:pt x="387" y="69"/>
                      <a:pt x="384" y="70"/>
                    </a:cubicBezTo>
                    <a:cubicBezTo>
                      <a:pt x="384" y="69"/>
                      <a:pt x="384" y="69"/>
                      <a:pt x="385" y="69"/>
                    </a:cubicBezTo>
                    <a:cubicBezTo>
                      <a:pt x="385" y="69"/>
                      <a:pt x="387" y="69"/>
                      <a:pt x="387" y="68"/>
                    </a:cubicBezTo>
                    <a:cubicBezTo>
                      <a:pt x="386" y="68"/>
                      <a:pt x="385" y="68"/>
                      <a:pt x="383" y="69"/>
                    </a:cubicBezTo>
                    <a:cubicBezTo>
                      <a:pt x="383" y="69"/>
                      <a:pt x="382" y="69"/>
                      <a:pt x="381" y="69"/>
                    </a:cubicBezTo>
                    <a:cubicBezTo>
                      <a:pt x="382" y="70"/>
                      <a:pt x="381" y="70"/>
                      <a:pt x="380" y="71"/>
                    </a:cubicBezTo>
                    <a:cubicBezTo>
                      <a:pt x="379" y="70"/>
                      <a:pt x="381" y="70"/>
                      <a:pt x="379" y="70"/>
                    </a:cubicBezTo>
                    <a:cubicBezTo>
                      <a:pt x="378" y="71"/>
                      <a:pt x="376" y="72"/>
                      <a:pt x="375" y="73"/>
                    </a:cubicBezTo>
                    <a:cubicBezTo>
                      <a:pt x="375" y="72"/>
                      <a:pt x="373" y="72"/>
                      <a:pt x="373" y="72"/>
                    </a:cubicBezTo>
                    <a:cubicBezTo>
                      <a:pt x="374" y="72"/>
                      <a:pt x="374" y="72"/>
                      <a:pt x="374" y="72"/>
                    </a:cubicBezTo>
                    <a:cubicBezTo>
                      <a:pt x="371" y="72"/>
                      <a:pt x="375" y="70"/>
                      <a:pt x="373" y="71"/>
                    </a:cubicBezTo>
                    <a:cubicBezTo>
                      <a:pt x="372" y="73"/>
                      <a:pt x="371" y="71"/>
                      <a:pt x="368" y="73"/>
                    </a:cubicBezTo>
                    <a:cubicBezTo>
                      <a:pt x="369" y="72"/>
                      <a:pt x="369" y="72"/>
                      <a:pt x="367" y="72"/>
                    </a:cubicBezTo>
                    <a:cubicBezTo>
                      <a:pt x="371" y="71"/>
                      <a:pt x="368" y="72"/>
                      <a:pt x="368" y="71"/>
                    </a:cubicBezTo>
                    <a:cubicBezTo>
                      <a:pt x="369" y="71"/>
                      <a:pt x="369" y="71"/>
                      <a:pt x="369" y="70"/>
                    </a:cubicBezTo>
                    <a:cubicBezTo>
                      <a:pt x="368" y="71"/>
                      <a:pt x="372" y="71"/>
                      <a:pt x="372" y="70"/>
                    </a:cubicBezTo>
                    <a:cubicBezTo>
                      <a:pt x="370" y="70"/>
                      <a:pt x="371" y="69"/>
                      <a:pt x="371" y="69"/>
                    </a:cubicBezTo>
                    <a:cubicBezTo>
                      <a:pt x="369" y="70"/>
                      <a:pt x="367" y="70"/>
                      <a:pt x="366" y="71"/>
                    </a:cubicBezTo>
                    <a:cubicBezTo>
                      <a:pt x="363" y="71"/>
                      <a:pt x="360" y="71"/>
                      <a:pt x="361" y="70"/>
                    </a:cubicBezTo>
                    <a:cubicBezTo>
                      <a:pt x="362" y="70"/>
                      <a:pt x="362" y="70"/>
                      <a:pt x="363" y="70"/>
                    </a:cubicBezTo>
                    <a:cubicBezTo>
                      <a:pt x="366" y="69"/>
                      <a:pt x="369" y="69"/>
                      <a:pt x="370" y="68"/>
                    </a:cubicBezTo>
                    <a:cubicBezTo>
                      <a:pt x="369" y="69"/>
                      <a:pt x="368" y="67"/>
                      <a:pt x="369" y="67"/>
                    </a:cubicBezTo>
                    <a:cubicBezTo>
                      <a:pt x="372" y="67"/>
                      <a:pt x="375" y="67"/>
                      <a:pt x="374" y="66"/>
                    </a:cubicBezTo>
                    <a:cubicBezTo>
                      <a:pt x="376" y="68"/>
                      <a:pt x="380" y="67"/>
                      <a:pt x="381" y="68"/>
                    </a:cubicBezTo>
                    <a:cubicBezTo>
                      <a:pt x="383" y="68"/>
                      <a:pt x="383" y="67"/>
                      <a:pt x="384" y="67"/>
                    </a:cubicBezTo>
                    <a:cubicBezTo>
                      <a:pt x="384" y="67"/>
                      <a:pt x="387" y="67"/>
                      <a:pt x="388" y="67"/>
                    </a:cubicBezTo>
                    <a:cubicBezTo>
                      <a:pt x="387" y="68"/>
                      <a:pt x="389" y="68"/>
                      <a:pt x="389" y="69"/>
                    </a:cubicBezTo>
                    <a:cubicBezTo>
                      <a:pt x="389" y="68"/>
                      <a:pt x="394" y="69"/>
                      <a:pt x="392" y="68"/>
                    </a:cubicBezTo>
                    <a:cubicBezTo>
                      <a:pt x="391" y="68"/>
                      <a:pt x="391" y="68"/>
                      <a:pt x="390" y="68"/>
                    </a:cubicBezTo>
                    <a:cubicBezTo>
                      <a:pt x="392" y="68"/>
                      <a:pt x="393" y="67"/>
                      <a:pt x="394" y="67"/>
                    </a:cubicBezTo>
                    <a:cubicBezTo>
                      <a:pt x="394" y="66"/>
                      <a:pt x="391" y="67"/>
                      <a:pt x="392" y="65"/>
                    </a:cubicBezTo>
                    <a:cubicBezTo>
                      <a:pt x="393" y="65"/>
                      <a:pt x="394" y="65"/>
                      <a:pt x="395" y="66"/>
                    </a:cubicBezTo>
                    <a:cubicBezTo>
                      <a:pt x="393" y="66"/>
                      <a:pt x="397" y="66"/>
                      <a:pt x="397" y="67"/>
                    </a:cubicBezTo>
                    <a:cubicBezTo>
                      <a:pt x="400" y="66"/>
                      <a:pt x="400" y="67"/>
                      <a:pt x="404" y="66"/>
                    </a:cubicBezTo>
                    <a:cubicBezTo>
                      <a:pt x="403" y="65"/>
                      <a:pt x="400" y="66"/>
                      <a:pt x="397" y="66"/>
                    </a:cubicBezTo>
                    <a:cubicBezTo>
                      <a:pt x="397" y="65"/>
                      <a:pt x="396" y="64"/>
                      <a:pt x="394" y="64"/>
                    </a:cubicBezTo>
                    <a:cubicBezTo>
                      <a:pt x="392" y="64"/>
                      <a:pt x="390" y="63"/>
                      <a:pt x="390" y="63"/>
                    </a:cubicBezTo>
                    <a:cubicBezTo>
                      <a:pt x="387" y="63"/>
                      <a:pt x="388" y="64"/>
                      <a:pt x="386" y="63"/>
                    </a:cubicBezTo>
                    <a:cubicBezTo>
                      <a:pt x="386" y="65"/>
                      <a:pt x="386" y="65"/>
                      <a:pt x="386" y="65"/>
                    </a:cubicBezTo>
                    <a:cubicBezTo>
                      <a:pt x="388" y="65"/>
                      <a:pt x="387" y="64"/>
                      <a:pt x="390" y="64"/>
                    </a:cubicBezTo>
                    <a:cubicBezTo>
                      <a:pt x="391" y="64"/>
                      <a:pt x="393" y="64"/>
                      <a:pt x="393" y="64"/>
                    </a:cubicBezTo>
                    <a:cubicBezTo>
                      <a:pt x="391" y="65"/>
                      <a:pt x="390" y="65"/>
                      <a:pt x="387" y="65"/>
                    </a:cubicBezTo>
                    <a:cubicBezTo>
                      <a:pt x="388" y="64"/>
                      <a:pt x="384" y="65"/>
                      <a:pt x="384" y="65"/>
                    </a:cubicBezTo>
                    <a:cubicBezTo>
                      <a:pt x="385" y="67"/>
                      <a:pt x="390" y="65"/>
                      <a:pt x="393" y="67"/>
                    </a:cubicBezTo>
                    <a:cubicBezTo>
                      <a:pt x="389" y="67"/>
                      <a:pt x="384" y="67"/>
                      <a:pt x="380" y="65"/>
                    </a:cubicBezTo>
                    <a:cubicBezTo>
                      <a:pt x="379" y="65"/>
                      <a:pt x="381" y="65"/>
                      <a:pt x="380" y="65"/>
                    </a:cubicBezTo>
                    <a:cubicBezTo>
                      <a:pt x="380" y="65"/>
                      <a:pt x="378" y="65"/>
                      <a:pt x="378" y="66"/>
                    </a:cubicBezTo>
                    <a:cubicBezTo>
                      <a:pt x="380" y="65"/>
                      <a:pt x="382" y="66"/>
                      <a:pt x="381" y="66"/>
                    </a:cubicBezTo>
                    <a:cubicBezTo>
                      <a:pt x="379" y="66"/>
                      <a:pt x="376" y="66"/>
                      <a:pt x="375" y="66"/>
                    </a:cubicBezTo>
                    <a:cubicBezTo>
                      <a:pt x="375" y="65"/>
                      <a:pt x="377" y="65"/>
                      <a:pt x="377" y="65"/>
                    </a:cubicBezTo>
                    <a:cubicBezTo>
                      <a:pt x="376" y="65"/>
                      <a:pt x="376" y="64"/>
                      <a:pt x="375" y="64"/>
                    </a:cubicBezTo>
                    <a:cubicBezTo>
                      <a:pt x="375" y="65"/>
                      <a:pt x="373" y="66"/>
                      <a:pt x="371" y="66"/>
                    </a:cubicBezTo>
                    <a:cubicBezTo>
                      <a:pt x="375" y="65"/>
                      <a:pt x="364" y="66"/>
                      <a:pt x="367" y="64"/>
                    </a:cubicBezTo>
                    <a:cubicBezTo>
                      <a:pt x="365" y="65"/>
                      <a:pt x="365" y="65"/>
                      <a:pt x="362" y="65"/>
                    </a:cubicBezTo>
                    <a:cubicBezTo>
                      <a:pt x="363" y="64"/>
                      <a:pt x="361" y="65"/>
                      <a:pt x="360" y="65"/>
                    </a:cubicBezTo>
                    <a:cubicBezTo>
                      <a:pt x="363" y="64"/>
                      <a:pt x="368" y="63"/>
                      <a:pt x="372" y="63"/>
                    </a:cubicBezTo>
                    <a:cubicBezTo>
                      <a:pt x="376" y="62"/>
                      <a:pt x="379" y="62"/>
                      <a:pt x="381" y="63"/>
                    </a:cubicBezTo>
                    <a:cubicBezTo>
                      <a:pt x="385" y="62"/>
                      <a:pt x="387" y="62"/>
                      <a:pt x="390" y="62"/>
                    </a:cubicBezTo>
                    <a:cubicBezTo>
                      <a:pt x="389" y="62"/>
                      <a:pt x="390" y="61"/>
                      <a:pt x="390" y="61"/>
                    </a:cubicBezTo>
                    <a:cubicBezTo>
                      <a:pt x="388" y="61"/>
                      <a:pt x="388" y="60"/>
                      <a:pt x="386" y="60"/>
                    </a:cubicBezTo>
                    <a:cubicBezTo>
                      <a:pt x="387" y="61"/>
                      <a:pt x="387" y="61"/>
                      <a:pt x="387" y="62"/>
                    </a:cubicBezTo>
                    <a:cubicBezTo>
                      <a:pt x="385" y="62"/>
                      <a:pt x="383" y="63"/>
                      <a:pt x="382" y="62"/>
                    </a:cubicBezTo>
                    <a:cubicBezTo>
                      <a:pt x="382" y="62"/>
                      <a:pt x="384" y="61"/>
                      <a:pt x="386" y="61"/>
                    </a:cubicBezTo>
                    <a:cubicBezTo>
                      <a:pt x="385" y="60"/>
                      <a:pt x="381" y="59"/>
                      <a:pt x="378" y="60"/>
                    </a:cubicBezTo>
                    <a:cubicBezTo>
                      <a:pt x="380" y="60"/>
                      <a:pt x="381" y="60"/>
                      <a:pt x="381" y="61"/>
                    </a:cubicBezTo>
                    <a:cubicBezTo>
                      <a:pt x="372" y="61"/>
                      <a:pt x="361" y="64"/>
                      <a:pt x="360" y="61"/>
                    </a:cubicBezTo>
                    <a:cubicBezTo>
                      <a:pt x="359" y="62"/>
                      <a:pt x="356" y="60"/>
                      <a:pt x="355" y="62"/>
                    </a:cubicBezTo>
                    <a:cubicBezTo>
                      <a:pt x="356" y="62"/>
                      <a:pt x="357" y="61"/>
                      <a:pt x="357" y="62"/>
                    </a:cubicBezTo>
                    <a:cubicBezTo>
                      <a:pt x="354" y="63"/>
                      <a:pt x="358" y="62"/>
                      <a:pt x="358" y="63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4" y="65"/>
                      <a:pt x="357" y="64"/>
                      <a:pt x="358" y="65"/>
                    </a:cubicBezTo>
                    <a:cubicBezTo>
                      <a:pt x="355" y="65"/>
                      <a:pt x="351" y="64"/>
                      <a:pt x="348" y="64"/>
                    </a:cubicBezTo>
                    <a:cubicBezTo>
                      <a:pt x="346" y="64"/>
                      <a:pt x="343" y="65"/>
                      <a:pt x="343" y="66"/>
                    </a:cubicBezTo>
                    <a:cubicBezTo>
                      <a:pt x="342" y="67"/>
                      <a:pt x="342" y="67"/>
                      <a:pt x="342" y="67"/>
                    </a:cubicBezTo>
                    <a:cubicBezTo>
                      <a:pt x="341" y="66"/>
                      <a:pt x="344" y="65"/>
                      <a:pt x="341" y="65"/>
                    </a:cubicBezTo>
                    <a:cubicBezTo>
                      <a:pt x="341" y="66"/>
                      <a:pt x="341" y="66"/>
                      <a:pt x="339" y="67"/>
                    </a:cubicBezTo>
                    <a:cubicBezTo>
                      <a:pt x="339" y="66"/>
                      <a:pt x="336" y="68"/>
                      <a:pt x="334" y="67"/>
                    </a:cubicBezTo>
                    <a:cubicBezTo>
                      <a:pt x="336" y="65"/>
                      <a:pt x="342" y="64"/>
                      <a:pt x="347" y="63"/>
                    </a:cubicBezTo>
                    <a:cubicBezTo>
                      <a:pt x="347" y="63"/>
                      <a:pt x="347" y="63"/>
                      <a:pt x="348" y="63"/>
                    </a:cubicBezTo>
                    <a:cubicBezTo>
                      <a:pt x="349" y="61"/>
                      <a:pt x="345" y="62"/>
                      <a:pt x="346" y="61"/>
                    </a:cubicBezTo>
                    <a:cubicBezTo>
                      <a:pt x="348" y="61"/>
                      <a:pt x="347" y="61"/>
                      <a:pt x="349" y="60"/>
                    </a:cubicBezTo>
                    <a:cubicBezTo>
                      <a:pt x="350" y="61"/>
                      <a:pt x="352" y="61"/>
                      <a:pt x="355" y="60"/>
                    </a:cubicBezTo>
                    <a:cubicBezTo>
                      <a:pt x="354" y="59"/>
                      <a:pt x="352" y="61"/>
                      <a:pt x="351" y="60"/>
                    </a:cubicBezTo>
                    <a:cubicBezTo>
                      <a:pt x="354" y="59"/>
                      <a:pt x="357" y="59"/>
                      <a:pt x="359" y="58"/>
                    </a:cubicBezTo>
                    <a:cubicBezTo>
                      <a:pt x="360" y="58"/>
                      <a:pt x="362" y="58"/>
                      <a:pt x="363" y="58"/>
                    </a:cubicBezTo>
                    <a:cubicBezTo>
                      <a:pt x="364" y="58"/>
                      <a:pt x="366" y="58"/>
                      <a:pt x="368" y="57"/>
                    </a:cubicBezTo>
                    <a:cubicBezTo>
                      <a:pt x="368" y="56"/>
                      <a:pt x="371" y="56"/>
                      <a:pt x="371" y="55"/>
                    </a:cubicBezTo>
                    <a:cubicBezTo>
                      <a:pt x="372" y="56"/>
                      <a:pt x="374" y="56"/>
                      <a:pt x="371" y="57"/>
                    </a:cubicBezTo>
                    <a:cubicBezTo>
                      <a:pt x="374" y="57"/>
                      <a:pt x="376" y="56"/>
                      <a:pt x="374" y="56"/>
                    </a:cubicBezTo>
                    <a:cubicBezTo>
                      <a:pt x="373" y="56"/>
                      <a:pt x="376" y="55"/>
                      <a:pt x="372" y="55"/>
                    </a:cubicBezTo>
                    <a:cubicBezTo>
                      <a:pt x="373" y="54"/>
                      <a:pt x="374" y="54"/>
                      <a:pt x="376" y="54"/>
                    </a:cubicBezTo>
                    <a:cubicBezTo>
                      <a:pt x="378" y="54"/>
                      <a:pt x="376" y="54"/>
                      <a:pt x="376" y="55"/>
                    </a:cubicBezTo>
                    <a:cubicBezTo>
                      <a:pt x="379" y="55"/>
                      <a:pt x="379" y="55"/>
                      <a:pt x="381" y="55"/>
                    </a:cubicBezTo>
                    <a:cubicBezTo>
                      <a:pt x="383" y="54"/>
                      <a:pt x="380" y="54"/>
                      <a:pt x="382" y="53"/>
                    </a:cubicBezTo>
                    <a:cubicBezTo>
                      <a:pt x="383" y="54"/>
                      <a:pt x="385" y="54"/>
                      <a:pt x="387" y="54"/>
                    </a:cubicBezTo>
                    <a:cubicBezTo>
                      <a:pt x="389" y="53"/>
                      <a:pt x="391" y="53"/>
                      <a:pt x="394" y="53"/>
                    </a:cubicBezTo>
                    <a:cubicBezTo>
                      <a:pt x="396" y="53"/>
                      <a:pt x="399" y="53"/>
                      <a:pt x="401" y="53"/>
                    </a:cubicBezTo>
                    <a:cubicBezTo>
                      <a:pt x="401" y="53"/>
                      <a:pt x="403" y="55"/>
                      <a:pt x="404" y="54"/>
                    </a:cubicBezTo>
                    <a:cubicBezTo>
                      <a:pt x="402" y="53"/>
                      <a:pt x="402" y="53"/>
                      <a:pt x="401" y="52"/>
                    </a:cubicBezTo>
                    <a:cubicBezTo>
                      <a:pt x="404" y="53"/>
                      <a:pt x="404" y="53"/>
                      <a:pt x="407" y="52"/>
                    </a:cubicBezTo>
                    <a:cubicBezTo>
                      <a:pt x="407" y="54"/>
                      <a:pt x="411" y="52"/>
                      <a:pt x="412" y="53"/>
                    </a:cubicBezTo>
                    <a:cubicBezTo>
                      <a:pt x="413" y="53"/>
                      <a:pt x="411" y="52"/>
                      <a:pt x="413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3"/>
                      <a:pt x="413" y="53"/>
                      <a:pt x="413" y="54"/>
                    </a:cubicBezTo>
                    <a:cubicBezTo>
                      <a:pt x="416" y="55"/>
                      <a:pt x="413" y="53"/>
                      <a:pt x="416" y="54"/>
                    </a:cubicBezTo>
                    <a:cubicBezTo>
                      <a:pt x="416" y="53"/>
                      <a:pt x="415" y="53"/>
                      <a:pt x="415" y="52"/>
                    </a:cubicBezTo>
                    <a:cubicBezTo>
                      <a:pt x="418" y="52"/>
                      <a:pt x="422" y="51"/>
                      <a:pt x="425" y="53"/>
                    </a:cubicBezTo>
                    <a:cubicBezTo>
                      <a:pt x="426" y="52"/>
                      <a:pt x="428" y="52"/>
                      <a:pt x="429" y="52"/>
                    </a:cubicBezTo>
                    <a:cubicBezTo>
                      <a:pt x="430" y="53"/>
                      <a:pt x="429" y="54"/>
                      <a:pt x="431" y="54"/>
                    </a:cubicBezTo>
                    <a:cubicBezTo>
                      <a:pt x="431" y="53"/>
                      <a:pt x="432" y="53"/>
                      <a:pt x="432" y="52"/>
                    </a:cubicBezTo>
                    <a:cubicBezTo>
                      <a:pt x="431" y="52"/>
                      <a:pt x="430" y="52"/>
                      <a:pt x="431" y="52"/>
                    </a:cubicBezTo>
                    <a:cubicBezTo>
                      <a:pt x="433" y="50"/>
                      <a:pt x="440" y="52"/>
                      <a:pt x="444" y="52"/>
                    </a:cubicBezTo>
                    <a:cubicBezTo>
                      <a:pt x="445" y="53"/>
                      <a:pt x="451" y="52"/>
                      <a:pt x="448" y="54"/>
                    </a:cubicBezTo>
                    <a:cubicBezTo>
                      <a:pt x="450" y="54"/>
                      <a:pt x="453" y="54"/>
                      <a:pt x="452" y="55"/>
                    </a:cubicBezTo>
                    <a:cubicBezTo>
                      <a:pt x="451" y="55"/>
                      <a:pt x="450" y="54"/>
                      <a:pt x="448" y="54"/>
                    </a:cubicBezTo>
                    <a:cubicBezTo>
                      <a:pt x="448" y="55"/>
                      <a:pt x="446" y="55"/>
                      <a:pt x="446" y="55"/>
                    </a:cubicBezTo>
                    <a:cubicBezTo>
                      <a:pt x="449" y="56"/>
                      <a:pt x="445" y="56"/>
                      <a:pt x="448" y="56"/>
                    </a:cubicBezTo>
                    <a:cubicBezTo>
                      <a:pt x="450" y="57"/>
                      <a:pt x="446" y="55"/>
                      <a:pt x="449" y="55"/>
                    </a:cubicBezTo>
                    <a:cubicBezTo>
                      <a:pt x="450" y="55"/>
                      <a:pt x="451" y="55"/>
                      <a:pt x="452" y="56"/>
                    </a:cubicBezTo>
                    <a:cubicBezTo>
                      <a:pt x="450" y="56"/>
                      <a:pt x="451" y="56"/>
                      <a:pt x="450" y="57"/>
                    </a:cubicBezTo>
                    <a:cubicBezTo>
                      <a:pt x="451" y="57"/>
                      <a:pt x="455" y="58"/>
                      <a:pt x="456" y="58"/>
                    </a:cubicBezTo>
                    <a:cubicBezTo>
                      <a:pt x="455" y="57"/>
                      <a:pt x="452" y="57"/>
                      <a:pt x="452" y="57"/>
                    </a:cubicBezTo>
                    <a:cubicBezTo>
                      <a:pt x="452" y="56"/>
                      <a:pt x="454" y="54"/>
                      <a:pt x="453" y="56"/>
                    </a:cubicBezTo>
                    <a:cubicBezTo>
                      <a:pt x="456" y="56"/>
                      <a:pt x="454" y="54"/>
                      <a:pt x="457" y="55"/>
                    </a:cubicBezTo>
                    <a:cubicBezTo>
                      <a:pt x="457" y="56"/>
                      <a:pt x="456" y="56"/>
                      <a:pt x="457" y="56"/>
                    </a:cubicBezTo>
                    <a:cubicBezTo>
                      <a:pt x="460" y="57"/>
                      <a:pt x="457" y="55"/>
                      <a:pt x="459" y="55"/>
                    </a:cubicBezTo>
                    <a:cubicBezTo>
                      <a:pt x="461" y="56"/>
                      <a:pt x="461" y="57"/>
                      <a:pt x="461" y="57"/>
                    </a:cubicBezTo>
                    <a:cubicBezTo>
                      <a:pt x="464" y="57"/>
                      <a:pt x="470" y="59"/>
                      <a:pt x="466" y="57"/>
                    </a:cubicBezTo>
                    <a:cubicBezTo>
                      <a:pt x="468" y="57"/>
                      <a:pt x="469" y="57"/>
                      <a:pt x="470" y="58"/>
                    </a:cubicBezTo>
                    <a:cubicBezTo>
                      <a:pt x="468" y="58"/>
                      <a:pt x="469" y="58"/>
                      <a:pt x="469" y="59"/>
                    </a:cubicBezTo>
                    <a:cubicBezTo>
                      <a:pt x="473" y="59"/>
                      <a:pt x="475" y="61"/>
                      <a:pt x="478" y="62"/>
                    </a:cubicBezTo>
                    <a:cubicBezTo>
                      <a:pt x="479" y="61"/>
                      <a:pt x="477" y="60"/>
                      <a:pt x="478" y="60"/>
                    </a:cubicBezTo>
                    <a:cubicBezTo>
                      <a:pt x="479" y="61"/>
                      <a:pt x="480" y="60"/>
                      <a:pt x="481" y="61"/>
                    </a:cubicBezTo>
                    <a:cubicBezTo>
                      <a:pt x="481" y="61"/>
                      <a:pt x="481" y="62"/>
                      <a:pt x="482" y="62"/>
                    </a:cubicBezTo>
                    <a:cubicBezTo>
                      <a:pt x="483" y="63"/>
                      <a:pt x="485" y="63"/>
                      <a:pt x="486" y="63"/>
                    </a:cubicBezTo>
                    <a:cubicBezTo>
                      <a:pt x="488" y="64"/>
                      <a:pt x="489" y="64"/>
                      <a:pt x="489" y="65"/>
                    </a:cubicBezTo>
                    <a:cubicBezTo>
                      <a:pt x="488" y="65"/>
                      <a:pt x="485" y="63"/>
                      <a:pt x="485" y="64"/>
                    </a:cubicBezTo>
                    <a:cubicBezTo>
                      <a:pt x="488" y="66"/>
                      <a:pt x="490" y="65"/>
                      <a:pt x="492" y="66"/>
                    </a:cubicBezTo>
                    <a:cubicBezTo>
                      <a:pt x="492" y="65"/>
                      <a:pt x="492" y="65"/>
                      <a:pt x="492" y="65"/>
                    </a:cubicBezTo>
                    <a:cubicBezTo>
                      <a:pt x="495" y="66"/>
                      <a:pt x="498" y="65"/>
                      <a:pt x="498" y="67"/>
                    </a:cubicBezTo>
                    <a:cubicBezTo>
                      <a:pt x="495" y="66"/>
                      <a:pt x="492" y="67"/>
                      <a:pt x="493" y="68"/>
                    </a:cubicBezTo>
                    <a:cubicBezTo>
                      <a:pt x="495" y="69"/>
                      <a:pt x="498" y="69"/>
                      <a:pt x="499" y="70"/>
                    </a:cubicBezTo>
                    <a:cubicBezTo>
                      <a:pt x="501" y="70"/>
                      <a:pt x="498" y="69"/>
                      <a:pt x="500" y="69"/>
                    </a:cubicBezTo>
                    <a:cubicBezTo>
                      <a:pt x="502" y="70"/>
                      <a:pt x="508" y="71"/>
                      <a:pt x="511" y="72"/>
                    </a:cubicBezTo>
                    <a:cubicBezTo>
                      <a:pt x="511" y="72"/>
                      <a:pt x="508" y="71"/>
                      <a:pt x="508" y="70"/>
                    </a:cubicBezTo>
                    <a:cubicBezTo>
                      <a:pt x="511" y="70"/>
                      <a:pt x="513" y="72"/>
                      <a:pt x="516" y="73"/>
                    </a:cubicBezTo>
                    <a:cubicBezTo>
                      <a:pt x="518" y="74"/>
                      <a:pt x="520" y="75"/>
                      <a:pt x="522" y="76"/>
                    </a:cubicBezTo>
                    <a:cubicBezTo>
                      <a:pt x="521" y="75"/>
                      <a:pt x="519" y="74"/>
                      <a:pt x="518" y="73"/>
                    </a:cubicBezTo>
                    <a:cubicBezTo>
                      <a:pt x="522" y="74"/>
                      <a:pt x="524" y="76"/>
                      <a:pt x="529" y="78"/>
                    </a:cubicBezTo>
                    <a:cubicBezTo>
                      <a:pt x="528" y="78"/>
                      <a:pt x="528" y="79"/>
                      <a:pt x="527" y="79"/>
                    </a:cubicBezTo>
                    <a:cubicBezTo>
                      <a:pt x="530" y="81"/>
                      <a:pt x="531" y="80"/>
                      <a:pt x="532" y="80"/>
                    </a:cubicBezTo>
                    <a:cubicBezTo>
                      <a:pt x="531" y="79"/>
                      <a:pt x="530" y="79"/>
                      <a:pt x="529" y="78"/>
                    </a:cubicBezTo>
                    <a:cubicBezTo>
                      <a:pt x="530" y="79"/>
                      <a:pt x="530" y="78"/>
                      <a:pt x="531" y="78"/>
                    </a:cubicBezTo>
                    <a:cubicBezTo>
                      <a:pt x="533" y="79"/>
                      <a:pt x="536" y="83"/>
                      <a:pt x="537" y="84"/>
                    </a:cubicBezTo>
                    <a:cubicBezTo>
                      <a:pt x="538" y="82"/>
                      <a:pt x="535" y="81"/>
                      <a:pt x="533" y="79"/>
                    </a:cubicBezTo>
                    <a:cubicBezTo>
                      <a:pt x="537" y="80"/>
                      <a:pt x="537" y="82"/>
                      <a:pt x="540" y="83"/>
                    </a:cubicBezTo>
                    <a:cubicBezTo>
                      <a:pt x="540" y="82"/>
                      <a:pt x="537" y="81"/>
                      <a:pt x="538" y="80"/>
                    </a:cubicBezTo>
                    <a:cubicBezTo>
                      <a:pt x="535" y="79"/>
                      <a:pt x="532" y="78"/>
                      <a:pt x="530" y="77"/>
                    </a:cubicBezTo>
                    <a:cubicBezTo>
                      <a:pt x="527" y="76"/>
                      <a:pt x="525" y="75"/>
                      <a:pt x="523" y="73"/>
                    </a:cubicBezTo>
                    <a:cubicBezTo>
                      <a:pt x="527" y="76"/>
                      <a:pt x="525" y="74"/>
                      <a:pt x="527" y="74"/>
                    </a:cubicBezTo>
                    <a:cubicBezTo>
                      <a:pt x="529" y="75"/>
                      <a:pt x="532" y="77"/>
                      <a:pt x="533" y="78"/>
                    </a:cubicBezTo>
                    <a:cubicBezTo>
                      <a:pt x="532" y="77"/>
                      <a:pt x="532" y="77"/>
                      <a:pt x="532" y="77"/>
                    </a:cubicBezTo>
                    <a:cubicBezTo>
                      <a:pt x="535" y="77"/>
                      <a:pt x="538" y="80"/>
                      <a:pt x="538" y="79"/>
                    </a:cubicBezTo>
                    <a:cubicBezTo>
                      <a:pt x="537" y="79"/>
                      <a:pt x="536" y="78"/>
                      <a:pt x="536" y="78"/>
                    </a:cubicBezTo>
                    <a:cubicBezTo>
                      <a:pt x="542" y="80"/>
                      <a:pt x="545" y="82"/>
                      <a:pt x="549" y="83"/>
                    </a:cubicBezTo>
                    <a:cubicBezTo>
                      <a:pt x="548" y="85"/>
                      <a:pt x="559" y="88"/>
                      <a:pt x="558" y="90"/>
                    </a:cubicBezTo>
                    <a:cubicBezTo>
                      <a:pt x="552" y="87"/>
                      <a:pt x="549" y="85"/>
                      <a:pt x="544" y="83"/>
                    </a:cubicBezTo>
                    <a:cubicBezTo>
                      <a:pt x="545" y="84"/>
                      <a:pt x="542" y="82"/>
                      <a:pt x="541" y="82"/>
                    </a:cubicBezTo>
                    <a:cubicBezTo>
                      <a:pt x="544" y="85"/>
                      <a:pt x="549" y="86"/>
                      <a:pt x="553" y="87"/>
                    </a:cubicBezTo>
                    <a:cubicBezTo>
                      <a:pt x="552" y="88"/>
                      <a:pt x="553" y="88"/>
                      <a:pt x="553" y="88"/>
                    </a:cubicBezTo>
                    <a:cubicBezTo>
                      <a:pt x="551" y="87"/>
                      <a:pt x="550" y="87"/>
                      <a:pt x="548" y="86"/>
                    </a:cubicBezTo>
                    <a:cubicBezTo>
                      <a:pt x="548" y="87"/>
                      <a:pt x="547" y="88"/>
                      <a:pt x="549" y="88"/>
                    </a:cubicBezTo>
                    <a:cubicBezTo>
                      <a:pt x="549" y="88"/>
                      <a:pt x="549" y="87"/>
                      <a:pt x="549" y="87"/>
                    </a:cubicBezTo>
                    <a:cubicBezTo>
                      <a:pt x="551" y="88"/>
                      <a:pt x="552" y="89"/>
                      <a:pt x="554" y="90"/>
                    </a:cubicBezTo>
                    <a:cubicBezTo>
                      <a:pt x="555" y="92"/>
                      <a:pt x="553" y="91"/>
                      <a:pt x="552" y="93"/>
                    </a:cubicBezTo>
                    <a:cubicBezTo>
                      <a:pt x="551" y="93"/>
                      <a:pt x="551" y="92"/>
                      <a:pt x="550" y="92"/>
                    </a:cubicBezTo>
                    <a:cubicBezTo>
                      <a:pt x="550" y="94"/>
                      <a:pt x="546" y="92"/>
                      <a:pt x="543" y="92"/>
                    </a:cubicBezTo>
                    <a:cubicBezTo>
                      <a:pt x="545" y="94"/>
                      <a:pt x="546" y="92"/>
                      <a:pt x="549" y="94"/>
                    </a:cubicBezTo>
                    <a:cubicBezTo>
                      <a:pt x="549" y="95"/>
                      <a:pt x="548" y="94"/>
                      <a:pt x="549" y="95"/>
                    </a:cubicBezTo>
                    <a:cubicBezTo>
                      <a:pt x="549" y="94"/>
                      <a:pt x="552" y="97"/>
                      <a:pt x="552" y="95"/>
                    </a:cubicBezTo>
                    <a:cubicBezTo>
                      <a:pt x="550" y="94"/>
                      <a:pt x="549" y="94"/>
                      <a:pt x="549" y="93"/>
                    </a:cubicBezTo>
                    <a:cubicBezTo>
                      <a:pt x="550" y="93"/>
                      <a:pt x="550" y="93"/>
                      <a:pt x="550" y="93"/>
                    </a:cubicBezTo>
                    <a:cubicBezTo>
                      <a:pt x="553" y="94"/>
                      <a:pt x="552" y="95"/>
                      <a:pt x="553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5" y="94"/>
                      <a:pt x="552" y="94"/>
                      <a:pt x="553" y="93"/>
                    </a:cubicBezTo>
                    <a:cubicBezTo>
                      <a:pt x="554" y="93"/>
                      <a:pt x="555" y="92"/>
                      <a:pt x="556" y="92"/>
                    </a:cubicBezTo>
                    <a:cubicBezTo>
                      <a:pt x="557" y="91"/>
                      <a:pt x="558" y="91"/>
                      <a:pt x="560" y="93"/>
                    </a:cubicBezTo>
                    <a:cubicBezTo>
                      <a:pt x="561" y="96"/>
                      <a:pt x="564" y="96"/>
                      <a:pt x="568" y="98"/>
                    </a:cubicBezTo>
                    <a:cubicBezTo>
                      <a:pt x="567" y="99"/>
                      <a:pt x="567" y="99"/>
                      <a:pt x="567" y="99"/>
                    </a:cubicBezTo>
                    <a:cubicBezTo>
                      <a:pt x="568" y="99"/>
                      <a:pt x="573" y="104"/>
                      <a:pt x="573" y="103"/>
                    </a:cubicBezTo>
                    <a:cubicBezTo>
                      <a:pt x="574" y="102"/>
                      <a:pt x="572" y="102"/>
                      <a:pt x="570" y="101"/>
                    </a:cubicBezTo>
                    <a:cubicBezTo>
                      <a:pt x="571" y="100"/>
                      <a:pt x="569" y="99"/>
                      <a:pt x="569" y="98"/>
                    </a:cubicBezTo>
                    <a:cubicBezTo>
                      <a:pt x="575" y="101"/>
                      <a:pt x="575" y="102"/>
                      <a:pt x="575" y="104"/>
                    </a:cubicBezTo>
                    <a:cubicBezTo>
                      <a:pt x="578" y="106"/>
                      <a:pt x="580" y="108"/>
                      <a:pt x="582" y="109"/>
                    </a:cubicBezTo>
                    <a:cubicBezTo>
                      <a:pt x="584" y="111"/>
                      <a:pt x="587" y="113"/>
                      <a:pt x="591" y="116"/>
                    </a:cubicBezTo>
                    <a:cubicBezTo>
                      <a:pt x="592" y="116"/>
                      <a:pt x="590" y="114"/>
                      <a:pt x="591" y="115"/>
                    </a:cubicBezTo>
                    <a:cubicBezTo>
                      <a:pt x="593" y="117"/>
                      <a:pt x="594" y="117"/>
                      <a:pt x="596" y="119"/>
                    </a:cubicBezTo>
                    <a:cubicBezTo>
                      <a:pt x="596" y="119"/>
                      <a:pt x="595" y="119"/>
                      <a:pt x="596" y="120"/>
                    </a:cubicBezTo>
                    <a:cubicBezTo>
                      <a:pt x="599" y="121"/>
                      <a:pt x="599" y="123"/>
                      <a:pt x="600" y="123"/>
                    </a:cubicBezTo>
                    <a:cubicBezTo>
                      <a:pt x="602" y="124"/>
                      <a:pt x="601" y="125"/>
                      <a:pt x="602" y="126"/>
                    </a:cubicBezTo>
                    <a:cubicBezTo>
                      <a:pt x="602" y="126"/>
                      <a:pt x="603" y="125"/>
                      <a:pt x="604" y="125"/>
                    </a:cubicBezTo>
                    <a:cubicBezTo>
                      <a:pt x="601" y="123"/>
                      <a:pt x="599" y="120"/>
                      <a:pt x="600" y="120"/>
                    </a:cubicBezTo>
                    <a:cubicBezTo>
                      <a:pt x="599" y="119"/>
                      <a:pt x="595" y="117"/>
                      <a:pt x="594" y="116"/>
                    </a:cubicBezTo>
                    <a:cubicBezTo>
                      <a:pt x="597" y="116"/>
                      <a:pt x="610" y="127"/>
                      <a:pt x="604" y="125"/>
                    </a:cubicBezTo>
                    <a:cubicBezTo>
                      <a:pt x="605" y="126"/>
                      <a:pt x="606" y="127"/>
                      <a:pt x="606" y="128"/>
                    </a:cubicBezTo>
                    <a:cubicBezTo>
                      <a:pt x="607" y="128"/>
                      <a:pt x="607" y="127"/>
                      <a:pt x="608" y="127"/>
                    </a:cubicBezTo>
                    <a:cubicBezTo>
                      <a:pt x="606" y="126"/>
                      <a:pt x="606" y="125"/>
                      <a:pt x="606" y="124"/>
                    </a:cubicBezTo>
                    <a:cubicBezTo>
                      <a:pt x="604" y="122"/>
                      <a:pt x="604" y="123"/>
                      <a:pt x="602" y="122"/>
                    </a:cubicBezTo>
                    <a:cubicBezTo>
                      <a:pt x="603" y="121"/>
                      <a:pt x="603" y="121"/>
                      <a:pt x="603" y="121"/>
                    </a:cubicBezTo>
                    <a:cubicBezTo>
                      <a:pt x="605" y="122"/>
                      <a:pt x="605" y="123"/>
                      <a:pt x="606" y="123"/>
                    </a:cubicBezTo>
                    <a:cubicBezTo>
                      <a:pt x="604" y="120"/>
                      <a:pt x="601" y="121"/>
                      <a:pt x="598" y="117"/>
                    </a:cubicBezTo>
                    <a:cubicBezTo>
                      <a:pt x="601" y="119"/>
                      <a:pt x="599" y="116"/>
                      <a:pt x="600" y="117"/>
                    </a:cubicBezTo>
                    <a:cubicBezTo>
                      <a:pt x="597" y="114"/>
                      <a:pt x="590" y="106"/>
                      <a:pt x="597" y="111"/>
                    </a:cubicBezTo>
                    <a:cubicBezTo>
                      <a:pt x="598" y="111"/>
                      <a:pt x="597" y="110"/>
                      <a:pt x="596" y="108"/>
                    </a:cubicBezTo>
                    <a:cubicBezTo>
                      <a:pt x="596" y="109"/>
                      <a:pt x="595" y="109"/>
                      <a:pt x="593" y="108"/>
                    </a:cubicBezTo>
                    <a:cubicBezTo>
                      <a:pt x="593" y="108"/>
                      <a:pt x="593" y="110"/>
                      <a:pt x="592" y="109"/>
                    </a:cubicBezTo>
                    <a:cubicBezTo>
                      <a:pt x="590" y="108"/>
                      <a:pt x="589" y="106"/>
                      <a:pt x="587" y="106"/>
                    </a:cubicBezTo>
                    <a:cubicBezTo>
                      <a:pt x="585" y="104"/>
                      <a:pt x="582" y="102"/>
                      <a:pt x="579" y="100"/>
                    </a:cubicBezTo>
                    <a:cubicBezTo>
                      <a:pt x="577" y="98"/>
                      <a:pt x="574" y="96"/>
                      <a:pt x="571" y="94"/>
                    </a:cubicBezTo>
                    <a:cubicBezTo>
                      <a:pt x="565" y="91"/>
                      <a:pt x="559" y="87"/>
                      <a:pt x="554" y="84"/>
                    </a:cubicBezTo>
                    <a:cubicBezTo>
                      <a:pt x="556" y="85"/>
                      <a:pt x="556" y="85"/>
                      <a:pt x="559" y="87"/>
                    </a:cubicBezTo>
                    <a:cubicBezTo>
                      <a:pt x="559" y="85"/>
                      <a:pt x="562" y="88"/>
                      <a:pt x="563" y="88"/>
                    </a:cubicBezTo>
                    <a:cubicBezTo>
                      <a:pt x="561" y="87"/>
                      <a:pt x="565" y="89"/>
                      <a:pt x="563" y="87"/>
                    </a:cubicBezTo>
                    <a:cubicBezTo>
                      <a:pt x="568" y="90"/>
                      <a:pt x="572" y="93"/>
                      <a:pt x="576" y="94"/>
                    </a:cubicBezTo>
                    <a:cubicBezTo>
                      <a:pt x="571" y="91"/>
                      <a:pt x="579" y="93"/>
                      <a:pt x="575" y="91"/>
                    </a:cubicBezTo>
                    <a:cubicBezTo>
                      <a:pt x="572" y="91"/>
                      <a:pt x="568" y="89"/>
                      <a:pt x="565" y="86"/>
                    </a:cubicBezTo>
                    <a:cubicBezTo>
                      <a:pt x="565" y="86"/>
                      <a:pt x="565" y="86"/>
                      <a:pt x="564" y="86"/>
                    </a:cubicBezTo>
                    <a:cubicBezTo>
                      <a:pt x="562" y="84"/>
                      <a:pt x="567" y="87"/>
                      <a:pt x="568" y="87"/>
                    </a:cubicBezTo>
                    <a:cubicBezTo>
                      <a:pt x="566" y="85"/>
                      <a:pt x="564" y="83"/>
                      <a:pt x="561" y="82"/>
                    </a:cubicBezTo>
                    <a:cubicBezTo>
                      <a:pt x="562" y="82"/>
                      <a:pt x="563" y="81"/>
                      <a:pt x="564" y="82"/>
                    </a:cubicBezTo>
                    <a:cubicBezTo>
                      <a:pt x="567" y="84"/>
                      <a:pt x="566" y="84"/>
                      <a:pt x="569" y="85"/>
                    </a:cubicBezTo>
                    <a:cubicBezTo>
                      <a:pt x="569" y="86"/>
                      <a:pt x="568" y="86"/>
                      <a:pt x="568" y="86"/>
                    </a:cubicBezTo>
                    <a:cubicBezTo>
                      <a:pt x="570" y="87"/>
                      <a:pt x="570" y="86"/>
                      <a:pt x="572" y="87"/>
                    </a:cubicBezTo>
                    <a:cubicBezTo>
                      <a:pt x="571" y="89"/>
                      <a:pt x="571" y="89"/>
                      <a:pt x="571" y="89"/>
                    </a:cubicBezTo>
                    <a:cubicBezTo>
                      <a:pt x="574" y="89"/>
                      <a:pt x="577" y="90"/>
                      <a:pt x="580" y="91"/>
                    </a:cubicBezTo>
                    <a:cubicBezTo>
                      <a:pt x="576" y="88"/>
                      <a:pt x="572" y="83"/>
                      <a:pt x="568" y="82"/>
                    </a:cubicBezTo>
                    <a:cubicBezTo>
                      <a:pt x="568" y="82"/>
                      <a:pt x="567" y="79"/>
                      <a:pt x="569" y="80"/>
                    </a:cubicBezTo>
                    <a:cubicBezTo>
                      <a:pt x="571" y="82"/>
                      <a:pt x="571" y="82"/>
                      <a:pt x="574" y="83"/>
                    </a:cubicBezTo>
                    <a:cubicBezTo>
                      <a:pt x="574" y="84"/>
                      <a:pt x="573" y="83"/>
                      <a:pt x="573" y="84"/>
                    </a:cubicBezTo>
                    <a:cubicBezTo>
                      <a:pt x="579" y="87"/>
                      <a:pt x="575" y="87"/>
                      <a:pt x="580" y="91"/>
                    </a:cubicBezTo>
                    <a:cubicBezTo>
                      <a:pt x="582" y="91"/>
                      <a:pt x="582" y="90"/>
                      <a:pt x="584" y="91"/>
                    </a:cubicBezTo>
                    <a:cubicBezTo>
                      <a:pt x="583" y="90"/>
                      <a:pt x="585" y="90"/>
                      <a:pt x="585" y="90"/>
                    </a:cubicBezTo>
                    <a:cubicBezTo>
                      <a:pt x="586" y="92"/>
                      <a:pt x="587" y="93"/>
                      <a:pt x="587" y="91"/>
                    </a:cubicBezTo>
                    <a:cubicBezTo>
                      <a:pt x="588" y="92"/>
                      <a:pt x="590" y="93"/>
                      <a:pt x="591" y="94"/>
                    </a:cubicBezTo>
                    <a:cubicBezTo>
                      <a:pt x="593" y="96"/>
                      <a:pt x="595" y="97"/>
                      <a:pt x="595" y="98"/>
                    </a:cubicBezTo>
                    <a:cubicBezTo>
                      <a:pt x="595" y="99"/>
                      <a:pt x="594" y="98"/>
                      <a:pt x="594" y="99"/>
                    </a:cubicBezTo>
                    <a:cubicBezTo>
                      <a:pt x="590" y="98"/>
                      <a:pt x="584" y="93"/>
                      <a:pt x="580" y="91"/>
                    </a:cubicBezTo>
                    <a:cubicBezTo>
                      <a:pt x="580" y="91"/>
                      <a:pt x="580" y="92"/>
                      <a:pt x="581" y="93"/>
                    </a:cubicBezTo>
                    <a:cubicBezTo>
                      <a:pt x="581" y="92"/>
                      <a:pt x="582" y="92"/>
                      <a:pt x="583" y="93"/>
                    </a:cubicBezTo>
                    <a:cubicBezTo>
                      <a:pt x="584" y="94"/>
                      <a:pt x="583" y="94"/>
                      <a:pt x="583" y="95"/>
                    </a:cubicBezTo>
                    <a:cubicBezTo>
                      <a:pt x="584" y="96"/>
                      <a:pt x="586" y="96"/>
                      <a:pt x="586" y="97"/>
                    </a:cubicBezTo>
                    <a:cubicBezTo>
                      <a:pt x="583" y="96"/>
                      <a:pt x="583" y="96"/>
                      <a:pt x="583" y="96"/>
                    </a:cubicBezTo>
                    <a:cubicBezTo>
                      <a:pt x="582" y="97"/>
                      <a:pt x="587" y="100"/>
                      <a:pt x="589" y="101"/>
                    </a:cubicBezTo>
                    <a:cubicBezTo>
                      <a:pt x="588" y="100"/>
                      <a:pt x="587" y="100"/>
                      <a:pt x="587" y="99"/>
                    </a:cubicBezTo>
                    <a:cubicBezTo>
                      <a:pt x="588" y="100"/>
                      <a:pt x="588" y="99"/>
                      <a:pt x="589" y="100"/>
                    </a:cubicBezTo>
                    <a:cubicBezTo>
                      <a:pt x="591" y="102"/>
                      <a:pt x="589" y="101"/>
                      <a:pt x="590" y="103"/>
                    </a:cubicBezTo>
                    <a:cubicBezTo>
                      <a:pt x="592" y="103"/>
                      <a:pt x="591" y="104"/>
                      <a:pt x="591" y="104"/>
                    </a:cubicBezTo>
                    <a:cubicBezTo>
                      <a:pt x="592" y="104"/>
                      <a:pt x="593" y="104"/>
                      <a:pt x="594" y="105"/>
                    </a:cubicBezTo>
                    <a:cubicBezTo>
                      <a:pt x="594" y="105"/>
                      <a:pt x="593" y="106"/>
                      <a:pt x="594" y="106"/>
                    </a:cubicBezTo>
                    <a:cubicBezTo>
                      <a:pt x="601" y="108"/>
                      <a:pt x="603" y="115"/>
                      <a:pt x="610" y="118"/>
                    </a:cubicBezTo>
                    <a:cubicBezTo>
                      <a:pt x="610" y="119"/>
                      <a:pt x="612" y="120"/>
                      <a:pt x="613" y="122"/>
                    </a:cubicBezTo>
                    <a:cubicBezTo>
                      <a:pt x="613" y="121"/>
                      <a:pt x="612" y="119"/>
                      <a:pt x="612" y="118"/>
                    </a:cubicBezTo>
                    <a:cubicBezTo>
                      <a:pt x="610" y="116"/>
                      <a:pt x="604" y="112"/>
                      <a:pt x="603" y="109"/>
                    </a:cubicBezTo>
                    <a:cubicBezTo>
                      <a:pt x="605" y="110"/>
                      <a:pt x="607" y="112"/>
                      <a:pt x="608" y="113"/>
                    </a:cubicBezTo>
                    <a:cubicBezTo>
                      <a:pt x="608" y="113"/>
                      <a:pt x="608" y="112"/>
                      <a:pt x="609" y="113"/>
                    </a:cubicBezTo>
                    <a:cubicBezTo>
                      <a:pt x="611" y="114"/>
                      <a:pt x="612" y="116"/>
                      <a:pt x="614" y="117"/>
                    </a:cubicBezTo>
                    <a:cubicBezTo>
                      <a:pt x="616" y="119"/>
                      <a:pt x="618" y="120"/>
                      <a:pt x="620" y="122"/>
                    </a:cubicBezTo>
                    <a:cubicBezTo>
                      <a:pt x="623" y="125"/>
                      <a:pt x="627" y="128"/>
                      <a:pt x="629" y="131"/>
                    </a:cubicBezTo>
                    <a:cubicBezTo>
                      <a:pt x="628" y="130"/>
                      <a:pt x="629" y="129"/>
                      <a:pt x="629" y="128"/>
                    </a:cubicBezTo>
                    <a:cubicBezTo>
                      <a:pt x="626" y="127"/>
                      <a:pt x="623" y="125"/>
                      <a:pt x="622" y="122"/>
                    </a:cubicBezTo>
                    <a:cubicBezTo>
                      <a:pt x="620" y="121"/>
                      <a:pt x="617" y="119"/>
                      <a:pt x="615" y="117"/>
                    </a:cubicBezTo>
                    <a:cubicBezTo>
                      <a:pt x="612" y="114"/>
                      <a:pt x="610" y="112"/>
                      <a:pt x="608" y="111"/>
                    </a:cubicBezTo>
                    <a:cubicBezTo>
                      <a:pt x="608" y="109"/>
                      <a:pt x="603" y="105"/>
                      <a:pt x="605" y="104"/>
                    </a:cubicBezTo>
                    <a:cubicBezTo>
                      <a:pt x="603" y="103"/>
                      <a:pt x="599" y="101"/>
                      <a:pt x="599" y="100"/>
                    </a:cubicBezTo>
                    <a:cubicBezTo>
                      <a:pt x="601" y="101"/>
                      <a:pt x="601" y="100"/>
                      <a:pt x="603" y="101"/>
                    </a:cubicBezTo>
                    <a:cubicBezTo>
                      <a:pt x="601" y="100"/>
                      <a:pt x="600" y="99"/>
                      <a:pt x="598" y="97"/>
                    </a:cubicBezTo>
                    <a:cubicBezTo>
                      <a:pt x="598" y="96"/>
                      <a:pt x="600" y="97"/>
                      <a:pt x="598" y="95"/>
                    </a:cubicBezTo>
                    <a:cubicBezTo>
                      <a:pt x="593" y="92"/>
                      <a:pt x="586" y="88"/>
                      <a:pt x="582" y="83"/>
                    </a:cubicBezTo>
                    <a:cubicBezTo>
                      <a:pt x="583" y="82"/>
                      <a:pt x="588" y="86"/>
                      <a:pt x="590" y="87"/>
                    </a:cubicBezTo>
                    <a:cubicBezTo>
                      <a:pt x="588" y="85"/>
                      <a:pt x="593" y="89"/>
                      <a:pt x="593" y="88"/>
                    </a:cubicBezTo>
                    <a:cubicBezTo>
                      <a:pt x="591" y="87"/>
                      <a:pt x="592" y="85"/>
                      <a:pt x="594" y="86"/>
                    </a:cubicBezTo>
                    <a:cubicBezTo>
                      <a:pt x="595" y="87"/>
                      <a:pt x="596" y="88"/>
                      <a:pt x="595" y="89"/>
                    </a:cubicBezTo>
                    <a:cubicBezTo>
                      <a:pt x="597" y="90"/>
                      <a:pt x="598" y="91"/>
                      <a:pt x="599" y="91"/>
                    </a:cubicBezTo>
                    <a:cubicBezTo>
                      <a:pt x="595" y="88"/>
                      <a:pt x="599" y="89"/>
                      <a:pt x="597" y="88"/>
                    </a:cubicBezTo>
                    <a:cubicBezTo>
                      <a:pt x="597" y="88"/>
                      <a:pt x="596" y="88"/>
                      <a:pt x="595" y="87"/>
                    </a:cubicBezTo>
                    <a:cubicBezTo>
                      <a:pt x="596" y="86"/>
                      <a:pt x="592" y="85"/>
                      <a:pt x="590" y="85"/>
                    </a:cubicBezTo>
                    <a:cubicBezTo>
                      <a:pt x="589" y="82"/>
                      <a:pt x="581" y="80"/>
                      <a:pt x="578" y="76"/>
                    </a:cubicBezTo>
                    <a:cubicBezTo>
                      <a:pt x="580" y="77"/>
                      <a:pt x="582" y="77"/>
                      <a:pt x="584" y="79"/>
                    </a:cubicBezTo>
                    <a:cubicBezTo>
                      <a:pt x="585" y="78"/>
                      <a:pt x="587" y="79"/>
                      <a:pt x="590" y="80"/>
                    </a:cubicBezTo>
                    <a:cubicBezTo>
                      <a:pt x="591" y="82"/>
                      <a:pt x="589" y="81"/>
                      <a:pt x="589" y="81"/>
                    </a:cubicBezTo>
                    <a:cubicBezTo>
                      <a:pt x="591" y="82"/>
                      <a:pt x="594" y="82"/>
                      <a:pt x="595" y="85"/>
                    </a:cubicBezTo>
                    <a:cubicBezTo>
                      <a:pt x="594" y="84"/>
                      <a:pt x="590" y="83"/>
                      <a:pt x="592" y="84"/>
                    </a:cubicBezTo>
                    <a:cubicBezTo>
                      <a:pt x="594" y="84"/>
                      <a:pt x="596" y="85"/>
                      <a:pt x="598" y="86"/>
                    </a:cubicBezTo>
                    <a:cubicBezTo>
                      <a:pt x="600" y="86"/>
                      <a:pt x="602" y="87"/>
                      <a:pt x="603" y="88"/>
                    </a:cubicBezTo>
                    <a:cubicBezTo>
                      <a:pt x="604" y="88"/>
                      <a:pt x="604" y="87"/>
                      <a:pt x="603" y="87"/>
                    </a:cubicBezTo>
                    <a:cubicBezTo>
                      <a:pt x="606" y="89"/>
                      <a:pt x="609" y="90"/>
                      <a:pt x="612" y="92"/>
                    </a:cubicBezTo>
                    <a:cubicBezTo>
                      <a:pt x="615" y="94"/>
                      <a:pt x="617" y="96"/>
                      <a:pt x="618" y="97"/>
                    </a:cubicBezTo>
                    <a:cubicBezTo>
                      <a:pt x="620" y="99"/>
                      <a:pt x="624" y="102"/>
                      <a:pt x="625" y="102"/>
                    </a:cubicBezTo>
                    <a:cubicBezTo>
                      <a:pt x="623" y="101"/>
                      <a:pt x="624" y="99"/>
                      <a:pt x="622" y="98"/>
                    </a:cubicBezTo>
                    <a:cubicBezTo>
                      <a:pt x="624" y="100"/>
                      <a:pt x="626" y="100"/>
                      <a:pt x="628" y="101"/>
                    </a:cubicBezTo>
                    <a:cubicBezTo>
                      <a:pt x="628" y="102"/>
                      <a:pt x="632" y="105"/>
                      <a:pt x="633" y="106"/>
                    </a:cubicBezTo>
                    <a:cubicBezTo>
                      <a:pt x="633" y="107"/>
                      <a:pt x="630" y="103"/>
                      <a:pt x="630" y="105"/>
                    </a:cubicBezTo>
                    <a:cubicBezTo>
                      <a:pt x="633" y="108"/>
                      <a:pt x="637" y="112"/>
                      <a:pt x="641" y="116"/>
                    </a:cubicBezTo>
                    <a:cubicBezTo>
                      <a:pt x="645" y="120"/>
                      <a:pt x="649" y="124"/>
                      <a:pt x="652" y="128"/>
                    </a:cubicBezTo>
                    <a:cubicBezTo>
                      <a:pt x="650" y="127"/>
                      <a:pt x="647" y="122"/>
                      <a:pt x="646" y="123"/>
                    </a:cubicBezTo>
                    <a:cubicBezTo>
                      <a:pt x="646" y="124"/>
                      <a:pt x="648" y="125"/>
                      <a:pt x="649" y="127"/>
                    </a:cubicBezTo>
                    <a:cubicBezTo>
                      <a:pt x="650" y="128"/>
                      <a:pt x="651" y="130"/>
                      <a:pt x="653" y="132"/>
                    </a:cubicBezTo>
                    <a:cubicBezTo>
                      <a:pt x="652" y="133"/>
                      <a:pt x="651" y="132"/>
                      <a:pt x="649" y="130"/>
                    </a:cubicBezTo>
                    <a:cubicBezTo>
                      <a:pt x="650" y="128"/>
                      <a:pt x="642" y="122"/>
                      <a:pt x="646" y="122"/>
                    </a:cubicBezTo>
                    <a:cubicBezTo>
                      <a:pt x="643" y="120"/>
                      <a:pt x="639" y="117"/>
                      <a:pt x="638" y="114"/>
                    </a:cubicBezTo>
                    <a:cubicBezTo>
                      <a:pt x="637" y="113"/>
                      <a:pt x="637" y="115"/>
                      <a:pt x="635" y="113"/>
                    </a:cubicBezTo>
                    <a:cubicBezTo>
                      <a:pt x="635" y="112"/>
                      <a:pt x="636" y="113"/>
                      <a:pt x="637" y="113"/>
                    </a:cubicBezTo>
                    <a:cubicBezTo>
                      <a:pt x="635" y="112"/>
                      <a:pt x="631" y="109"/>
                      <a:pt x="628" y="106"/>
                    </a:cubicBezTo>
                    <a:cubicBezTo>
                      <a:pt x="624" y="103"/>
                      <a:pt x="620" y="100"/>
                      <a:pt x="617" y="99"/>
                    </a:cubicBezTo>
                    <a:cubicBezTo>
                      <a:pt x="617" y="98"/>
                      <a:pt x="617" y="97"/>
                      <a:pt x="617" y="97"/>
                    </a:cubicBezTo>
                    <a:cubicBezTo>
                      <a:pt x="616" y="97"/>
                      <a:pt x="614" y="96"/>
                      <a:pt x="613" y="96"/>
                    </a:cubicBezTo>
                    <a:cubicBezTo>
                      <a:pt x="616" y="97"/>
                      <a:pt x="615" y="98"/>
                      <a:pt x="616" y="99"/>
                    </a:cubicBezTo>
                    <a:cubicBezTo>
                      <a:pt x="616" y="99"/>
                      <a:pt x="620" y="101"/>
                      <a:pt x="620" y="102"/>
                    </a:cubicBezTo>
                    <a:cubicBezTo>
                      <a:pt x="620" y="103"/>
                      <a:pt x="618" y="101"/>
                      <a:pt x="618" y="101"/>
                    </a:cubicBezTo>
                    <a:cubicBezTo>
                      <a:pt x="618" y="102"/>
                      <a:pt x="619" y="102"/>
                      <a:pt x="619" y="102"/>
                    </a:cubicBezTo>
                    <a:cubicBezTo>
                      <a:pt x="618" y="102"/>
                      <a:pt x="617" y="101"/>
                      <a:pt x="617" y="102"/>
                    </a:cubicBezTo>
                    <a:cubicBezTo>
                      <a:pt x="620" y="104"/>
                      <a:pt x="625" y="105"/>
                      <a:pt x="625" y="108"/>
                    </a:cubicBezTo>
                    <a:cubicBezTo>
                      <a:pt x="623" y="106"/>
                      <a:pt x="624" y="108"/>
                      <a:pt x="622" y="107"/>
                    </a:cubicBezTo>
                    <a:cubicBezTo>
                      <a:pt x="620" y="104"/>
                      <a:pt x="615" y="101"/>
                      <a:pt x="613" y="101"/>
                    </a:cubicBezTo>
                    <a:cubicBezTo>
                      <a:pt x="618" y="103"/>
                      <a:pt x="616" y="105"/>
                      <a:pt x="618" y="107"/>
                    </a:cubicBezTo>
                    <a:cubicBezTo>
                      <a:pt x="615" y="105"/>
                      <a:pt x="617" y="105"/>
                      <a:pt x="615" y="104"/>
                    </a:cubicBezTo>
                    <a:cubicBezTo>
                      <a:pt x="614" y="105"/>
                      <a:pt x="615" y="107"/>
                      <a:pt x="617" y="109"/>
                    </a:cubicBezTo>
                    <a:cubicBezTo>
                      <a:pt x="615" y="107"/>
                      <a:pt x="615" y="109"/>
                      <a:pt x="614" y="108"/>
                    </a:cubicBezTo>
                    <a:cubicBezTo>
                      <a:pt x="616" y="110"/>
                      <a:pt x="619" y="112"/>
                      <a:pt x="617" y="112"/>
                    </a:cubicBezTo>
                    <a:cubicBezTo>
                      <a:pt x="618" y="113"/>
                      <a:pt x="621" y="116"/>
                      <a:pt x="621" y="116"/>
                    </a:cubicBezTo>
                    <a:cubicBezTo>
                      <a:pt x="620" y="116"/>
                      <a:pt x="616" y="112"/>
                      <a:pt x="616" y="113"/>
                    </a:cubicBezTo>
                    <a:cubicBezTo>
                      <a:pt x="622" y="116"/>
                      <a:pt x="625" y="120"/>
                      <a:pt x="627" y="124"/>
                    </a:cubicBezTo>
                    <a:cubicBezTo>
                      <a:pt x="630" y="129"/>
                      <a:pt x="632" y="133"/>
                      <a:pt x="638" y="136"/>
                    </a:cubicBezTo>
                    <a:cubicBezTo>
                      <a:pt x="636" y="137"/>
                      <a:pt x="638" y="139"/>
                      <a:pt x="639" y="140"/>
                    </a:cubicBezTo>
                    <a:cubicBezTo>
                      <a:pt x="637" y="140"/>
                      <a:pt x="635" y="139"/>
                      <a:pt x="633" y="138"/>
                    </a:cubicBezTo>
                    <a:cubicBezTo>
                      <a:pt x="633" y="137"/>
                      <a:pt x="632" y="137"/>
                      <a:pt x="631" y="136"/>
                    </a:cubicBezTo>
                    <a:cubicBezTo>
                      <a:pt x="629" y="134"/>
                      <a:pt x="632" y="135"/>
                      <a:pt x="630" y="133"/>
                    </a:cubicBezTo>
                    <a:cubicBezTo>
                      <a:pt x="629" y="134"/>
                      <a:pt x="629" y="134"/>
                      <a:pt x="630" y="135"/>
                    </a:cubicBezTo>
                    <a:cubicBezTo>
                      <a:pt x="627" y="133"/>
                      <a:pt x="627" y="131"/>
                      <a:pt x="623" y="128"/>
                    </a:cubicBezTo>
                    <a:cubicBezTo>
                      <a:pt x="621" y="128"/>
                      <a:pt x="620" y="126"/>
                      <a:pt x="620" y="128"/>
                    </a:cubicBezTo>
                    <a:cubicBezTo>
                      <a:pt x="624" y="131"/>
                      <a:pt x="625" y="133"/>
                      <a:pt x="629" y="135"/>
                    </a:cubicBezTo>
                    <a:cubicBezTo>
                      <a:pt x="627" y="135"/>
                      <a:pt x="629" y="140"/>
                      <a:pt x="631" y="139"/>
                    </a:cubicBezTo>
                    <a:cubicBezTo>
                      <a:pt x="630" y="138"/>
                      <a:pt x="629" y="137"/>
                      <a:pt x="629" y="137"/>
                    </a:cubicBezTo>
                    <a:cubicBezTo>
                      <a:pt x="629" y="137"/>
                      <a:pt x="629" y="136"/>
                      <a:pt x="630" y="136"/>
                    </a:cubicBezTo>
                    <a:cubicBezTo>
                      <a:pt x="632" y="139"/>
                      <a:pt x="634" y="139"/>
                      <a:pt x="634" y="141"/>
                    </a:cubicBezTo>
                    <a:cubicBezTo>
                      <a:pt x="633" y="140"/>
                      <a:pt x="632" y="138"/>
                      <a:pt x="631" y="139"/>
                    </a:cubicBezTo>
                    <a:cubicBezTo>
                      <a:pt x="633" y="141"/>
                      <a:pt x="631" y="139"/>
                      <a:pt x="632" y="141"/>
                    </a:cubicBezTo>
                    <a:cubicBezTo>
                      <a:pt x="634" y="142"/>
                      <a:pt x="638" y="146"/>
                      <a:pt x="639" y="148"/>
                    </a:cubicBezTo>
                    <a:cubicBezTo>
                      <a:pt x="638" y="149"/>
                      <a:pt x="638" y="149"/>
                      <a:pt x="638" y="149"/>
                    </a:cubicBezTo>
                    <a:cubicBezTo>
                      <a:pt x="636" y="146"/>
                      <a:pt x="633" y="146"/>
                      <a:pt x="635" y="147"/>
                    </a:cubicBezTo>
                    <a:cubicBezTo>
                      <a:pt x="639" y="151"/>
                      <a:pt x="642" y="151"/>
                      <a:pt x="643" y="151"/>
                    </a:cubicBezTo>
                    <a:cubicBezTo>
                      <a:pt x="645" y="152"/>
                      <a:pt x="643" y="152"/>
                      <a:pt x="644" y="153"/>
                    </a:cubicBezTo>
                    <a:cubicBezTo>
                      <a:pt x="645" y="153"/>
                      <a:pt x="648" y="155"/>
                      <a:pt x="649" y="156"/>
                    </a:cubicBezTo>
                    <a:cubicBezTo>
                      <a:pt x="648" y="156"/>
                      <a:pt x="648" y="154"/>
                      <a:pt x="650" y="155"/>
                    </a:cubicBezTo>
                    <a:cubicBezTo>
                      <a:pt x="651" y="157"/>
                      <a:pt x="653" y="160"/>
                      <a:pt x="655" y="162"/>
                    </a:cubicBezTo>
                    <a:cubicBezTo>
                      <a:pt x="657" y="165"/>
                      <a:pt x="659" y="167"/>
                      <a:pt x="660" y="169"/>
                    </a:cubicBezTo>
                    <a:cubicBezTo>
                      <a:pt x="659" y="169"/>
                      <a:pt x="658" y="168"/>
                      <a:pt x="659" y="170"/>
                    </a:cubicBezTo>
                    <a:cubicBezTo>
                      <a:pt x="660" y="169"/>
                      <a:pt x="662" y="175"/>
                      <a:pt x="664" y="176"/>
                    </a:cubicBezTo>
                    <a:cubicBezTo>
                      <a:pt x="665" y="176"/>
                      <a:pt x="663" y="174"/>
                      <a:pt x="664" y="173"/>
                    </a:cubicBezTo>
                    <a:cubicBezTo>
                      <a:pt x="666" y="177"/>
                      <a:pt x="666" y="175"/>
                      <a:pt x="668" y="177"/>
                    </a:cubicBezTo>
                    <a:cubicBezTo>
                      <a:pt x="669" y="180"/>
                      <a:pt x="675" y="188"/>
                      <a:pt x="677" y="190"/>
                    </a:cubicBezTo>
                    <a:cubicBezTo>
                      <a:pt x="677" y="188"/>
                      <a:pt x="674" y="187"/>
                      <a:pt x="674" y="185"/>
                    </a:cubicBezTo>
                    <a:cubicBezTo>
                      <a:pt x="676" y="186"/>
                      <a:pt x="676" y="184"/>
                      <a:pt x="678" y="185"/>
                    </a:cubicBezTo>
                    <a:cubicBezTo>
                      <a:pt x="678" y="187"/>
                      <a:pt x="681" y="190"/>
                      <a:pt x="682" y="191"/>
                    </a:cubicBezTo>
                    <a:cubicBezTo>
                      <a:pt x="680" y="188"/>
                      <a:pt x="680" y="187"/>
                      <a:pt x="682" y="189"/>
                    </a:cubicBezTo>
                    <a:cubicBezTo>
                      <a:pt x="679" y="183"/>
                      <a:pt x="676" y="181"/>
                      <a:pt x="673" y="175"/>
                    </a:cubicBezTo>
                    <a:cubicBezTo>
                      <a:pt x="672" y="175"/>
                      <a:pt x="672" y="175"/>
                      <a:pt x="671" y="175"/>
                    </a:cubicBezTo>
                    <a:cubicBezTo>
                      <a:pt x="671" y="174"/>
                      <a:pt x="669" y="172"/>
                      <a:pt x="669" y="171"/>
                    </a:cubicBezTo>
                    <a:cubicBezTo>
                      <a:pt x="670" y="171"/>
                      <a:pt x="672" y="175"/>
                      <a:pt x="673" y="174"/>
                    </a:cubicBezTo>
                    <a:cubicBezTo>
                      <a:pt x="672" y="172"/>
                      <a:pt x="667" y="167"/>
                      <a:pt x="668" y="167"/>
                    </a:cubicBezTo>
                    <a:cubicBezTo>
                      <a:pt x="666" y="164"/>
                      <a:pt x="666" y="164"/>
                      <a:pt x="666" y="164"/>
                    </a:cubicBezTo>
                    <a:cubicBezTo>
                      <a:pt x="665" y="165"/>
                      <a:pt x="659" y="157"/>
                      <a:pt x="662" y="158"/>
                    </a:cubicBezTo>
                    <a:cubicBezTo>
                      <a:pt x="660" y="155"/>
                      <a:pt x="656" y="151"/>
                      <a:pt x="657" y="149"/>
                    </a:cubicBezTo>
                    <a:cubicBezTo>
                      <a:pt x="660" y="154"/>
                      <a:pt x="662" y="156"/>
                      <a:pt x="665" y="159"/>
                    </a:cubicBezTo>
                    <a:cubicBezTo>
                      <a:pt x="664" y="158"/>
                      <a:pt x="665" y="157"/>
                      <a:pt x="663" y="155"/>
                    </a:cubicBezTo>
                    <a:cubicBezTo>
                      <a:pt x="663" y="156"/>
                      <a:pt x="662" y="155"/>
                      <a:pt x="661" y="154"/>
                    </a:cubicBezTo>
                    <a:cubicBezTo>
                      <a:pt x="661" y="153"/>
                      <a:pt x="659" y="151"/>
                      <a:pt x="659" y="151"/>
                    </a:cubicBezTo>
                    <a:cubicBezTo>
                      <a:pt x="660" y="150"/>
                      <a:pt x="659" y="149"/>
                      <a:pt x="659" y="148"/>
                    </a:cubicBezTo>
                    <a:cubicBezTo>
                      <a:pt x="662" y="150"/>
                      <a:pt x="664" y="154"/>
                      <a:pt x="666" y="157"/>
                    </a:cubicBezTo>
                    <a:cubicBezTo>
                      <a:pt x="666" y="157"/>
                      <a:pt x="666" y="156"/>
                      <a:pt x="665" y="155"/>
                    </a:cubicBezTo>
                    <a:cubicBezTo>
                      <a:pt x="664" y="154"/>
                      <a:pt x="663" y="153"/>
                      <a:pt x="664" y="153"/>
                    </a:cubicBezTo>
                    <a:cubicBezTo>
                      <a:pt x="664" y="152"/>
                      <a:pt x="665" y="154"/>
                      <a:pt x="666" y="154"/>
                    </a:cubicBezTo>
                    <a:cubicBezTo>
                      <a:pt x="665" y="153"/>
                      <a:pt x="662" y="150"/>
                      <a:pt x="662" y="149"/>
                    </a:cubicBezTo>
                    <a:cubicBezTo>
                      <a:pt x="663" y="150"/>
                      <a:pt x="665" y="152"/>
                      <a:pt x="666" y="152"/>
                    </a:cubicBezTo>
                    <a:cubicBezTo>
                      <a:pt x="668" y="154"/>
                      <a:pt x="669" y="156"/>
                      <a:pt x="670" y="159"/>
                    </a:cubicBezTo>
                    <a:cubicBezTo>
                      <a:pt x="669" y="157"/>
                      <a:pt x="673" y="161"/>
                      <a:pt x="675" y="160"/>
                    </a:cubicBezTo>
                    <a:cubicBezTo>
                      <a:pt x="671" y="158"/>
                      <a:pt x="667" y="155"/>
                      <a:pt x="667" y="150"/>
                    </a:cubicBezTo>
                    <a:cubicBezTo>
                      <a:pt x="664" y="148"/>
                      <a:pt x="660" y="143"/>
                      <a:pt x="659" y="140"/>
                    </a:cubicBezTo>
                    <a:cubicBezTo>
                      <a:pt x="660" y="142"/>
                      <a:pt x="662" y="143"/>
                      <a:pt x="663" y="143"/>
                    </a:cubicBezTo>
                    <a:cubicBezTo>
                      <a:pt x="663" y="141"/>
                      <a:pt x="658" y="139"/>
                      <a:pt x="657" y="136"/>
                    </a:cubicBezTo>
                    <a:cubicBezTo>
                      <a:pt x="658" y="137"/>
                      <a:pt x="658" y="138"/>
                      <a:pt x="658" y="137"/>
                    </a:cubicBezTo>
                    <a:cubicBezTo>
                      <a:pt x="657" y="135"/>
                      <a:pt x="656" y="135"/>
                      <a:pt x="655" y="135"/>
                    </a:cubicBezTo>
                    <a:cubicBezTo>
                      <a:pt x="654" y="134"/>
                      <a:pt x="653" y="131"/>
                      <a:pt x="655" y="132"/>
                    </a:cubicBezTo>
                    <a:cubicBezTo>
                      <a:pt x="657" y="134"/>
                      <a:pt x="658" y="136"/>
                      <a:pt x="660" y="138"/>
                    </a:cubicBezTo>
                    <a:cubicBezTo>
                      <a:pt x="661" y="139"/>
                      <a:pt x="663" y="141"/>
                      <a:pt x="664" y="143"/>
                    </a:cubicBezTo>
                    <a:cubicBezTo>
                      <a:pt x="667" y="147"/>
                      <a:pt x="670" y="151"/>
                      <a:pt x="673" y="155"/>
                    </a:cubicBezTo>
                    <a:cubicBezTo>
                      <a:pt x="672" y="154"/>
                      <a:pt x="671" y="153"/>
                      <a:pt x="670" y="152"/>
                    </a:cubicBezTo>
                    <a:cubicBezTo>
                      <a:pt x="669" y="150"/>
                      <a:pt x="668" y="149"/>
                      <a:pt x="667" y="148"/>
                    </a:cubicBezTo>
                    <a:cubicBezTo>
                      <a:pt x="666" y="145"/>
                      <a:pt x="664" y="144"/>
                      <a:pt x="662" y="143"/>
                    </a:cubicBezTo>
                    <a:cubicBezTo>
                      <a:pt x="665" y="145"/>
                      <a:pt x="665" y="148"/>
                      <a:pt x="667" y="148"/>
                    </a:cubicBezTo>
                    <a:cubicBezTo>
                      <a:pt x="669" y="151"/>
                      <a:pt x="668" y="153"/>
                      <a:pt x="671" y="155"/>
                    </a:cubicBezTo>
                    <a:cubicBezTo>
                      <a:pt x="669" y="153"/>
                      <a:pt x="671" y="154"/>
                      <a:pt x="672" y="154"/>
                    </a:cubicBezTo>
                    <a:cubicBezTo>
                      <a:pt x="673" y="156"/>
                      <a:pt x="673" y="156"/>
                      <a:pt x="675" y="159"/>
                    </a:cubicBezTo>
                    <a:cubicBezTo>
                      <a:pt x="676" y="158"/>
                      <a:pt x="680" y="165"/>
                      <a:pt x="681" y="164"/>
                    </a:cubicBezTo>
                    <a:cubicBezTo>
                      <a:pt x="675" y="159"/>
                      <a:pt x="672" y="150"/>
                      <a:pt x="668" y="145"/>
                    </a:cubicBezTo>
                    <a:cubicBezTo>
                      <a:pt x="667" y="143"/>
                      <a:pt x="668" y="147"/>
                      <a:pt x="667" y="145"/>
                    </a:cubicBezTo>
                    <a:cubicBezTo>
                      <a:pt x="666" y="144"/>
                      <a:pt x="666" y="143"/>
                      <a:pt x="666" y="143"/>
                    </a:cubicBezTo>
                    <a:cubicBezTo>
                      <a:pt x="668" y="143"/>
                      <a:pt x="666" y="142"/>
                      <a:pt x="666" y="139"/>
                    </a:cubicBezTo>
                    <a:cubicBezTo>
                      <a:pt x="669" y="142"/>
                      <a:pt x="667" y="142"/>
                      <a:pt x="669" y="144"/>
                    </a:cubicBezTo>
                    <a:cubicBezTo>
                      <a:pt x="670" y="146"/>
                      <a:pt x="673" y="147"/>
                      <a:pt x="674" y="148"/>
                    </a:cubicBezTo>
                    <a:cubicBezTo>
                      <a:pt x="673" y="149"/>
                      <a:pt x="672" y="148"/>
                      <a:pt x="672" y="148"/>
                    </a:cubicBezTo>
                    <a:cubicBezTo>
                      <a:pt x="673" y="149"/>
                      <a:pt x="673" y="150"/>
                      <a:pt x="674" y="151"/>
                    </a:cubicBezTo>
                    <a:cubicBezTo>
                      <a:pt x="674" y="150"/>
                      <a:pt x="675" y="150"/>
                      <a:pt x="675" y="151"/>
                    </a:cubicBezTo>
                    <a:cubicBezTo>
                      <a:pt x="675" y="153"/>
                      <a:pt x="675" y="155"/>
                      <a:pt x="678" y="158"/>
                    </a:cubicBezTo>
                    <a:cubicBezTo>
                      <a:pt x="678" y="158"/>
                      <a:pt x="677" y="157"/>
                      <a:pt x="678" y="157"/>
                    </a:cubicBezTo>
                    <a:cubicBezTo>
                      <a:pt x="679" y="160"/>
                      <a:pt x="682" y="164"/>
                      <a:pt x="683" y="166"/>
                    </a:cubicBezTo>
                    <a:cubicBezTo>
                      <a:pt x="684" y="167"/>
                      <a:pt x="685" y="169"/>
                      <a:pt x="687" y="171"/>
                    </a:cubicBezTo>
                    <a:cubicBezTo>
                      <a:pt x="686" y="172"/>
                      <a:pt x="691" y="177"/>
                      <a:pt x="690" y="178"/>
                    </a:cubicBezTo>
                    <a:cubicBezTo>
                      <a:pt x="690" y="178"/>
                      <a:pt x="691" y="178"/>
                      <a:pt x="691" y="179"/>
                    </a:cubicBezTo>
                    <a:cubicBezTo>
                      <a:pt x="694" y="178"/>
                      <a:pt x="686" y="169"/>
                      <a:pt x="686" y="166"/>
                    </a:cubicBezTo>
                    <a:cubicBezTo>
                      <a:pt x="688" y="170"/>
                      <a:pt x="688" y="168"/>
                      <a:pt x="687" y="166"/>
                    </a:cubicBezTo>
                    <a:cubicBezTo>
                      <a:pt x="689" y="169"/>
                      <a:pt x="691" y="172"/>
                      <a:pt x="692" y="174"/>
                    </a:cubicBezTo>
                    <a:cubicBezTo>
                      <a:pt x="693" y="177"/>
                      <a:pt x="693" y="179"/>
                      <a:pt x="694" y="178"/>
                    </a:cubicBezTo>
                    <a:cubicBezTo>
                      <a:pt x="695" y="180"/>
                      <a:pt x="697" y="185"/>
                      <a:pt x="697" y="184"/>
                    </a:cubicBezTo>
                    <a:cubicBezTo>
                      <a:pt x="696" y="181"/>
                      <a:pt x="697" y="184"/>
                      <a:pt x="698" y="183"/>
                    </a:cubicBezTo>
                    <a:cubicBezTo>
                      <a:pt x="698" y="181"/>
                      <a:pt x="695" y="179"/>
                      <a:pt x="695" y="177"/>
                    </a:cubicBezTo>
                    <a:cubicBezTo>
                      <a:pt x="695" y="177"/>
                      <a:pt x="698" y="182"/>
                      <a:pt x="697" y="179"/>
                    </a:cubicBezTo>
                    <a:cubicBezTo>
                      <a:pt x="695" y="176"/>
                      <a:pt x="695" y="176"/>
                      <a:pt x="693" y="175"/>
                    </a:cubicBezTo>
                    <a:cubicBezTo>
                      <a:pt x="693" y="174"/>
                      <a:pt x="693" y="173"/>
                      <a:pt x="693" y="172"/>
                    </a:cubicBezTo>
                    <a:cubicBezTo>
                      <a:pt x="692" y="171"/>
                      <a:pt x="692" y="173"/>
                      <a:pt x="691" y="171"/>
                    </a:cubicBezTo>
                    <a:cubicBezTo>
                      <a:pt x="692" y="168"/>
                      <a:pt x="685" y="160"/>
                      <a:pt x="683" y="155"/>
                    </a:cubicBezTo>
                    <a:cubicBezTo>
                      <a:pt x="687" y="160"/>
                      <a:pt x="690" y="164"/>
                      <a:pt x="693" y="168"/>
                    </a:cubicBezTo>
                    <a:cubicBezTo>
                      <a:pt x="696" y="173"/>
                      <a:pt x="698" y="177"/>
                      <a:pt x="701" y="180"/>
                    </a:cubicBezTo>
                    <a:cubicBezTo>
                      <a:pt x="700" y="179"/>
                      <a:pt x="700" y="179"/>
                      <a:pt x="701" y="180"/>
                    </a:cubicBezTo>
                    <a:cubicBezTo>
                      <a:pt x="702" y="182"/>
                      <a:pt x="702" y="182"/>
                      <a:pt x="702" y="182"/>
                    </a:cubicBezTo>
                    <a:cubicBezTo>
                      <a:pt x="702" y="182"/>
                      <a:pt x="702" y="183"/>
                      <a:pt x="702" y="184"/>
                    </a:cubicBezTo>
                    <a:cubicBezTo>
                      <a:pt x="704" y="186"/>
                      <a:pt x="703" y="187"/>
                      <a:pt x="704" y="190"/>
                    </a:cubicBezTo>
                    <a:cubicBezTo>
                      <a:pt x="706" y="192"/>
                      <a:pt x="709" y="197"/>
                      <a:pt x="711" y="202"/>
                    </a:cubicBezTo>
                    <a:cubicBezTo>
                      <a:pt x="714" y="207"/>
                      <a:pt x="715" y="211"/>
                      <a:pt x="716" y="214"/>
                    </a:cubicBezTo>
                    <a:cubicBezTo>
                      <a:pt x="717" y="215"/>
                      <a:pt x="717" y="216"/>
                      <a:pt x="718" y="218"/>
                    </a:cubicBezTo>
                    <a:cubicBezTo>
                      <a:pt x="719" y="220"/>
                      <a:pt x="720" y="222"/>
                      <a:pt x="721" y="224"/>
                    </a:cubicBezTo>
                    <a:cubicBezTo>
                      <a:pt x="722" y="228"/>
                      <a:pt x="724" y="233"/>
                      <a:pt x="724" y="235"/>
                    </a:cubicBezTo>
                    <a:cubicBezTo>
                      <a:pt x="724" y="235"/>
                      <a:pt x="725" y="234"/>
                      <a:pt x="725" y="235"/>
                    </a:cubicBezTo>
                    <a:cubicBezTo>
                      <a:pt x="726" y="237"/>
                      <a:pt x="727" y="241"/>
                      <a:pt x="728" y="245"/>
                    </a:cubicBezTo>
                    <a:cubicBezTo>
                      <a:pt x="728" y="246"/>
                      <a:pt x="729" y="248"/>
                      <a:pt x="729" y="249"/>
                    </a:cubicBezTo>
                    <a:cubicBezTo>
                      <a:pt x="729" y="250"/>
                      <a:pt x="730" y="251"/>
                      <a:pt x="730" y="251"/>
                    </a:cubicBezTo>
                    <a:cubicBezTo>
                      <a:pt x="730" y="251"/>
                      <a:pt x="730" y="250"/>
                      <a:pt x="731" y="251"/>
                    </a:cubicBezTo>
                    <a:cubicBezTo>
                      <a:pt x="731" y="253"/>
                      <a:pt x="730" y="253"/>
                      <a:pt x="731" y="255"/>
                    </a:cubicBezTo>
                    <a:cubicBezTo>
                      <a:pt x="733" y="258"/>
                      <a:pt x="732" y="264"/>
                      <a:pt x="735" y="269"/>
                    </a:cubicBezTo>
                    <a:cubicBezTo>
                      <a:pt x="736" y="267"/>
                      <a:pt x="734" y="265"/>
                      <a:pt x="734" y="266"/>
                    </a:cubicBezTo>
                    <a:close/>
                    <a:moveTo>
                      <a:pt x="635" y="109"/>
                    </a:moveTo>
                    <a:cubicBezTo>
                      <a:pt x="634" y="107"/>
                      <a:pt x="640" y="113"/>
                      <a:pt x="638" y="111"/>
                    </a:cubicBezTo>
                    <a:cubicBezTo>
                      <a:pt x="640" y="111"/>
                      <a:pt x="639" y="112"/>
                      <a:pt x="640" y="113"/>
                    </a:cubicBezTo>
                    <a:cubicBezTo>
                      <a:pt x="639" y="113"/>
                      <a:pt x="637" y="111"/>
                      <a:pt x="635" y="109"/>
                    </a:cubicBezTo>
                    <a:close/>
                    <a:moveTo>
                      <a:pt x="555" y="80"/>
                    </a:moveTo>
                    <a:cubicBezTo>
                      <a:pt x="553" y="78"/>
                      <a:pt x="551" y="78"/>
                      <a:pt x="550" y="77"/>
                    </a:cubicBezTo>
                    <a:cubicBezTo>
                      <a:pt x="550" y="76"/>
                      <a:pt x="554" y="78"/>
                      <a:pt x="556" y="79"/>
                    </a:cubicBezTo>
                    <a:cubicBezTo>
                      <a:pt x="554" y="76"/>
                      <a:pt x="548" y="75"/>
                      <a:pt x="545" y="74"/>
                    </a:cubicBezTo>
                    <a:cubicBezTo>
                      <a:pt x="544" y="73"/>
                      <a:pt x="545" y="73"/>
                      <a:pt x="544" y="72"/>
                    </a:cubicBezTo>
                    <a:cubicBezTo>
                      <a:pt x="545" y="72"/>
                      <a:pt x="547" y="74"/>
                      <a:pt x="545" y="74"/>
                    </a:cubicBezTo>
                    <a:cubicBezTo>
                      <a:pt x="548" y="73"/>
                      <a:pt x="554" y="77"/>
                      <a:pt x="554" y="75"/>
                    </a:cubicBezTo>
                    <a:cubicBezTo>
                      <a:pt x="556" y="77"/>
                      <a:pt x="558" y="78"/>
                      <a:pt x="560" y="79"/>
                    </a:cubicBezTo>
                    <a:cubicBezTo>
                      <a:pt x="561" y="79"/>
                      <a:pt x="565" y="80"/>
                      <a:pt x="566" y="82"/>
                    </a:cubicBezTo>
                    <a:cubicBezTo>
                      <a:pt x="563" y="82"/>
                      <a:pt x="559" y="80"/>
                      <a:pt x="555" y="80"/>
                    </a:cubicBezTo>
                    <a:close/>
                    <a:moveTo>
                      <a:pt x="595" y="115"/>
                    </a:moveTo>
                    <a:cubicBezTo>
                      <a:pt x="593" y="113"/>
                      <a:pt x="593" y="113"/>
                      <a:pt x="589" y="111"/>
                    </a:cubicBezTo>
                    <a:cubicBezTo>
                      <a:pt x="591" y="111"/>
                      <a:pt x="591" y="112"/>
                      <a:pt x="590" y="110"/>
                    </a:cubicBezTo>
                    <a:cubicBezTo>
                      <a:pt x="591" y="109"/>
                      <a:pt x="591" y="110"/>
                      <a:pt x="593" y="111"/>
                    </a:cubicBezTo>
                    <a:cubicBezTo>
                      <a:pt x="593" y="113"/>
                      <a:pt x="594" y="113"/>
                      <a:pt x="596" y="115"/>
                    </a:cubicBezTo>
                    <a:cubicBezTo>
                      <a:pt x="596" y="116"/>
                      <a:pt x="595" y="115"/>
                      <a:pt x="595" y="115"/>
                    </a:cubicBezTo>
                    <a:close/>
                    <a:moveTo>
                      <a:pt x="529" y="74"/>
                    </a:moveTo>
                    <a:cubicBezTo>
                      <a:pt x="532" y="75"/>
                      <a:pt x="532" y="75"/>
                      <a:pt x="536" y="77"/>
                    </a:cubicBezTo>
                    <a:cubicBezTo>
                      <a:pt x="535" y="77"/>
                      <a:pt x="533" y="77"/>
                      <a:pt x="532" y="76"/>
                    </a:cubicBezTo>
                    <a:cubicBezTo>
                      <a:pt x="530" y="76"/>
                      <a:pt x="529" y="75"/>
                      <a:pt x="529" y="74"/>
                    </a:cubicBezTo>
                    <a:close/>
                    <a:moveTo>
                      <a:pt x="358" y="58"/>
                    </a:moveTo>
                    <a:cubicBezTo>
                      <a:pt x="358" y="58"/>
                      <a:pt x="359" y="57"/>
                      <a:pt x="361" y="56"/>
                    </a:cubicBezTo>
                    <a:cubicBezTo>
                      <a:pt x="362" y="58"/>
                      <a:pt x="362" y="58"/>
                      <a:pt x="362" y="58"/>
                    </a:cubicBezTo>
                    <a:cubicBezTo>
                      <a:pt x="360" y="58"/>
                      <a:pt x="359" y="58"/>
                      <a:pt x="358" y="58"/>
                    </a:cubicBezTo>
                    <a:close/>
                    <a:moveTo>
                      <a:pt x="342" y="68"/>
                    </a:moveTo>
                    <a:cubicBezTo>
                      <a:pt x="341" y="68"/>
                      <a:pt x="341" y="68"/>
                      <a:pt x="340" y="69"/>
                    </a:cubicBezTo>
                    <a:cubicBezTo>
                      <a:pt x="338" y="68"/>
                      <a:pt x="335" y="68"/>
                      <a:pt x="333" y="70"/>
                    </a:cubicBezTo>
                    <a:cubicBezTo>
                      <a:pt x="334" y="67"/>
                      <a:pt x="337" y="68"/>
                      <a:pt x="340" y="67"/>
                    </a:cubicBezTo>
                    <a:cubicBezTo>
                      <a:pt x="342" y="67"/>
                      <a:pt x="342" y="67"/>
                      <a:pt x="342" y="68"/>
                    </a:cubicBezTo>
                    <a:close/>
                    <a:moveTo>
                      <a:pt x="370" y="66"/>
                    </a:moveTo>
                    <a:cubicBezTo>
                      <a:pt x="367" y="67"/>
                      <a:pt x="368" y="65"/>
                      <a:pt x="365" y="66"/>
                    </a:cubicBezTo>
                    <a:cubicBezTo>
                      <a:pt x="366" y="65"/>
                      <a:pt x="370" y="65"/>
                      <a:pt x="370" y="66"/>
                    </a:cubicBezTo>
                    <a:close/>
                    <a:moveTo>
                      <a:pt x="456" y="81"/>
                    </a:moveTo>
                    <a:cubicBezTo>
                      <a:pt x="456" y="82"/>
                      <a:pt x="453" y="82"/>
                      <a:pt x="453" y="82"/>
                    </a:cubicBezTo>
                    <a:cubicBezTo>
                      <a:pt x="451" y="82"/>
                      <a:pt x="453" y="82"/>
                      <a:pt x="452" y="81"/>
                    </a:cubicBezTo>
                    <a:cubicBezTo>
                      <a:pt x="453" y="82"/>
                      <a:pt x="454" y="81"/>
                      <a:pt x="456" y="81"/>
                    </a:cubicBezTo>
                    <a:close/>
                    <a:moveTo>
                      <a:pt x="469" y="102"/>
                    </a:moveTo>
                    <a:cubicBezTo>
                      <a:pt x="469" y="102"/>
                      <a:pt x="466" y="101"/>
                      <a:pt x="468" y="101"/>
                    </a:cubicBezTo>
                    <a:cubicBezTo>
                      <a:pt x="466" y="101"/>
                      <a:pt x="465" y="101"/>
                      <a:pt x="465" y="100"/>
                    </a:cubicBezTo>
                    <a:cubicBezTo>
                      <a:pt x="464" y="100"/>
                      <a:pt x="464" y="101"/>
                      <a:pt x="464" y="101"/>
                    </a:cubicBezTo>
                    <a:cubicBezTo>
                      <a:pt x="462" y="100"/>
                      <a:pt x="462" y="100"/>
                      <a:pt x="460" y="100"/>
                    </a:cubicBezTo>
                    <a:cubicBezTo>
                      <a:pt x="460" y="99"/>
                      <a:pt x="461" y="99"/>
                      <a:pt x="463" y="99"/>
                    </a:cubicBezTo>
                    <a:cubicBezTo>
                      <a:pt x="461" y="98"/>
                      <a:pt x="459" y="97"/>
                      <a:pt x="457" y="96"/>
                    </a:cubicBezTo>
                    <a:cubicBezTo>
                      <a:pt x="455" y="96"/>
                      <a:pt x="458" y="97"/>
                      <a:pt x="456" y="97"/>
                    </a:cubicBezTo>
                    <a:cubicBezTo>
                      <a:pt x="454" y="97"/>
                      <a:pt x="454" y="96"/>
                      <a:pt x="452" y="96"/>
                    </a:cubicBezTo>
                    <a:cubicBezTo>
                      <a:pt x="454" y="96"/>
                      <a:pt x="457" y="95"/>
                      <a:pt x="459" y="97"/>
                    </a:cubicBezTo>
                    <a:cubicBezTo>
                      <a:pt x="460" y="97"/>
                      <a:pt x="461" y="96"/>
                      <a:pt x="462" y="97"/>
                    </a:cubicBezTo>
                    <a:cubicBezTo>
                      <a:pt x="462" y="96"/>
                      <a:pt x="467" y="98"/>
                      <a:pt x="466" y="96"/>
                    </a:cubicBezTo>
                    <a:cubicBezTo>
                      <a:pt x="464" y="96"/>
                      <a:pt x="468" y="97"/>
                      <a:pt x="465" y="96"/>
                    </a:cubicBezTo>
                    <a:cubicBezTo>
                      <a:pt x="465" y="95"/>
                      <a:pt x="464" y="95"/>
                      <a:pt x="464" y="94"/>
                    </a:cubicBezTo>
                    <a:cubicBezTo>
                      <a:pt x="460" y="94"/>
                      <a:pt x="456" y="93"/>
                      <a:pt x="453" y="92"/>
                    </a:cubicBezTo>
                    <a:cubicBezTo>
                      <a:pt x="452" y="92"/>
                      <a:pt x="453" y="92"/>
                      <a:pt x="452" y="93"/>
                    </a:cubicBezTo>
                    <a:cubicBezTo>
                      <a:pt x="449" y="91"/>
                      <a:pt x="446" y="91"/>
                      <a:pt x="444" y="91"/>
                    </a:cubicBezTo>
                    <a:cubicBezTo>
                      <a:pt x="442" y="90"/>
                      <a:pt x="439" y="90"/>
                      <a:pt x="437" y="89"/>
                    </a:cubicBezTo>
                    <a:cubicBezTo>
                      <a:pt x="436" y="87"/>
                      <a:pt x="440" y="88"/>
                      <a:pt x="440" y="87"/>
                    </a:cubicBezTo>
                    <a:cubicBezTo>
                      <a:pt x="443" y="88"/>
                      <a:pt x="439" y="88"/>
                      <a:pt x="438" y="88"/>
                    </a:cubicBezTo>
                    <a:cubicBezTo>
                      <a:pt x="440" y="90"/>
                      <a:pt x="444" y="88"/>
                      <a:pt x="443" y="90"/>
                    </a:cubicBezTo>
                    <a:cubicBezTo>
                      <a:pt x="444" y="90"/>
                      <a:pt x="444" y="90"/>
                      <a:pt x="446" y="90"/>
                    </a:cubicBezTo>
                    <a:cubicBezTo>
                      <a:pt x="448" y="90"/>
                      <a:pt x="445" y="90"/>
                      <a:pt x="446" y="89"/>
                    </a:cubicBezTo>
                    <a:cubicBezTo>
                      <a:pt x="448" y="90"/>
                      <a:pt x="449" y="90"/>
                      <a:pt x="453" y="91"/>
                    </a:cubicBezTo>
                    <a:cubicBezTo>
                      <a:pt x="453" y="90"/>
                      <a:pt x="451" y="89"/>
                      <a:pt x="450" y="89"/>
                    </a:cubicBezTo>
                    <a:cubicBezTo>
                      <a:pt x="451" y="89"/>
                      <a:pt x="454" y="89"/>
                      <a:pt x="455" y="90"/>
                    </a:cubicBezTo>
                    <a:cubicBezTo>
                      <a:pt x="456" y="90"/>
                      <a:pt x="454" y="89"/>
                      <a:pt x="456" y="89"/>
                    </a:cubicBezTo>
                    <a:cubicBezTo>
                      <a:pt x="458" y="89"/>
                      <a:pt x="460" y="90"/>
                      <a:pt x="463" y="91"/>
                    </a:cubicBezTo>
                    <a:cubicBezTo>
                      <a:pt x="464" y="91"/>
                      <a:pt x="461" y="90"/>
                      <a:pt x="461" y="90"/>
                    </a:cubicBezTo>
                    <a:cubicBezTo>
                      <a:pt x="462" y="89"/>
                      <a:pt x="462" y="91"/>
                      <a:pt x="465" y="91"/>
                    </a:cubicBezTo>
                    <a:cubicBezTo>
                      <a:pt x="465" y="91"/>
                      <a:pt x="464" y="91"/>
                      <a:pt x="464" y="92"/>
                    </a:cubicBezTo>
                    <a:cubicBezTo>
                      <a:pt x="465" y="93"/>
                      <a:pt x="466" y="91"/>
                      <a:pt x="468" y="92"/>
                    </a:cubicBezTo>
                    <a:cubicBezTo>
                      <a:pt x="466" y="93"/>
                      <a:pt x="464" y="93"/>
                      <a:pt x="462" y="93"/>
                    </a:cubicBezTo>
                    <a:cubicBezTo>
                      <a:pt x="464" y="94"/>
                      <a:pt x="465" y="93"/>
                      <a:pt x="468" y="95"/>
                    </a:cubicBezTo>
                    <a:cubicBezTo>
                      <a:pt x="468" y="94"/>
                      <a:pt x="466" y="93"/>
                      <a:pt x="469" y="94"/>
                    </a:cubicBezTo>
                    <a:cubicBezTo>
                      <a:pt x="469" y="93"/>
                      <a:pt x="469" y="92"/>
                      <a:pt x="468" y="92"/>
                    </a:cubicBezTo>
                    <a:cubicBezTo>
                      <a:pt x="471" y="93"/>
                      <a:pt x="474" y="92"/>
                      <a:pt x="477" y="94"/>
                    </a:cubicBezTo>
                    <a:cubicBezTo>
                      <a:pt x="475" y="95"/>
                      <a:pt x="472" y="92"/>
                      <a:pt x="470" y="93"/>
                    </a:cubicBezTo>
                    <a:cubicBezTo>
                      <a:pt x="470" y="94"/>
                      <a:pt x="473" y="94"/>
                      <a:pt x="473" y="94"/>
                    </a:cubicBezTo>
                    <a:cubicBezTo>
                      <a:pt x="474" y="94"/>
                      <a:pt x="474" y="94"/>
                      <a:pt x="474" y="94"/>
                    </a:cubicBezTo>
                    <a:cubicBezTo>
                      <a:pt x="474" y="94"/>
                      <a:pt x="474" y="95"/>
                      <a:pt x="475" y="95"/>
                    </a:cubicBezTo>
                    <a:cubicBezTo>
                      <a:pt x="474" y="95"/>
                      <a:pt x="472" y="95"/>
                      <a:pt x="470" y="94"/>
                    </a:cubicBezTo>
                    <a:cubicBezTo>
                      <a:pt x="470" y="95"/>
                      <a:pt x="471" y="95"/>
                      <a:pt x="471" y="96"/>
                    </a:cubicBezTo>
                    <a:cubicBezTo>
                      <a:pt x="472" y="95"/>
                      <a:pt x="475" y="95"/>
                      <a:pt x="478" y="96"/>
                    </a:cubicBezTo>
                    <a:cubicBezTo>
                      <a:pt x="479" y="95"/>
                      <a:pt x="475" y="95"/>
                      <a:pt x="476" y="94"/>
                    </a:cubicBezTo>
                    <a:cubicBezTo>
                      <a:pt x="478" y="95"/>
                      <a:pt x="477" y="95"/>
                      <a:pt x="479" y="95"/>
                    </a:cubicBezTo>
                    <a:cubicBezTo>
                      <a:pt x="479" y="95"/>
                      <a:pt x="477" y="95"/>
                      <a:pt x="477" y="94"/>
                    </a:cubicBezTo>
                    <a:cubicBezTo>
                      <a:pt x="479" y="94"/>
                      <a:pt x="479" y="95"/>
                      <a:pt x="480" y="95"/>
                    </a:cubicBezTo>
                    <a:cubicBezTo>
                      <a:pt x="480" y="95"/>
                      <a:pt x="478" y="96"/>
                      <a:pt x="479" y="97"/>
                    </a:cubicBezTo>
                    <a:cubicBezTo>
                      <a:pt x="481" y="97"/>
                      <a:pt x="481" y="96"/>
                      <a:pt x="481" y="95"/>
                    </a:cubicBezTo>
                    <a:cubicBezTo>
                      <a:pt x="483" y="96"/>
                      <a:pt x="483" y="95"/>
                      <a:pt x="485" y="96"/>
                    </a:cubicBezTo>
                    <a:cubicBezTo>
                      <a:pt x="485" y="96"/>
                      <a:pt x="484" y="96"/>
                      <a:pt x="485" y="97"/>
                    </a:cubicBezTo>
                    <a:cubicBezTo>
                      <a:pt x="484" y="97"/>
                      <a:pt x="482" y="96"/>
                      <a:pt x="482" y="96"/>
                    </a:cubicBezTo>
                    <a:cubicBezTo>
                      <a:pt x="483" y="97"/>
                      <a:pt x="482" y="97"/>
                      <a:pt x="482" y="98"/>
                    </a:cubicBezTo>
                    <a:cubicBezTo>
                      <a:pt x="480" y="97"/>
                      <a:pt x="478" y="98"/>
                      <a:pt x="477" y="99"/>
                    </a:cubicBezTo>
                    <a:cubicBezTo>
                      <a:pt x="477" y="98"/>
                      <a:pt x="476" y="97"/>
                      <a:pt x="476" y="96"/>
                    </a:cubicBezTo>
                    <a:cubicBezTo>
                      <a:pt x="472" y="95"/>
                      <a:pt x="473" y="97"/>
                      <a:pt x="469" y="96"/>
                    </a:cubicBezTo>
                    <a:cubicBezTo>
                      <a:pt x="470" y="97"/>
                      <a:pt x="470" y="97"/>
                      <a:pt x="472" y="98"/>
                    </a:cubicBezTo>
                    <a:cubicBezTo>
                      <a:pt x="469" y="98"/>
                      <a:pt x="468" y="95"/>
                      <a:pt x="466" y="95"/>
                    </a:cubicBezTo>
                    <a:cubicBezTo>
                      <a:pt x="467" y="97"/>
                      <a:pt x="471" y="100"/>
                      <a:pt x="475" y="99"/>
                    </a:cubicBezTo>
                    <a:cubicBezTo>
                      <a:pt x="477" y="99"/>
                      <a:pt x="478" y="100"/>
                      <a:pt x="479" y="102"/>
                    </a:cubicBezTo>
                    <a:cubicBezTo>
                      <a:pt x="477" y="100"/>
                      <a:pt x="474" y="100"/>
                      <a:pt x="472" y="100"/>
                    </a:cubicBezTo>
                    <a:cubicBezTo>
                      <a:pt x="470" y="100"/>
                      <a:pt x="469" y="100"/>
                      <a:pt x="469" y="101"/>
                    </a:cubicBezTo>
                    <a:cubicBezTo>
                      <a:pt x="467" y="100"/>
                      <a:pt x="466" y="99"/>
                      <a:pt x="463" y="98"/>
                    </a:cubicBezTo>
                    <a:cubicBezTo>
                      <a:pt x="464" y="100"/>
                      <a:pt x="467" y="101"/>
                      <a:pt x="469" y="102"/>
                    </a:cubicBezTo>
                    <a:close/>
                    <a:moveTo>
                      <a:pt x="442" y="88"/>
                    </a:moveTo>
                    <a:cubicBezTo>
                      <a:pt x="443" y="88"/>
                      <a:pt x="443" y="88"/>
                      <a:pt x="444" y="88"/>
                    </a:cubicBezTo>
                    <a:cubicBezTo>
                      <a:pt x="443" y="88"/>
                      <a:pt x="444" y="89"/>
                      <a:pt x="444" y="89"/>
                    </a:cubicBezTo>
                    <a:cubicBezTo>
                      <a:pt x="442" y="89"/>
                      <a:pt x="442" y="88"/>
                      <a:pt x="442" y="88"/>
                    </a:cubicBezTo>
                    <a:close/>
                    <a:moveTo>
                      <a:pt x="535" y="128"/>
                    </a:moveTo>
                    <a:cubicBezTo>
                      <a:pt x="535" y="128"/>
                      <a:pt x="535" y="128"/>
                      <a:pt x="536" y="129"/>
                    </a:cubicBezTo>
                    <a:cubicBezTo>
                      <a:pt x="536" y="129"/>
                      <a:pt x="535" y="128"/>
                      <a:pt x="534" y="129"/>
                    </a:cubicBezTo>
                    <a:cubicBezTo>
                      <a:pt x="533" y="128"/>
                      <a:pt x="534" y="127"/>
                      <a:pt x="535" y="128"/>
                    </a:cubicBezTo>
                    <a:close/>
                    <a:moveTo>
                      <a:pt x="208" y="418"/>
                    </a:moveTo>
                    <a:cubicBezTo>
                      <a:pt x="207" y="417"/>
                      <a:pt x="207" y="417"/>
                      <a:pt x="206" y="416"/>
                    </a:cubicBezTo>
                    <a:cubicBezTo>
                      <a:pt x="207" y="415"/>
                      <a:pt x="207" y="417"/>
                      <a:pt x="208" y="416"/>
                    </a:cubicBezTo>
                    <a:cubicBezTo>
                      <a:pt x="208" y="417"/>
                      <a:pt x="207" y="417"/>
                      <a:pt x="208" y="418"/>
                    </a:cubicBezTo>
                    <a:close/>
                    <a:moveTo>
                      <a:pt x="196" y="475"/>
                    </a:moveTo>
                    <a:cubicBezTo>
                      <a:pt x="195" y="475"/>
                      <a:pt x="193" y="470"/>
                      <a:pt x="193" y="472"/>
                    </a:cubicBezTo>
                    <a:cubicBezTo>
                      <a:pt x="192" y="472"/>
                      <a:pt x="193" y="470"/>
                      <a:pt x="193" y="469"/>
                    </a:cubicBezTo>
                    <a:cubicBezTo>
                      <a:pt x="193" y="470"/>
                      <a:pt x="195" y="472"/>
                      <a:pt x="194" y="472"/>
                    </a:cubicBezTo>
                    <a:cubicBezTo>
                      <a:pt x="194" y="473"/>
                      <a:pt x="195" y="472"/>
                      <a:pt x="195" y="472"/>
                    </a:cubicBezTo>
                    <a:cubicBezTo>
                      <a:pt x="196" y="473"/>
                      <a:pt x="195" y="474"/>
                      <a:pt x="196" y="475"/>
                    </a:cubicBezTo>
                    <a:close/>
                    <a:moveTo>
                      <a:pt x="188" y="477"/>
                    </a:moveTo>
                    <a:cubicBezTo>
                      <a:pt x="187" y="477"/>
                      <a:pt x="186" y="475"/>
                      <a:pt x="187" y="475"/>
                    </a:cubicBezTo>
                    <a:cubicBezTo>
                      <a:pt x="188" y="476"/>
                      <a:pt x="187" y="476"/>
                      <a:pt x="188" y="477"/>
                    </a:cubicBezTo>
                    <a:close/>
                    <a:moveTo>
                      <a:pt x="192" y="521"/>
                    </a:moveTo>
                    <a:cubicBezTo>
                      <a:pt x="191" y="520"/>
                      <a:pt x="191" y="520"/>
                      <a:pt x="190" y="519"/>
                    </a:cubicBezTo>
                    <a:cubicBezTo>
                      <a:pt x="190" y="519"/>
                      <a:pt x="191" y="519"/>
                      <a:pt x="192" y="520"/>
                    </a:cubicBezTo>
                    <a:cubicBezTo>
                      <a:pt x="192" y="519"/>
                      <a:pt x="192" y="519"/>
                      <a:pt x="191" y="519"/>
                    </a:cubicBezTo>
                    <a:cubicBezTo>
                      <a:pt x="191" y="519"/>
                      <a:pt x="192" y="519"/>
                      <a:pt x="192" y="519"/>
                    </a:cubicBezTo>
                    <a:cubicBezTo>
                      <a:pt x="193" y="520"/>
                      <a:pt x="193" y="520"/>
                      <a:pt x="193" y="520"/>
                    </a:cubicBezTo>
                    <a:cubicBezTo>
                      <a:pt x="192" y="520"/>
                      <a:pt x="192" y="520"/>
                      <a:pt x="192" y="521"/>
                    </a:cubicBezTo>
                    <a:close/>
                    <a:moveTo>
                      <a:pt x="99" y="543"/>
                    </a:moveTo>
                    <a:cubicBezTo>
                      <a:pt x="98" y="540"/>
                      <a:pt x="97" y="539"/>
                      <a:pt x="95" y="535"/>
                    </a:cubicBezTo>
                    <a:cubicBezTo>
                      <a:pt x="96" y="534"/>
                      <a:pt x="95" y="531"/>
                      <a:pt x="97" y="534"/>
                    </a:cubicBezTo>
                    <a:cubicBezTo>
                      <a:pt x="98" y="536"/>
                      <a:pt x="97" y="536"/>
                      <a:pt x="97" y="538"/>
                    </a:cubicBezTo>
                    <a:cubicBezTo>
                      <a:pt x="98" y="539"/>
                      <a:pt x="99" y="540"/>
                      <a:pt x="100" y="542"/>
                    </a:cubicBezTo>
                    <a:cubicBezTo>
                      <a:pt x="99" y="542"/>
                      <a:pt x="100" y="543"/>
                      <a:pt x="99" y="543"/>
                    </a:cubicBezTo>
                    <a:close/>
                    <a:moveTo>
                      <a:pt x="4" y="336"/>
                    </a:moveTo>
                    <a:cubicBezTo>
                      <a:pt x="5" y="333"/>
                      <a:pt x="5" y="333"/>
                      <a:pt x="5" y="333"/>
                    </a:cubicBezTo>
                    <a:cubicBezTo>
                      <a:pt x="5" y="333"/>
                      <a:pt x="5" y="330"/>
                      <a:pt x="6" y="329"/>
                    </a:cubicBezTo>
                    <a:cubicBezTo>
                      <a:pt x="5" y="332"/>
                      <a:pt x="7" y="330"/>
                      <a:pt x="6" y="335"/>
                    </a:cubicBezTo>
                    <a:cubicBezTo>
                      <a:pt x="5" y="335"/>
                      <a:pt x="5" y="336"/>
                      <a:pt x="4" y="336"/>
                    </a:cubicBezTo>
                    <a:close/>
                    <a:moveTo>
                      <a:pt x="569" y="48"/>
                    </a:moveTo>
                    <a:cubicBezTo>
                      <a:pt x="571" y="48"/>
                      <a:pt x="573" y="50"/>
                      <a:pt x="573" y="51"/>
                    </a:cubicBezTo>
                    <a:cubicBezTo>
                      <a:pt x="570" y="49"/>
                      <a:pt x="571" y="49"/>
                      <a:pt x="569" y="48"/>
                    </a:cubicBezTo>
                    <a:close/>
                    <a:moveTo>
                      <a:pt x="721" y="219"/>
                    </a:moveTo>
                    <a:cubicBezTo>
                      <a:pt x="720" y="219"/>
                      <a:pt x="719" y="217"/>
                      <a:pt x="718" y="215"/>
                    </a:cubicBezTo>
                    <a:cubicBezTo>
                      <a:pt x="719" y="214"/>
                      <a:pt x="721" y="217"/>
                      <a:pt x="721" y="219"/>
                    </a:cubicBezTo>
                    <a:close/>
                    <a:moveTo>
                      <a:pt x="708" y="191"/>
                    </a:moveTo>
                    <a:cubicBezTo>
                      <a:pt x="706" y="189"/>
                      <a:pt x="706" y="187"/>
                      <a:pt x="705" y="185"/>
                    </a:cubicBezTo>
                    <a:cubicBezTo>
                      <a:pt x="706" y="184"/>
                      <a:pt x="706" y="184"/>
                      <a:pt x="706" y="184"/>
                    </a:cubicBezTo>
                    <a:cubicBezTo>
                      <a:pt x="707" y="187"/>
                      <a:pt x="708" y="189"/>
                      <a:pt x="708" y="191"/>
                    </a:cubicBezTo>
                    <a:close/>
                    <a:moveTo>
                      <a:pt x="684" y="166"/>
                    </a:moveTo>
                    <a:cubicBezTo>
                      <a:pt x="682" y="163"/>
                      <a:pt x="683" y="164"/>
                      <a:pt x="680" y="161"/>
                    </a:cubicBezTo>
                    <a:cubicBezTo>
                      <a:pt x="680" y="159"/>
                      <a:pt x="682" y="163"/>
                      <a:pt x="683" y="162"/>
                    </a:cubicBezTo>
                    <a:cubicBezTo>
                      <a:pt x="683" y="162"/>
                      <a:pt x="679" y="158"/>
                      <a:pt x="681" y="158"/>
                    </a:cubicBezTo>
                    <a:cubicBezTo>
                      <a:pt x="683" y="161"/>
                      <a:pt x="683" y="163"/>
                      <a:pt x="685" y="165"/>
                    </a:cubicBezTo>
                    <a:cubicBezTo>
                      <a:pt x="686" y="167"/>
                      <a:pt x="685" y="165"/>
                      <a:pt x="684" y="166"/>
                    </a:cubicBezTo>
                    <a:close/>
                    <a:moveTo>
                      <a:pt x="679" y="157"/>
                    </a:moveTo>
                    <a:cubicBezTo>
                      <a:pt x="678" y="156"/>
                      <a:pt x="677" y="154"/>
                      <a:pt x="676" y="153"/>
                    </a:cubicBezTo>
                    <a:cubicBezTo>
                      <a:pt x="677" y="152"/>
                      <a:pt x="680" y="157"/>
                      <a:pt x="679" y="157"/>
                    </a:cubicBezTo>
                    <a:close/>
                    <a:moveTo>
                      <a:pt x="679" y="148"/>
                    </a:moveTo>
                    <a:cubicBezTo>
                      <a:pt x="679" y="149"/>
                      <a:pt x="675" y="144"/>
                      <a:pt x="676" y="145"/>
                    </a:cubicBezTo>
                    <a:cubicBezTo>
                      <a:pt x="676" y="143"/>
                      <a:pt x="678" y="147"/>
                      <a:pt x="679" y="148"/>
                    </a:cubicBezTo>
                    <a:close/>
                    <a:moveTo>
                      <a:pt x="673" y="136"/>
                    </a:moveTo>
                    <a:cubicBezTo>
                      <a:pt x="671" y="136"/>
                      <a:pt x="669" y="132"/>
                      <a:pt x="668" y="130"/>
                    </a:cubicBezTo>
                    <a:cubicBezTo>
                      <a:pt x="669" y="129"/>
                      <a:pt x="672" y="135"/>
                      <a:pt x="673" y="136"/>
                    </a:cubicBezTo>
                    <a:close/>
                    <a:moveTo>
                      <a:pt x="661" y="146"/>
                    </a:moveTo>
                    <a:cubicBezTo>
                      <a:pt x="659" y="145"/>
                      <a:pt x="657" y="142"/>
                      <a:pt x="657" y="141"/>
                    </a:cubicBezTo>
                    <a:cubicBezTo>
                      <a:pt x="658" y="143"/>
                      <a:pt x="661" y="145"/>
                      <a:pt x="661" y="146"/>
                    </a:cubicBezTo>
                    <a:close/>
                    <a:moveTo>
                      <a:pt x="646" y="149"/>
                    </a:moveTo>
                    <a:cubicBezTo>
                      <a:pt x="645" y="149"/>
                      <a:pt x="645" y="149"/>
                      <a:pt x="645" y="151"/>
                    </a:cubicBezTo>
                    <a:cubicBezTo>
                      <a:pt x="642" y="148"/>
                      <a:pt x="642" y="146"/>
                      <a:pt x="640" y="146"/>
                    </a:cubicBezTo>
                    <a:cubicBezTo>
                      <a:pt x="638" y="143"/>
                      <a:pt x="638" y="138"/>
                      <a:pt x="641" y="142"/>
                    </a:cubicBezTo>
                    <a:cubicBezTo>
                      <a:pt x="640" y="143"/>
                      <a:pt x="646" y="147"/>
                      <a:pt x="646" y="149"/>
                    </a:cubicBezTo>
                    <a:close/>
                    <a:moveTo>
                      <a:pt x="652" y="136"/>
                    </a:moveTo>
                    <a:cubicBezTo>
                      <a:pt x="652" y="136"/>
                      <a:pt x="650" y="133"/>
                      <a:pt x="648" y="132"/>
                    </a:cubicBezTo>
                    <a:cubicBezTo>
                      <a:pt x="649" y="131"/>
                      <a:pt x="652" y="134"/>
                      <a:pt x="652" y="136"/>
                    </a:cubicBezTo>
                    <a:close/>
                    <a:moveTo>
                      <a:pt x="646" y="144"/>
                    </a:moveTo>
                    <a:cubicBezTo>
                      <a:pt x="645" y="145"/>
                      <a:pt x="643" y="142"/>
                      <a:pt x="644" y="143"/>
                    </a:cubicBezTo>
                    <a:cubicBezTo>
                      <a:pt x="643" y="143"/>
                      <a:pt x="642" y="142"/>
                      <a:pt x="641" y="140"/>
                    </a:cubicBezTo>
                    <a:cubicBezTo>
                      <a:pt x="642" y="138"/>
                      <a:pt x="645" y="143"/>
                      <a:pt x="646" y="144"/>
                    </a:cubicBezTo>
                    <a:close/>
                    <a:moveTo>
                      <a:pt x="653" y="126"/>
                    </a:moveTo>
                    <a:cubicBezTo>
                      <a:pt x="654" y="127"/>
                      <a:pt x="650" y="122"/>
                      <a:pt x="651" y="125"/>
                    </a:cubicBezTo>
                    <a:cubicBezTo>
                      <a:pt x="649" y="123"/>
                      <a:pt x="649" y="122"/>
                      <a:pt x="647" y="120"/>
                    </a:cubicBezTo>
                    <a:cubicBezTo>
                      <a:pt x="648" y="120"/>
                      <a:pt x="648" y="120"/>
                      <a:pt x="648" y="120"/>
                    </a:cubicBezTo>
                    <a:cubicBezTo>
                      <a:pt x="646" y="118"/>
                      <a:pt x="644" y="117"/>
                      <a:pt x="642" y="115"/>
                    </a:cubicBezTo>
                    <a:cubicBezTo>
                      <a:pt x="642" y="114"/>
                      <a:pt x="642" y="115"/>
                      <a:pt x="642" y="115"/>
                    </a:cubicBezTo>
                    <a:cubicBezTo>
                      <a:pt x="640" y="113"/>
                      <a:pt x="642" y="115"/>
                      <a:pt x="642" y="114"/>
                    </a:cubicBezTo>
                    <a:cubicBezTo>
                      <a:pt x="650" y="121"/>
                      <a:pt x="650" y="121"/>
                      <a:pt x="650" y="121"/>
                    </a:cubicBezTo>
                    <a:cubicBezTo>
                      <a:pt x="649" y="123"/>
                      <a:pt x="651" y="124"/>
                      <a:pt x="653" y="126"/>
                    </a:cubicBezTo>
                    <a:close/>
                    <a:moveTo>
                      <a:pt x="647" y="130"/>
                    </a:moveTo>
                    <a:cubicBezTo>
                      <a:pt x="646" y="129"/>
                      <a:pt x="645" y="128"/>
                      <a:pt x="644" y="127"/>
                    </a:cubicBezTo>
                    <a:cubicBezTo>
                      <a:pt x="645" y="127"/>
                      <a:pt x="646" y="127"/>
                      <a:pt x="647" y="128"/>
                    </a:cubicBezTo>
                    <a:cubicBezTo>
                      <a:pt x="647" y="129"/>
                      <a:pt x="647" y="130"/>
                      <a:pt x="647" y="130"/>
                    </a:cubicBezTo>
                    <a:close/>
                    <a:moveTo>
                      <a:pt x="643" y="126"/>
                    </a:moveTo>
                    <a:cubicBezTo>
                      <a:pt x="640" y="124"/>
                      <a:pt x="635" y="117"/>
                      <a:pt x="631" y="115"/>
                    </a:cubicBezTo>
                    <a:cubicBezTo>
                      <a:pt x="628" y="113"/>
                      <a:pt x="628" y="113"/>
                      <a:pt x="627" y="110"/>
                    </a:cubicBezTo>
                    <a:cubicBezTo>
                      <a:pt x="628" y="109"/>
                      <a:pt x="630" y="112"/>
                      <a:pt x="630" y="113"/>
                    </a:cubicBezTo>
                    <a:cubicBezTo>
                      <a:pt x="631" y="113"/>
                      <a:pt x="633" y="115"/>
                      <a:pt x="635" y="116"/>
                    </a:cubicBezTo>
                    <a:cubicBezTo>
                      <a:pt x="637" y="118"/>
                      <a:pt x="638" y="120"/>
                      <a:pt x="640" y="121"/>
                    </a:cubicBezTo>
                    <a:cubicBezTo>
                      <a:pt x="639" y="123"/>
                      <a:pt x="642" y="124"/>
                      <a:pt x="643" y="126"/>
                    </a:cubicBezTo>
                    <a:close/>
                    <a:moveTo>
                      <a:pt x="633" y="118"/>
                    </a:moveTo>
                    <a:cubicBezTo>
                      <a:pt x="633" y="120"/>
                      <a:pt x="629" y="115"/>
                      <a:pt x="628" y="115"/>
                    </a:cubicBezTo>
                    <a:cubicBezTo>
                      <a:pt x="630" y="114"/>
                      <a:pt x="631" y="117"/>
                      <a:pt x="633" y="118"/>
                    </a:cubicBezTo>
                    <a:close/>
                    <a:moveTo>
                      <a:pt x="623" y="116"/>
                    </a:moveTo>
                    <a:cubicBezTo>
                      <a:pt x="620" y="114"/>
                      <a:pt x="622" y="115"/>
                      <a:pt x="621" y="113"/>
                    </a:cubicBezTo>
                    <a:cubicBezTo>
                      <a:pt x="622" y="114"/>
                      <a:pt x="624" y="115"/>
                      <a:pt x="625" y="116"/>
                    </a:cubicBezTo>
                    <a:cubicBezTo>
                      <a:pt x="624" y="117"/>
                      <a:pt x="623" y="116"/>
                      <a:pt x="623" y="115"/>
                    </a:cubicBezTo>
                    <a:cubicBezTo>
                      <a:pt x="623" y="115"/>
                      <a:pt x="622" y="116"/>
                      <a:pt x="623" y="116"/>
                    </a:cubicBezTo>
                    <a:close/>
                    <a:moveTo>
                      <a:pt x="622" y="112"/>
                    </a:moveTo>
                    <a:cubicBezTo>
                      <a:pt x="622" y="112"/>
                      <a:pt x="620" y="110"/>
                      <a:pt x="619" y="110"/>
                    </a:cubicBezTo>
                    <a:cubicBezTo>
                      <a:pt x="619" y="110"/>
                      <a:pt x="619" y="110"/>
                      <a:pt x="619" y="111"/>
                    </a:cubicBezTo>
                    <a:cubicBezTo>
                      <a:pt x="615" y="109"/>
                      <a:pt x="620" y="109"/>
                      <a:pt x="622" y="112"/>
                    </a:cubicBezTo>
                    <a:close/>
                    <a:moveTo>
                      <a:pt x="618" y="105"/>
                    </a:moveTo>
                    <a:cubicBezTo>
                      <a:pt x="616" y="103"/>
                      <a:pt x="621" y="108"/>
                      <a:pt x="619" y="105"/>
                    </a:cubicBezTo>
                    <a:cubicBezTo>
                      <a:pt x="620" y="106"/>
                      <a:pt x="622" y="108"/>
                      <a:pt x="623" y="109"/>
                    </a:cubicBezTo>
                    <a:cubicBezTo>
                      <a:pt x="623" y="109"/>
                      <a:pt x="622" y="108"/>
                      <a:pt x="621" y="108"/>
                    </a:cubicBezTo>
                    <a:cubicBezTo>
                      <a:pt x="620" y="107"/>
                      <a:pt x="620" y="108"/>
                      <a:pt x="619" y="107"/>
                    </a:cubicBezTo>
                    <a:cubicBezTo>
                      <a:pt x="619" y="107"/>
                      <a:pt x="620" y="107"/>
                      <a:pt x="618" y="105"/>
                    </a:cubicBezTo>
                    <a:close/>
                    <a:moveTo>
                      <a:pt x="624" y="97"/>
                    </a:moveTo>
                    <a:cubicBezTo>
                      <a:pt x="624" y="98"/>
                      <a:pt x="623" y="98"/>
                      <a:pt x="622" y="98"/>
                    </a:cubicBezTo>
                    <a:cubicBezTo>
                      <a:pt x="620" y="96"/>
                      <a:pt x="619" y="95"/>
                      <a:pt x="620" y="94"/>
                    </a:cubicBezTo>
                    <a:cubicBezTo>
                      <a:pt x="621" y="95"/>
                      <a:pt x="623" y="96"/>
                      <a:pt x="624" y="97"/>
                    </a:cubicBezTo>
                    <a:close/>
                    <a:moveTo>
                      <a:pt x="619" y="96"/>
                    </a:moveTo>
                    <a:cubicBezTo>
                      <a:pt x="616" y="91"/>
                      <a:pt x="611" y="87"/>
                      <a:pt x="606" y="84"/>
                    </a:cubicBezTo>
                    <a:cubicBezTo>
                      <a:pt x="611" y="85"/>
                      <a:pt x="615" y="91"/>
                      <a:pt x="619" y="93"/>
                    </a:cubicBezTo>
                    <a:cubicBezTo>
                      <a:pt x="616" y="92"/>
                      <a:pt x="620" y="95"/>
                      <a:pt x="619" y="96"/>
                    </a:cubicBezTo>
                    <a:close/>
                    <a:moveTo>
                      <a:pt x="594" y="115"/>
                    </a:moveTo>
                    <a:cubicBezTo>
                      <a:pt x="593" y="115"/>
                      <a:pt x="593" y="115"/>
                      <a:pt x="593" y="115"/>
                    </a:cubicBezTo>
                    <a:cubicBezTo>
                      <a:pt x="591" y="114"/>
                      <a:pt x="589" y="113"/>
                      <a:pt x="590" y="112"/>
                    </a:cubicBezTo>
                    <a:cubicBezTo>
                      <a:pt x="591" y="113"/>
                      <a:pt x="592" y="114"/>
                      <a:pt x="594" y="115"/>
                    </a:cubicBezTo>
                    <a:close/>
                    <a:moveTo>
                      <a:pt x="605" y="83"/>
                    </a:moveTo>
                    <a:cubicBezTo>
                      <a:pt x="603" y="82"/>
                      <a:pt x="604" y="82"/>
                      <a:pt x="601" y="80"/>
                    </a:cubicBezTo>
                    <a:cubicBezTo>
                      <a:pt x="601" y="79"/>
                      <a:pt x="606" y="83"/>
                      <a:pt x="605" y="83"/>
                    </a:cubicBezTo>
                    <a:close/>
                    <a:moveTo>
                      <a:pt x="603" y="86"/>
                    </a:moveTo>
                    <a:cubicBezTo>
                      <a:pt x="602" y="87"/>
                      <a:pt x="599" y="84"/>
                      <a:pt x="598" y="84"/>
                    </a:cubicBezTo>
                    <a:cubicBezTo>
                      <a:pt x="599" y="84"/>
                      <a:pt x="601" y="85"/>
                      <a:pt x="603" y="86"/>
                    </a:cubicBezTo>
                    <a:close/>
                    <a:moveTo>
                      <a:pt x="589" y="112"/>
                    </a:moveTo>
                    <a:cubicBezTo>
                      <a:pt x="587" y="111"/>
                      <a:pt x="587" y="110"/>
                      <a:pt x="585" y="109"/>
                    </a:cubicBezTo>
                    <a:cubicBezTo>
                      <a:pt x="585" y="108"/>
                      <a:pt x="586" y="109"/>
                      <a:pt x="586" y="109"/>
                    </a:cubicBezTo>
                    <a:cubicBezTo>
                      <a:pt x="586" y="108"/>
                      <a:pt x="584" y="107"/>
                      <a:pt x="583" y="106"/>
                    </a:cubicBezTo>
                    <a:cubicBezTo>
                      <a:pt x="582" y="105"/>
                      <a:pt x="582" y="104"/>
                      <a:pt x="583" y="104"/>
                    </a:cubicBezTo>
                    <a:cubicBezTo>
                      <a:pt x="584" y="105"/>
                      <a:pt x="584" y="106"/>
                      <a:pt x="584" y="107"/>
                    </a:cubicBezTo>
                    <a:cubicBezTo>
                      <a:pt x="586" y="107"/>
                      <a:pt x="587" y="108"/>
                      <a:pt x="589" y="110"/>
                    </a:cubicBezTo>
                    <a:cubicBezTo>
                      <a:pt x="589" y="111"/>
                      <a:pt x="588" y="110"/>
                      <a:pt x="587" y="109"/>
                    </a:cubicBezTo>
                    <a:cubicBezTo>
                      <a:pt x="586" y="110"/>
                      <a:pt x="591" y="112"/>
                      <a:pt x="589" y="112"/>
                    </a:cubicBezTo>
                    <a:close/>
                    <a:moveTo>
                      <a:pt x="587" y="111"/>
                    </a:moveTo>
                    <a:cubicBezTo>
                      <a:pt x="586" y="111"/>
                      <a:pt x="586" y="111"/>
                      <a:pt x="585" y="111"/>
                    </a:cubicBezTo>
                    <a:cubicBezTo>
                      <a:pt x="582" y="109"/>
                      <a:pt x="584" y="108"/>
                      <a:pt x="581" y="106"/>
                    </a:cubicBezTo>
                    <a:cubicBezTo>
                      <a:pt x="581" y="105"/>
                      <a:pt x="583" y="107"/>
                      <a:pt x="583" y="106"/>
                    </a:cubicBezTo>
                    <a:cubicBezTo>
                      <a:pt x="585" y="109"/>
                      <a:pt x="582" y="108"/>
                      <a:pt x="587" y="111"/>
                    </a:cubicBezTo>
                    <a:close/>
                    <a:moveTo>
                      <a:pt x="569" y="137"/>
                    </a:moveTo>
                    <a:cubicBezTo>
                      <a:pt x="569" y="138"/>
                      <a:pt x="568" y="137"/>
                      <a:pt x="568" y="138"/>
                    </a:cubicBezTo>
                    <a:cubicBezTo>
                      <a:pt x="567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67" y="137"/>
                      <a:pt x="568" y="136"/>
                      <a:pt x="569" y="137"/>
                    </a:cubicBezTo>
                    <a:close/>
                    <a:moveTo>
                      <a:pt x="580" y="103"/>
                    </a:moveTo>
                    <a:cubicBezTo>
                      <a:pt x="578" y="103"/>
                      <a:pt x="573" y="99"/>
                      <a:pt x="570" y="97"/>
                    </a:cubicBezTo>
                    <a:cubicBezTo>
                      <a:pt x="573" y="97"/>
                      <a:pt x="576" y="101"/>
                      <a:pt x="580" y="103"/>
                    </a:cubicBezTo>
                    <a:close/>
                    <a:moveTo>
                      <a:pt x="587" y="78"/>
                    </a:moveTo>
                    <a:cubicBezTo>
                      <a:pt x="585" y="79"/>
                      <a:pt x="578" y="74"/>
                      <a:pt x="575" y="72"/>
                    </a:cubicBezTo>
                    <a:cubicBezTo>
                      <a:pt x="575" y="71"/>
                      <a:pt x="577" y="72"/>
                      <a:pt x="579" y="72"/>
                    </a:cubicBezTo>
                    <a:cubicBezTo>
                      <a:pt x="583" y="75"/>
                      <a:pt x="585" y="76"/>
                      <a:pt x="587" y="78"/>
                    </a:cubicBezTo>
                    <a:close/>
                    <a:moveTo>
                      <a:pt x="562" y="131"/>
                    </a:moveTo>
                    <a:cubicBezTo>
                      <a:pt x="560" y="131"/>
                      <a:pt x="555" y="127"/>
                      <a:pt x="554" y="126"/>
                    </a:cubicBezTo>
                    <a:cubicBezTo>
                      <a:pt x="556" y="126"/>
                      <a:pt x="561" y="130"/>
                      <a:pt x="562" y="131"/>
                    </a:cubicBezTo>
                    <a:close/>
                    <a:moveTo>
                      <a:pt x="568" y="95"/>
                    </a:moveTo>
                    <a:cubicBezTo>
                      <a:pt x="568" y="96"/>
                      <a:pt x="569" y="95"/>
                      <a:pt x="570" y="96"/>
                    </a:cubicBezTo>
                    <a:cubicBezTo>
                      <a:pt x="568" y="97"/>
                      <a:pt x="567" y="94"/>
                      <a:pt x="565" y="95"/>
                    </a:cubicBezTo>
                    <a:cubicBezTo>
                      <a:pt x="564" y="94"/>
                      <a:pt x="567" y="94"/>
                      <a:pt x="568" y="95"/>
                    </a:cubicBezTo>
                    <a:close/>
                    <a:moveTo>
                      <a:pt x="574" y="71"/>
                    </a:moveTo>
                    <a:cubicBezTo>
                      <a:pt x="574" y="72"/>
                      <a:pt x="574" y="72"/>
                      <a:pt x="574" y="72"/>
                    </a:cubicBezTo>
                    <a:cubicBezTo>
                      <a:pt x="571" y="71"/>
                      <a:pt x="572" y="70"/>
                      <a:pt x="572" y="69"/>
                    </a:cubicBezTo>
                    <a:cubicBezTo>
                      <a:pt x="572" y="69"/>
                      <a:pt x="573" y="70"/>
                      <a:pt x="574" y="71"/>
                    </a:cubicBezTo>
                    <a:close/>
                    <a:moveTo>
                      <a:pt x="565" y="93"/>
                    </a:moveTo>
                    <a:cubicBezTo>
                      <a:pt x="564" y="93"/>
                      <a:pt x="560" y="92"/>
                      <a:pt x="559" y="91"/>
                    </a:cubicBezTo>
                    <a:cubicBezTo>
                      <a:pt x="561" y="90"/>
                      <a:pt x="562" y="92"/>
                      <a:pt x="565" y="93"/>
                    </a:cubicBezTo>
                    <a:close/>
                    <a:moveTo>
                      <a:pt x="552" y="123"/>
                    </a:moveTo>
                    <a:cubicBezTo>
                      <a:pt x="551" y="124"/>
                      <a:pt x="549" y="123"/>
                      <a:pt x="548" y="122"/>
                    </a:cubicBezTo>
                    <a:cubicBezTo>
                      <a:pt x="548" y="121"/>
                      <a:pt x="550" y="123"/>
                      <a:pt x="552" y="123"/>
                    </a:cubicBezTo>
                    <a:close/>
                    <a:moveTo>
                      <a:pt x="566" y="79"/>
                    </a:moveTo>
                    <a:cubicBezTo>
                      <a:pt x="566" y="80"/>
                      <a:pt x="566" y="80"/>
                      <a:pt x="565" y="80"/>
                    </a:cubicBezTo>
                    <a:cubicBezTo>
                      <a:pt x="561" y="78"/>
                      <a:pt x="563" y="76"/>
                      <a:pt x="566" y="79"/>
                    </a:cubicBezTo>
                    <a:close/>
                    <a:moveTo>
                      <a:pt x="553" y="80"/>
                    </a:moveTo>
                    <a:cubicBezTo>
                      <a:pt x="555" y="80"/>
                      <a:pt x="558" y="82"/>
                      <a:pt x="560" y="82"/>
                    </a:cubicBezTo>
                    <a:cubicBezTo>
                      <a:pt x="562" y="83"/>
                      <a:pt x="560" y="84"/>
                      <a:pt x="563" y="85"/>
                    </a:cubicBezTo>
                    <a:cubicBezTo>
                      <a:pt x="560" y="84"/>
                      <a:pt x="557" y="83"/>
                      <a:pt x="556" y="84"/>
                    </a:cubicBezTo>
                    <a:cubicBezTo>
                      <a:pt x="559" y="85"/>
                      <a:pt x="560" y="84"/>
                      <a:pt x="564" y="87"/>
                    </a:cubicBezTo>
                    <a:cubicBezTo>
                      <a:pt x="563" y="87"/>
                      <a:pt x="562" y="87"/>
                      <a:pt x="562" y="87"/>
                    </a:cubicBezTo>
                    <a:cubicBezTo>
                      <a:pt x="560" y="86"/>
                      <a:pt x="561" y="86"/>
                      <a:pt x="559" y="85"/>
                    </a:cubicBezTo>
                    <a:cubicBezTo>
                      <a:pt x="561" y="87"/>
                      <a:pt x="552" y="83"/>
                      <a:pt x="550" y="81"/>
                    </a:cubicBezTo>
                    <a:cubicBezTo>
                      <a:pt x="551" y="80"/>
                      <a:pt x="552" y="82"/>
                      <a:pt x="554" y="83"/>
                    </a:cubicBezTo>
                    <a:cubicBezTo>
                      <a:pt x="555" y="83"/>
                      <a:pt x="555" y="82"/>
                      <a:pt x="556" y="82"/>
                    </a:cubicBezTo>
                    <a:cubicBezTo>
                      <a:pt x="556" y="82"/>
                      <a:pt x="553" y="81"/>
                      <a:pt x="552" y="80"/>
                    </a:cubicBezTo>
                    <a:cubicBezTo>
                      <a:pt x="550" y="79"/>
                      <a:pt x="552" y="79"/>
                      <a:pt x="550" y="78"/>
                    </a:cubicBezTo>
                    <a:cubicBezTo>
                      <a:pt x="551" y="77"/>
                      <a:pt x="553" y="79"/>
                      <a:pt x="553" y="80"/>
                    </a:cubicBezTo>
                    <a:close/>
                    <a:moveTo>
                      <a:pt x="527" y="152"/>
                    </a:moveTo>
                    <a:cubicBezTo>
                      <a:pt x="527" y="152"/>
                      <a:pt x="526" y="151"/>
                      <a:pt x="527" y="152"/>
                    </a:cubicBezTo>
                    <a:cubicBezTo>
                      <a:pt x="526" y="152"/>
                      <a:pt x="524" y="151"/>
                      <a:pt x="524" y="151"/>
                    </a:cubicBezTo>
                    <a:cubicBezTo>
                      <a:pt x="523" y="149"/>
                      <a:pt x="527" y="152"/>
                      <a:pt x="525" y="151"/>
                    </a:cubicBezTo>
                    <a:cubicBezTo>
                      <a:pt x="526" y="150"/>
                      <a:pt x="527" y="151"/>
                      <a:pt x="527" y="152"/>
                    </a:cubicBezTo>
                    <a:close/>
                    <a:moveTo>
                      <a:pt x="547" y="80"/>
                    </a:moveTo>
                    <a:cubicBezTo>
                      <a:pt x="547" y="80"/>
                      <a:pt x="547" y="80"/>
                      <a:pt x="548" y="80"/>
                    </a:cubicBezTo>
                    <a:cubicBezTo>
                      <a:pt x="548" y="80"/>
                      <a:pt x="546" y="79"/>
                      <a:pt x="547" y="79"/>
                    </a:cubicBezTo>
                    <a:cubicBezTo>
                      <a:pt x="551" y="81"/>
                      <a:pt x="548" y="82"/>
                      <a:pt x="552" y="83"/>
                    </a:cubicBezTo>
                    <a:cubicBezTo>
                      <a:pt x="546" y="81"/>
                      <a:pt x="539" y="76"/>
                      <a:pt x="531" y="73"/>
                    </a:cubicBezTo>
                    <a:cubicBezTo>
                      <a:pt x="531" y="73"/>
                      <a:pt x="530" y="73"/>
                      <a:pt x="530" y="73"/>
                    </a:cubicBezTo>
                    <a:cubicBezTo>
                      <a:pt x="531" y="72"/>
                      <a:pt x="533" y="73"/>
                      <a:pt x="533" y="72"/>
                    </a:cubicBezTo>
                    <a:cubicBezTo>
                      <a:pt x="534" y="72"/>
                      <a:pt x="534" y="73"/>
                      <a:pt x="534" y="73"/>
                    </a:cubicBezTo>
                    <a:cubicBezTo>
                      <a:pt x="536" y="74"/>
                      <a:pt x="536" y="73"/>
                      <a:pt x="539" y="75"/>
                    </a:cubicBezTo>
                    <a:cubicBezTo>
                      <a:pt x="540" y="78"/>
                      <a:pt x="546" y="78"/>
                      <a:pt x="547" y="80"/>
                    </a:cubicBezTo>
                    <a:close/>
                    <a:moveTo>
                      <a:pt x="548" y="76"/>
                    </a:moveTo>
                    <a:cubicBezTo>
                      <a:pt x="547" y="76"/>
                      <a:pt x="548" y="77"/>
                      <a:pt x="548" y="78"/>
                    </a:cubicBezTo>
                    <a:cubicBezTo>
                      <a:pt x="546" y="75"/>
                      <a:pt x="537" y="73"/>
                      <a:pt x="536" y="72"/>
                    </a:cubicBezTo>
                    <a:cubicBezTo>
                      <a:pt x="540" y="72"/>
                      <a:pt x="545" y="76"/>
                      <a:pt x="548" y="76"/>
                    </a:cubicBezTo>
                    <a:close/>
                    <a:moveTo>
                      <a:pt x="544" y="66"/>
                    </a:moveTo>
                    <a:cubicBezTo>
                      <a:pt x="545" y="67"/>
                      <a:pt x="542" y="65"/>
                      <a:pt x="540" y="64"/>
                    </a:cubicBezTo>
                    <a:cubicBezTo>
                      <a:pt x="540" y="63"/>
                      <a:pt x="543" y="65"/>
                      <a:pt x="544" y="66"/>
                    </a:cubicBezTo>
                    <a:close/>
                    <a:moveTo>
                      <a:pt x="544" y="72"/>
                    </a:moveTo>
                    <a:cubicBezTo>
                      <a:pt x="543" y="73"/>
                      <a:pt x="543" y="73"/>
                      <a:pt x="543" y="73"/>
                    </a:cubicBezTo>
                    <a:cubicBezTo>
                      <a:pt x="539" y="71"/>
                      <a:pt x="540" y="70"/>
                      <a:pt x="544" y="72"/>
                    </a:cubicBezTo>
                    <a:close/>
                    <a:moveTo>
                      <a:pt x="517" y="144"/>
                    </a:moveTo>
                    <a:cubicBezTo>
                      <a:pt x="516" y="144"/>
                      <a:pt x="515" y="144"/>
                      <a:pt x="514" y="144"/>
                    </a:cubicBezTo>
                    <a:cubicBezTo>
                      <a:pt x="512" y="143"/>
                      <a:pt x="514" y="143"/>
                      <a:pt x="514" y="142"/>
                    </a:cubicBezTo>
                    <a:cubicBezTo>
                      <a:pt x="515" y="143"/>
                      <a:pt x="516" y="143"/>
                      <a:pt x="517" y="144"/>
                    </a:cubicBezTo>
                    <a:close/>
                    <a:moveTo>
                      <a:pt x="536" y="70"/>
                    </a:moveTo>
                    <a:cubicBezTo>
                      <a:pt x="538" y="70"/>
                      <a:pt x="536" y="69"/>
                      <a:pt x="538" y="69"/>
                    </a:cubicBezTo>
                    <a:cubicBezTo>
                      <a:pt x="539" y="69"/>
                      <a:pt x="539" y="72"/>
                      <a:pt x="536" y="70"/>
                    </a:cubicBezTo>
                    <a:close/>
                    <a:moveTo>
                      <a:pt x="539" y="62"/>
                    </a:moveTo>
                    <a:cubicBezTo>
                      <a:pt x="539" y="63"/>
                      <a:pt x="534" y="61"/>
                      <a:pt x="535" y="60"/>
                    </a:cubicBezTo>
                    <a:cubicBezTo>
                      <a:pt x="537" y="61"/>
                      <a:pt x="538" y="62"/>
                      <a:pt x="539" y="62"/>
                    </a:cubicBezTo>
                    <a:close/>
                    <a:moveTo>
                      <a:pt x="512" y="141"/>
                    </a:moveTo>
                    <a:cubicBezTo>
                      <a:pt x="513" y="142"/>
                      <a:pt x="511" y="141"/>
                      <a:pt x="512" y="142"/>
                    </a:cubicBezTo>
                    <a:cubicBezTo>
                      <a:pt x="512" y="143"/>
                      <a:pt x="509" y="141"/>
                      <a:pt x="509" y="142"/>
                    </a:cubicBezTo>
                    <a:cubicBezTo>
                      <a:pt x="508" y="141"/>
                      <a:pt x="508" y="141"/>
                      <a:pt x="507" y="140"/>
                    </a:cubicBezTo>
                    <a:cubicBezTo>
                      <a:pt x="506" y="140"/>
                      <a:pt x="508" y="141"/>
                      <a:pt x="506" y="141"/>
                    </a:cubicBezTo>
                    <a:cubicBezTo>
                      <a:pt x="506" y="140"/>
                      <a:pt x="506" y="140"/>
                      <a:pt x="505" y="140"/>
                    </a:cubicBezTo>
                    <a:cubicBezTo>
                      <a:pt x="505" y="140"/>
                      <a:pt x="506" y="139"/>
                      <a:pt x="506" y="139"/>
                    </a:cubicBezTo>
                    <a:cubicBezTo>
                      <a:pt x="503" y="139"/>
                      <a:pt x="505" y="139"/>
                      <a:pt x="502" y="138"/>
                    </a:cubicBezTo>
                    <a:cubicBezTo>
                      <a:pt x="502" y="137"/>
                      <a:pt x="504" y="138"/>
                      <a:pt x="505" y="138"/>
                    </a:cubicBezTo>
                    <a:cubicBezTo>
                      <a:pt x="505" y="138"/>
                      <a:pt x="505" y="137"/>
                      <a:pt x="504" y="137"/>
                    </a:cubicBezTo>
                    <a:cubicBezTo>
                      <a:pt x="506" y="137"/>
                      <a:pt x="506" y="139"/>
                      <a:pt x="509" y="139"/>
                    </a:cubicBezTo>
                    <a:cubicBezTo>
                      <a:pt x="507" y="140"/>
                      <a:pt x="510" y="140"/>
                      <a:pt x="512" y="141"/>
                    </a:cubicBezTo>
                    <a:close/>
                    <a:moveTo>
                      <a:pt x="522" y="105"/>
                    </a:moveTo>
                    <a:cubicBezTo>
                      <a:pt x="521" y="106"/>
                      <a:pt x="520" y="104"/>
                      <a:pt x="518" y="104"/>
                    </a:cubicBezTo>
                    <a:cubicBezTo>
                      <a:pt x="518" y="103"/>
                      <a:pt x="520" y="105"/>
                      <a:pt x="522" y="105"/>
                    </a:cubicBezTo>
                    <a:close/>
                    <a:moveTo>
                      <a:pt x="530" y="70"/>
                    </a:moveTo>
                    <a:cubicBezTo>
                      <a:pt x="531" y="71"/>
                      <a:pt x="528" y="70"/>
                      <a:pt x="527" y="69"/>
                    </a:cubicBezTo>
                    <a:cubicBezTo>
                      <a:pt x="527" y="69"/>
                      <a:pt x="529" y="69"/>
                      <a:pt x="530" y="70"/>
                    </a:cubicBezTo>
                    <a:close/>
                    <a:moveTo>
                      <a:pt x="527" y="74"/>
                    </a:moveTo>
                    <a:cubicBezTo>
                      <a:pt x="526" y="73"/>
                      <a:pt x="526" y="72"/>
                      <a:pt x="523" y="71"/>
                    </a:cubicBezTo>
                    <a:cubicBezTo>
                      <a:pt x="523" y="69"/>
                      <a:pt x="528" y="73"/>
                      <a:pt x="527" y="74"/>
                    </a:cubicBezTo>
                    <a:close/>
                    <a:moveTo>
                      <a:pt x="516" y="116"/>
                    </a:moveTo>
                    <a:cubicBezTo>
                      <a:pt x="516" y="116"/>
                      <a:pt x="515" y="116"/>
                      <a:pt x="515" y="116"/>
                    </a:cubicBezTo>
                    <a:cubicBezTo>
                      <a:pt x="514" y="116"/>
                      <a:pt x="515" y="116"/>
                      <a:pt x="515" y="117"/>
                    </a:cubicBezTo>
                    <a:cubicBezTo>
                      <a:pt x="514" y="117"/>
                      <a:pt x="513" y="116"/>
                      <a:pt x="513" y="115"/>
                    </a:cubicBezTo>
                    <a:cubicBezTo>
                      <a:pt x="513" y="115"/>
                      <a:pt x="515" y="116"/>
                      <a:pt x="516" y="116"/>
                    </a:cubicBezTo>
                    <a:close/>
                    <a:moveTo>
                      <a:pt x="505" y="48"/>
                    </a:moveTo>
                    <a:cubicBezTo>
                      <a:pt x="507" y="48"/>
                      <a:pt x="498" y="46"/>
                      <a:pt x="503" y="46"/>
                    </a:cubicBezTo>
                    <a:cubicBezTo>
                      <a:pt x="502" y="45"/>
                      <a:pt x="501" y="46"/>
                      <a:pt x="500" y="45"/>
                    </a:cubicBezTo>
                    <a:cubicBezTo>
                      <a:pt x="500" y="45"/>
                      <a:pt x="501" y="46"/>
                      <a:pt x="501" y="46"/>
                    </a:cubicBezTo>
                    <a:cubicBezTo>
                      <a:pt x="498" y="45"/>
                      <a:pt x="495" y="44"/>
                      <a:pt x="495" y="45"/>
                    </a:cubicBezTo>
                    <a:cubicBezTo>
                      <a:pt x="493" y="44"/>
                      <a:pt x="492" y="44"/>
                      <a:pt x="489" y="44"/>
                    </a:cubicBezTo>
                    <a:cubicBezTo>
                      <a:pt x="489" y="42"/>
                      <a:pt x="493" y="44"/>
                      <a:pt x="494" y="44"/>
                    </a:cubicBezTo>
                    <a:cubicBezTo>
                      <a:pt x="492" y="42"/>
                      <a:pt x="490" y="43"/>
                      <a:pt x="488" y="41"/>
                    </a:cubicBezTo>
                    <a:cubicBezTo>
                      <a:pt x="487" y="42"/>
                      <a:pt x="491" y="42"/>
                      <a:pt x="490" y="43"/>
                    </a:cubicBezTo>
                    <a:cubicBezTo>
                      <a:pt x="487" y="42"/>
                      <a:pt x="486" y="41"/>
                      <a:pt x="484" y="41"/>
                    </a:cubicBezTo>
                    <a:cubicBezTo>
                      <a:pt x="482" y="39"/>
                      <a:pt x="486" y="41"/>
                      <a:pt x="486" y="40"/>
                    </a:cubicBezTo>
                    <a:cubicBezTo>
                      <a:pt x="485" y="39"/>
                      <a:pt x="483" y="40"/>
                      <a:pt x="482" y="39"/>
                    </a:cubicBezTo>
                    <a:cubicBezTo>
                      <a:pt x="480" y="39"/>
                      <a:pt x="485" y="41"/>
                      <a:pt x="482" y="41"/>
                    </a:cubicBezTo>
                    <a:cubicBezTo>
                      <a:pt x="480" y="39"/>
                      <a:pt x="480" y="39"/>
                      <a:pt x="476" y="38"/>
                    </a:cubicBezTo>
                    <a:cubicBezTo>
                      <a:pt x="477" y="38"/>
                      <a:pt x="477" y="38"/>
                      <a:pt x="477" y="37"/>
                    </a:cubicBezTo>
                    <a:cubicBezTo>
                      <a:pt x="474" y="37"/>
                      <a:pt x="476" y="38"/>
                      <a:pt x="474" y="38"/>
                    </a:cubicBezTo>
                    <a:cubicBezTo>
                      <a:pt x="467" y="34"/>
                      <a:pt x="459" y="35"/>
                      <a:pt x="452" y="33"/>
                    </a:cubicBezTo>
                    <a:cubicBezTo>
                      <a:pt x="451" y="34"/>
                      <a:pt x="445" y="33"/>
                      <a:pt x="446" y="31"/>
                    </a:cubicBezTo>
                    <a:cubicBezTo>
                      <a:pt x="443" y="32"/>
                      <a:pt x="444" y="32"/>
                      <a:pt x="440" y="32"/>
                    </a:cubicBezTo>
                    <a:cubicBezTo>
                      <a:pt x="439" y="30"/>
                      <a:pt x="435" y="30"/>
                      <a:pt x="430" y="30"/>
                    </a:cubicBezTo>
                    <a:cubicBezTo>
                      <a:pt x="426" y="30"/>
                      <a:pt x="421" y="30"/>
                      <a:pt x="418" y="29"/>
                    </a:cubicBezTo>
                    <a:cubicBezTo>
                      <a:pt x="418" y="28"/>
                      <a:pt x="419" y="28"/>
                      <a:pt x="420" y="28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7" y="29"/>
                      <a:pt x="409" y="29"/>
                      <a:pt x="406" y="28"/>
                    </a:cubicBezTo>
                    <a:cubicBezTo>
                      <a:pt x="402" y="29"/>
                      <a:pt x="399" y="28"/>
                      <a:pt x="394" y="28"/>
                    </a:cubicBezTo>
                    <a:cubicBezTo>
                      <a:pt x="394" y="28"/>
                      <a:pt x="396" y="28"/>
                      <a:pt x="396" y="27"/>
                    </a:cubicBezTo>
                    <a:cubicBezTo>
                      <a:pt x="396" y="28"/>
                      <a:pt x="399" y="28"/>
                      <a:pt x="400" y="27"/>
                    </a:cubicBezTo>
                    <a:cubicBezTo>
                      <a:pt x="400" y="27"/>
                      <a:pt x="399" y="27"/>
                      <a:pt x="397" y="27"/>
                    </a:cubicBezTo>
                    <a:cubicBezTo>
                      <a:pt x="400" y="26"/>
                      <a:pt x="405" y="26"/>
                      <a:pt x="410" y="26"/>
                    </a:cubicBezTo>
                    <a:cubicBezTo>
                      <a:pt x="409" y="27"/>
                      <a:pt x="409" y="27"/>
                      <a:pt x="410" y="27"/>
                    </a:cubicBezTo>
                    <a:cubicBezTo>
                      <a:pt x="411" y="27"/>
                      <a:pt x="413" y="27"/>
                      <a:pt x="414" y="27"/>
                    </a:cubicBezTo>
                    <a:cubicBezTo>
                      <a:pt x="415" y="27"/>
                      <a:pt x="420" y="27"/>
                      <a:pt x="424" y="27"/>
                    </a:cubicBezTo>
                    <a:cubicBezTo>
                      <a:pt x="428" y="27"/>
                      <a:pt x="431" y="27"/>
                      <a:pt x="430" y="25"/>
                    </a:cubicBezTo>
                    <a:cubicBezTo>
                      <a:pt x="437" y="26"/>
                      <a:pt x="438" y="26"/>
                      <a:pt x="445" y="25"/>
                    </a:cubicBezTo>
                    <a:cubicBezTo>
                      <a:pt x="446" y="26"/>
                      <a:pt x="448" y="26"/>
                      <a:pt x="448" y="27"/>
                    </a:cubicBezTo>
                    <a:cubicBezTo>
                      <a:pt x="450" y="26"/>
                      <a:pt x="458" y="27"/>
                      <a:pt x="462" y="29"/>
                    </a:cubicBezTo>
                    <a:cubicBezTo>
                      <a:pt x="464" y="29"/>
                      <a:pt x="464" y="29"/>
                      <a:pt x="466" y="29"/>
                    </a:cubicBezTo>
                    <a:cubicBezTo>
                      <a:pt x="469" y="29"/>
                      <a:pt x="473" y="30"/>
                      <a:pt x="477" y="31"/>
                    </a:cubicBezTo>
                    <a:cubicBezTo>
                      <a:pt x="481" y="32"/>
                      <a:pt x="485" y="33"/>
                      <a:pt x="488" y="34"/>
                    </a:cubicBezTo>
                    <a:cubicBezTo>
                      <a:pt x="488" y="35"/>
                      <a:pt x="492" y="37"/>
                      <a:pt x="496" y="37"/>
                    </a:cubicBezTo>
                    <a:cubicBezTo>
                      <a:pt x="499" y="39"/>
                      <a:pt x="509" y="43"/>
                      <a:pt x="513" y="43"/>
                    </a:cubicBezTo>
                    <a:cubicBezTo>
                      <a:pt x="516" y="44"/>
                      <a:pt x="513" y="43"/>
                      <a:pt x="513" y="44"/>
                    </a:cubicBezTo>
                    <a:cubicBezTo>
                      <a:pt x="516" y="45"/>
                      <a:pt x="522" y="46"/>
                      <a:pt x="524" y="48"/>
                    </a:cubicBezTo>
                    <a:cubicBezTo>
                      <a:pt x="522" y="48"/>
                      <a:pt x="523" y="49"/>
                      <a:pt x="525" y="50"/>
                    </a:cubicBezTo>
                    <a:cubicBezTo>
                      <a:pt x="527" y="51"/>
                      <a:pt x="529" y="52"/>
                      <a:pt x="530" y="53"/>
                    </a:cubicBezTo>
                    <a:cubicBezTo>
                      <a:pt x="527" y="52"/>
                      <a:pt x="524" y="50"/>
                      <a:pt x="522" y="49"/>
                    </a:cubicBezTo>
                    <a:cubicBezTo>
                      <a:pt x="521" y="48"/>
                      <a:pt x="520" y="49"/>
                      <a:pt x="518" y="48"/>
                    </a:cubicBezTo>
                    <a:cubicBezTo>
                      <a:pt x="518" y="48"/>
                      <a:pt x="519" y="48"/>
                      <a:pt x="519" y="48"/>
                    </a:cubicBezTo>
                    <a:cubicBezTo>
                      <a:pt x="513" y="46"/>
                      <a:pt x="508" y="45"/>
                      <a:pt x="503" y="43"/>
                    </a:cubicBezTo>
                    <a:cubicBezTo>
                      <a:pt x="499" y="42"/>
                      <a:pt x="494" y="40"/>
                      <a:pt x="490" y="39"/>
                    </a:cubicBezTo>
                    <a:cubicBezTo>
                      <a:pt x="488" y="39"/>
                      <a:pt x="483" y="37"/>
                      <a:pt x="482" y="38"/>
                    </a:cubicBezTo>
                    <a:cubicBezTo>
                      <a:pt x="485" y="39"/>
                      <a:pt x="489" y="40"/>
                      <a:pt x="493" y="41"/>
                    </a:cubicBezTo>
                    <a:cubicBezTo>
                      <a:pt x="497" y="42"/>
                      <a:pt x="501" y="43"/>
                      <a:pt x="504" y="44"/>
                    </a:cubicBezTo>
                    <a:cubicBezTo>
                      <a:pt x="504" y="44"/>
                      <a:pt x="503" y="44"/>
                      <a:pt x="503" y="45"/>
                    </a:cubicBezTo>
                    <a:cubicBezTo>
                      <a:pt x="503" y="45"/>
                      <a:pt x="511" y="46"/>
                      <a:pt x="509" y="48"/>
                    </a:cubicBezTo>
                    <a:cubicBezTo>
                      <a:pt x="512" y="47"/>
                      <a:pt x="514" y="49"/>
                      <a:pt x="516" y="48"/>
                    </a:cubicBezTo>
                    <a:cubicBezTo>
                      <a:pt x="519" y="49"/>
                      <a:pt x="523" y="50"/>
                      <a:pt x="522" y="51"/>
                    </a:cubicBezTo>
                    <a:cubicBezTo>
                      <a:pt x="520" y="51"/>
                      <a:pt x="519" y="50"/>
                      <a:pt x="518" y="50"/>
                    </a:cubicBezTo>
                    <a:cubicBezTo>
                      <a:pt x="520" y="51"/>
                      <a:pt x="521" y="52"/>
                      <a:pt x="523" y="53"/>
                    </a:cubicBezTo>
                    <a:cubicBezTo>
                      <a:pt x="523" y="53"/>
                      <a:pt x="522" y="52"/>
                      <a:pt x="524" y="52"/>
                    </a:cubicBezTo>
                    <a:cubicBezTo>
                      <a:pt x="528" y="53"/>
                      <a:pt x="529" y="55"/>
                      <a:pt x="531" y="56"/>
                    </a:cubicBezTo>
                    <a:cubicBezTo>
                      <a:pt x="529" y="56"/>
                      <a:pt x="526" y="55"/>
                      <a:pt x="524" y="55"/>
                    </a:cubicBezTo>
                    <a:cubicBezTo>
                      <a:pt x="523" y="55"/>
                      <a:pt x="523" y="55"/>
                      <a:pt x="523" y="54"/>
                    </a:cubicBezTo>
                    <a:cubicBezTo>
                      <a:pt x="519" y="53"/>
                      <a:pt x="519" y="53"/>
                      <a:pt x="513" y="51"/>
                    </a:cubicBezTo>
                    <a:cubicBezTo>
                      <a:pt x="513" y="52"/>
                      <a:pt x="515" y="53"/>
                      <a:pt x="513" y="53"/>
                    </a:cubicBezTo>
                    <a:cubicBezTo>
                      <a:pt x="509" y="52"/>
                      <a:pt x="510" y="51"/>
                      <a:pt x="508" y="49"/>
                    </a:cubicBezTo>
                    <a:cubicBezTo>
                      <a:pt x="510" y="50"/>
                      <a:pt x="509" y="50"/>
                      <a:pt x="511" y="51"/>
                    </a:cubicBezTo>
                    <a:cubicBezTo>
                      <a:pt x="513" y="51"/>
                      <a:pt x="511" y="50"/>
                      <a:pt x="512" y="51"/>
                    </a:cubicBezTo>
                    <a:cubicBezTo>
                      <a:pt x="511" y="49"/>
                      <a:pt x="509" y="49"/>
                      <a:pt x="507" y="49"/>
                    </a:cubicBezTo>
                    <a:cubicBezTo>
                      <a:pt x="506" y="49"/>
                      <a:pt x="504" y="49"/>
                      <a:pt x="502" y="48"/>
                    </a:cubicBezTo>
                    <a:cubicBezTo>
                      <a:pt x="502" y="47"/>
                      <a:pt x="506" y="48"/>
                      <a:pt x="505" y="48"/>
                    </a:cubicBezTo>
                    <a:close/>
                    <a:moveTo>
                      <a:pt x="526" y="58"/>
                    </a:moveTo>
                    <a:cubicBezTo>
                      <a:pt x="525" y="58"/>
                      <a:pt x="523" y="58"/>
                      <a:pt x="521" y="57"/>
                    </a:cubicBezTo>
                    <a:cubicBezTo>
                      <a:pt x="522" y="57"/>
                      <a:pt x="525" y="57"/>
                      <a:pt x="526" y="58"/>
                    </a:cubicBezTo>
                    <a:close/>
                    <a:moveTo>
                      <a:pt x="521" y="73"/>
                    </a:moveTo>
                    <a:cubicBezTo>
                      <a:pt x="520" y="72"/>
                      <a:pt x="520" y="71"/>
                      <a:pt x="521" y="71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18" y="70"/>
                      <a:pt x="519" y="71"/>
                      <a:pt x="519" y="71"/>
                    </a:cubicBezTo>
                    <a:cubicBezTo>
                      <a:pt x="518" y="70"/>
                      <a:pt x="518" y="70"/>
                      <a:pt x="516" y="69"/>
                    </a:cubicBezTo>
                    <a:cubicBezTo>
                      <a:pt x="516" y="69"/>
                      <a:pt x="517" y="69"/>
                      <a:pt x="517" y="69"/>
                    </a:cubicBezTo>
                    <a:cubicBezTo>
                      <a:pt x="517" y="68"/>
                      <a:pt x="515" y="69"/>
                      <a:pt x="512" y="68"/>
                    </a:cubicBezTo>
                    <a:cubicBezTo>
                      <a:pt x="514" y="67"/>
                      <a:pt x="516" y="68"/>
                      <a:pt x="517" y="68"/>
                    </a:cubicBezTo>
                    <a:cubicBezTo>
                      <a:pt x="519" y="69"/>
                      <a:pt x="521" y="70"/>
                      <a:pt x="522" y="71"/>
                    </a:cubicBezTo>
                    <a:cubicBezTo>
                      <a:pt x="520" y="71"/>
                      <a:pt x="523" y="73"/>
                      <a:pt x="521" y="73"/>
                    </a:cubicBezTo>
                    <a:close/>
                    <a:moveTo>
                      <a:pt x="522" y="68"/>
                    </a:moveTo>
                    <a:cubicBezTo>
                      <a:pt x="521" y="69"/>
                      <a:pt x="520" y="68"/>
                      <a:pt x="518" y="67"/>
                    </a:cubicBezTo>
                    <a:cubicBezTo>
                      <a:pt x="516" y="67"/>
                      <a:pt x="514" y="66"/>
                      <a:pt x="514" y="65"/>
                    </a:cubicBezTo>
                    <a:cubicBezTo>
                      <a:pt x="516" y="66"/>
                      <a:pt x="517" y="66"/>
                      <a:pt x="518" y="67"/>
                    </a:cubicBezTo>
                    <a:cubicBezTo>
                      <a:pt x="519" y="67"/>
                      <a:pt x="520" y="68"/>
                      <a:pt x="522" y="68"/>
                    </a:cubicBezTo>
                    <a:close/>
                    <a:moveTo>
                      <a:pt x="523" y="56"/>
                    </a:moveTo>
                    <a:cubicBezTo>
                      <a:pt x="523" y="57"/>
                      <a:pt x="518" y="56"/>
                      <a:pt x="519" y="54"/>
                    </a:cubicBezTo>
                    <a:cubicBezTo>
                      <a:pt x="522" y="55"/>
                      <a:pt x="521" y="56"/>
                      <a:pt x="523" y="56"/>
                    </a:cubicBezTo>
                    <a:close/>
                    <a:moveTo>
                      <a:pt x="501" y="135"/>
                    </a:moveTo>
                    <a:cubicBezTo>
                      <a:pt x="502" y="135"/>
                      <a:pt x="502" y="136"/>
                      <a:pt x="503" y="136"/>
                    </a:cubicBezTo>
                    <a:cubicBezTo>
                      <a:pt x="503" y="137"/>
                      <a:pt x="502" y="136"/>
                      <a:pt x="501" y="136"/>
                    </a:cubicBezTo>
                    <a:cubicBezTo>
                      <a:pt x="500" y="136"/>
                      <a:pt x="501" y="137"/>
                      <a:pt x="499" y="136"/>
                    </a:cubicBezTo>
                    <a:cubicBezTo>
                      <a:pt x="499" y="135"/>
                      <a:pt x="499" y="135"/>
                      <a:pt x="499" y="135"/>
                    </a:cubicBezTo>
                    <a:cubicBezTo>
                      <a:pt x="500" y="136"/>
                      <a:pt x="501" y="136"/>
                      <a:pt x="501" y="135"/>
                    </a:cubicBezTo>
                    <a:close/>
                    <a:moveTo>
                      <a:pt x="520" y="57"/>
                    </a:moveTo>
                    <a:cubicBezTo>
                      <a:pt x="520" y="58"/>
                      <a:pt x="517" y="56"/>
                      <a:pt x="516" y="55"/>
                    </a:cubicBezTo>
                    <a:cubicBezTo>
                      <a:pt x="516" y="54"/>
                      <a:pt x="517" y="54"/>
                      <a:pt x="517" y="54"/>
                    </a:cubicBezTo>
                    <a:cubicBezTo>
                      <a:pt x="519" y="55"/>
                      <a:pt x="517" y="56"/>
                      <a:pt x="520" y="57"/>
                    </a:cubicBezTo>
                    <a:close/>
                    <a:moveTo>
                      <a:pt x="502" y="96"/>
                    </a:moveTo>
                    <a:cubicBezTo>
                      <a:pt x="503" y="97"/>
                      <a:pt x="506" y="98"/>
                      <a:pt x="506" y="99"/>
                    </a:cubicBezTo>
                    <a:cubicBezTo>
                      <a:pt x="506" y="100"/>
                      <a:pt x="504" y="99"/>
                      <a:pt x="503" y="98"/>
                    </a:cubicBezTo>
                    <a:cubicBezTo>
                      <a:pt x="503" y="98"/>
                      <a:pt x="501" y="97"/>
                      <a:pt x="502" y="96"/>
                    </a:cubicBezTo>
                    <a:cubicBezTo>
                      <a:pt x="500" y="97"/>
                      <a:pt x="499" y="97"/>
                      <a:pt x="497" y="96"/>
                    </a:cubicBezTo>
                    <a:cubicBezTo>
                      <a:pt x="497" y="95"/>
                      <a:pt x="501" y="96"/>
                      <a:pt x="498" y="94"/>
                    </a:cubicBezTo>
                    <a:cubicBezTo>
                      <a:pt x="499" y="94"/>
                      <a:pt x="500" y="94"/>
                      <a:pt x="501" y="95"/>
                    </a:cubicBezTo>
                    <a:cubicBezTo>
                      <a:pt x="501" y="95"/>
                      <a:pt x="500" y="95"/>
                      <a:pt x="500" y="96"/>
                    </a:cubicBezTo>
                    <a:cubicBezTo>
                      <a:pt x="502" y="96"/>
                      <a:pt x="504" y="95"/>
                      <a:pt x="506" y="96"/>
                    </a:cubicBezTo>
                    <a:cubicBezTo>
                      <a:pt x="503" y="96"/>
                      <a:pt x="505" y="98"/>
                      <a:pt x="502" y="96"/>
                    </a:cubicBezTo>
                    <a:close/>
                    <a:moveTo>
                      <a:pt x="509" y="51"/>
                    </a:moveTo>
                    <a:cubicBezTo>
                      <a:pt x="510" y="52"/>
                      <a:pt x="506" y="50"/>
                      <a:pt x="504" y="50"/>
                    </a:cubicBezTo>
                    <a:cubicBezTo>
                      <a:pt x="504" y="49"/>
                      <a:pt x="507" y="50"/>
                      <a:pt x="509" y="51"/>
                    </a:cubicBezTo>
                    <a:close/>
                    <a:moveTo>
                      <a:pt x="497" y="94"/>
                    </a:moveTo>
                    <a:cubicBezTo>
                      <a:pt x="496" y="95"/>
                      <a:pt x="496" y="95"/>
                      <a:pt x="496" y="96"/>
                    </a:cubicBezTo>
                    <a:cubicBezTo>
                      <a:pt x="493" y="95"/>
                      <a:pt x="494" y="95"/>
                      <a:pt x="493" y="94"/>
                    </a:cubicBezTo>
                    <a:cubicBezTo>
                      <a:pt x="493" y="94"/>
                      <a:pt x="497" y="95"/>
                      <a:pt x="495" y="94"/>
                    </a:cubicBezTo>
                    <a:cubicBezTo>
                      <a:pt x="495" y="93"/>
                      <a:pt x="496" y="94"/>
                      <a:pt x="497" y="94"/>
                    </a:cubicBezTo>
                    <a:close/>
                    <a:moveTo>
                      <a:pt x="492" y="93"/>
                    </a:moveTo>
                    <a:cubicBezTo>
                      <a:pt x="492" y="94"/>
                      <a:pt x="489" y="93"/>
                      <a:pt x="490" y="94"/>
                    </a:cubicBezTo>
                    <a:cubicBezTo>
                      <a:pt x="488" y="93"/>
                      <a:pt x="490" y="92"/>
                      <a:pt x="487" y="92"/>
                    </a:cubicBezTo>
                    <a:cubicBezTo>
                      <a:pt x="489" y="94"/>
                      <a:pt x="487" y="93"/>
                      <a:pt x="486" y="92"/>
                    </a:cubicBezTo>
                    <a:cubicBezTo>
                      <a:pt x="487" y="91"/>
                      <a:pt x="490" y="92"/>
                      <a:pt x="492" y="93"/>
                    </a:cubicBezTo>
                    <a:close/>
                    <a:moveTo>
                      <a:pt x="487" y="90"/>
                    </a:moveTo>
                    <a:cubicBezTo>
                      <a:pt x="487" y="90"/>
                      <a:pt x="488" y="90"/>
                      <a:pt x="490" y="91"/>
                    </a:cubicBezTo>
                    <a:cubicBezTo>
                      <a:pt x="490" y="91"/>
                      <a:pt x="490" y="91"/>
                      <a:pt x="490" y="92"/>
                    </a:cubicBezTo>
                    <a:cubicBezTo>
                      <a:pt x="489" y="91"/>
                      <a:pt x="489" y="91"/>
                      <a:pt x="488" y="91"/>
                    </a:cubicBezTo>
                    <a:cubicBezTo>
                      <a:pt x="489" y="91"/>
                      <a:pt x="489" y="91"/>
                      <a:pt x="487" y="90"/>
                    </a:cubicBezTo>
                    <a:close/>
                    <a:moveTo>
                      <a:pt x="495" y="46"/>
                    </a:moveTo>
                    <a:cubicBezTo>
                      <a:pt x="495" y="47"/>
                      <a:pt x="492" y="46"/>
                      <a:pt x="490" y="45"/>
                    </a:cubicBezTo>
                    <a:cubicBezTo>
                      <a:pt x="490" y="44"/>
                      <a:pt x="493" y="45"/>
                      <a:pt x="495" y="46"/>
                    </a:cubicBezTo>
                    <a:close/>
                    <a:moveTo>
                      <a:pt x="481" y="130"/>
                    </a:moveTo>
                    <a:cubicBezTo>
                      <a:pt x="481" y="131"/>
                      <a:pt x="479" y="131"/>
                      <a:pt x="480" y="132"/>
                    </a:cubicBezTo>
                    <a:cubicBezTo>
                      <a:pt x="478" y="131"/>
                      <a:pt x="475" y="131"/>
                      <a:pt x="475" y="130"/>
                    </a:cubicBezTo>
                    <a:cubicBezTo>
                      <a:pt x="479" y="132"/>
                      <a:pt x="478" y="130"/>
                      <a:pt x="481" y="130"/>
                    </a:cubicBezTo>
                    <a:close/>
                    <a:moveTo>
                      <a:pt x="484" y="102"/>
                    </a:moveTo>
                    <a:cubicBezTo>
                      <a:pt x="483" y="102"/>
                      <a:pt x="483" y="102"/>
                      <a:pt x="484" y="103"/>
                    </a:cubicBezTo>
                    <a:cubicBezTo>
                      <a:pt x="481" y="103"/>
                      <a:pt x="482" y="101"/>
                      <a:pt x="481" y="101"/>
                    </a:cubicBezTo>
                    <a:cubicBezTo>
                      <a:pt x="481" y="100"/>
                      <a:pt x="482" y="102"/>
                      <a:pt x="484" y="102"/>
                    </a:cubicBezTo>
                    <a:close/>
                    <a:moveTo>
                      <a:pt x="482" y="89"/>
                    </a:moveTo>
                    <a:cubicBezTo>
                      <a:pt x="482" y="91"/>
                      <a:pt x="479" y="89"/>
                      <a:pt x="478" y="90"/>
                    </a:cubicBezTo>
                    <a:cubicBezTo>
                      <a:pt x="476" y="89"/>
                      <a:pt x="478" y="89"/>
                      <a:pt x="477" y="88"/>
                    </a:cubicBezTo>
                    <a:cubicBezTo>
                      <a:pt x="476" y="89"/>
                      <a:pt x="473" y="88"/>
                      <a:pt x="471" y="87"/>
                    </a:cubicBezTo>
                    <a:cubicBezTo>
                      <a:pt x="475" y="86"/>
                      <a:pt x="478" y="88"/>
                      <a:pt x="482" y="89"/>
                    </a:cubicBezTo>
                    <a:close/>
                    <a:moveTo>
                      <a:pt x="479" y="90"/>
                    </a:moveTo>
                    <a:cubicBezTo>
                      <a:pt x="476" y="91"/>
                      <a:pt x="473" y="88"/>
                      <a:pt x="470" y="88"/>
                    </a:cubicBezTo>
                    <a:cubicBezTo>
                      <a:pt x="472" y="87"/>
                      <a:pt x="476" y="90"/>
                      <a:pt x="479" y="90"/>
                    </a:cubicBezTo>
                    <a:close/>
                    <a:moveTo>
                      <a:pt x="472" y="130"/>
                    </a:moveTo>
                    <a:cubicBezTo>
                      <a:pt x="471" y="130"/>
                      <a:pt x="471" y="129"/>
                      <a:pt x="470" y="128"/>
                    </a:cubicBezTo>
                    <a:cubicBezTo>
                      <a:pt x="471" y="128"/>
                      <a:pt x="474" y="130"/>
                      <a:pt x="472" y="130"/>
                    </a:cubicBezTo>
                    <a:close/>
                    <a:moveTo>
                      <a:pt x="469" y="107"/>
                    </a:moveTo>
                    <a:cubicBezTo>
                      <a:pt x="465" y="106"/>
                      <a:pt x="467" y="106"/>
                      <a:pt x="464" y="104"/>
                    </a:cubicBezTo>
                    <a:cubicBezTo>
                      <a:pt x="467" y="105"/>
                      <a:pt x="470" y="106"/>
                      <a:pt x="469" y="107"/>
                    </a:cubicBezTo>
                    <a:close/>
                    <a:moveTo>
                      <a:pt x="468" y="85"/>
                    </a:moveTo>
                    <a:cubicBezTo>
                      <a:pt x="468" y="86"/>
                      <a:pt x="467" y="86"/>
                      <a:pt x="465" y="86"/>
                    </a:cubicBezTo>
                    <a:cubicBezTo>
                      <a:pt x="464" y="86"/>
                      <a:pt x="463" y="85"/>
                      <a:pt x="462" y="86"/>
                    </a:cubicBezTo>
                    <a:cubicBezTo>
                      <a:pt x="463" y="85"/>
                      <a:pt x="459" y="84"/>
                      <a:pt x="455" y="83"/>
                    </a:cubicBezTo>
                    <a:cubicBezTo>
                      <a:pt x="455" y="83"/>
                      <a:pt x="455" y="83"/>
                      <a:pt x="455" y="82"/>
                    </a:cubicBezTo>
                    <a:cubicBezTo>
                      <a:pt x="457" y="82"/>
                      <a:pt x="457" y="83"/>
                      <a:pt x="459" y="84"/>
                    </a:cubicBezTo>
                    <a:cubicBezTo>
                      <a:pt x="458" y="82"/>
                      <a:pt x="462" y="84"/>
                      <a:pt x="463" y="83"/>
                    </a:cubicBezTo>
                    <a:cubicBezTo>
                      <a:pt x="463" y="83"/>
                      <a:pt x="465" y="86"/>
                      <a:pt x="466" y="84"/>
                    </a:cubicBezTo>
                    <a:cubicBezTo>
                      <a:pt x="467" y="85"/>
                      <a:pt x="467" y="85"/>
                      <a:pt x="468" y="85"/>
                    </a:cubicBezTo>
                    <a:close/>
                    <a:moveTo>
                      <a:pt x="464" y="96"/>
                    </a:moveTo>
                    <a:cubicBezTo>
                      <a:pt x="463" y="96"/>
                      <a:pt x="463" y="96"/>
                      <a:pt x="462" y="96"/>
                    </a:cubicBezTo>
                    <a:cubicBezTo>
                      <a:pt x="461" y="94"/>
                      <a:pt x="465" y="95"/>
                      <a:pt x="464" y="96"/>
                    </a:cubicBezTo>
                    <a:close/>
                    <a:moveTo>
                      <a:pt x="460" y="99"/>
                    </a:moveTo>
                    <a:cubicBezTo>
                      <a:pt x="459" y="100"/>
                      <a:pt x="456" y="98"/>
                      <a:pt x="453" y="98"/>
                    </a:cubicBezTo>
                    <a:cubicBezTo>
                      <a:pt x="455" y="97"/>
                      <a:pt x="456" y="98"/>
                      <a:pt x="460" y="99"/>
                    </a:cubicBezTo>
                    <a:close/>
                    <a:moveTo>
                      <a:pt x="459" y="95"/>
                    </a:moveTo>
                    <a:cubicBezTo>
                      <a:pt x="460" y="96"/>
                      <a:pt x="457" y="95"/>
                      <a:pt x="455" y="95"/>
                    </a:cubicBezTo>
                    <a:cubicBezTo>
                      <a:pt x="456" y="94"/>
                      <a:pt x="458" y="95"/>
                      <a:pt x="459" y="95"/>
                    </a:cubicBezTo>
                    <a:close/>
                    <a:moveTo>
                      <a:pt x="451" y="83"/>
                    </a:moveTo>
                    <a:cubicBezTo>
                      <a:pt x="450" y="83"/>
                      <a:pt x="450" y="82"/>
                      <a:pt x="449" y="83"/>
                    </a:cubicBezTo>
                    <a:cubicBezTo>
                      <a:pt x="447" y="82"/>
                      <a:pt x="452" y="81"/>
                      <a:pt x="451" y="83"/>
                    </a:cubicBezTo>
                    <a:close/>
                    <a:moveTo>
                      <a:pt x="450" y="90"/>
                    </a:moveTo>
                    <a:cubicBezTo>
                      <a:pt x="449" y="90"/>
                      <a:pt x="447" y="89"/>
                      <a:pt x="447" y="88"/>
                    </a:cubicBezTo>
                    <a:cubicBezTo>
                      <a:pt x="449" y="88"/>
                      <a:pt x="449" y="89"/>
                      <a:pt x="450" y="90"/>
                    </a:cubicBezTo>
                    <a:close/>
                    <a:moveTo>
                      <a:pt x="449" y="101"/>
                    </a:moveTo>
                    <a:cubicBezTo>
                      <a:pt x="447" y="101"/>
                      <a:pt x="444" y="100"/>
                      <a:pt x="440" y="101"/>
                    </a:cubicBezTo>
                    <a:cubicBezTo>
                      <a:pt x="441" y="100"/>
                      <a:pt x="445" y="101"/>
                      <a:pt x="444" y="100"/>
                    </a:cubicBezTo>
                    <a:cubicBezTo>
                      <a:pt x="446" y="100"/>
                      <a:pt x="448" y="100"/>
                      <a:pt x="449" y="101"/>
                    </a:cubicBezTo>
                    <a:close/>
                    <a:moveTo>
                      <a:pt x="443" y="99"/>
                    </a:moveTo>
                    <a:cubicBezTo>
                      <a:pt x="442" y="100"/>
                      <a:pt x="437" y="100"/>
                      <a:pt x="437" y="99"/>
                    </a:cubicBezTo>
                    <a:cubicBezTo>
                      <a:pt x="440" y="99"/>
                      <a:pt x="440" y="99"/>
                      <a:pt x="443" y="99"/>
                    </a:cubicBezTo>
                    <a:close/>
                    <a:moveTo>
                      <a:pt x="435" y="89"/>
                    </a:moveTo>
                    <a:cubicBezTo>
                      <a:pt x="433" y="89"/>
                      <a:pt x="433" y="89"/>
                      <a:pt x="431" y="89"/>
                    </a:cubicBezTo>
                    <a:cubicBezTo>
                      <a:pt x="431" y="88"/>
                      <a:pt x="432" y="88"/>
                      <a:pt x="432" y="87"/>
                    </a:cubicBezTo>
                    <a:cubicBezTo>
                      <a:pt x="435" y="87"/>
                      <a:pt x="435" y="87"/>
                      <a:pt x="435" y="87"/>
                    </a:cubicBezTo>
                    <a:cubicBezTo>
                      <a:pt x="436" y="88"/>
                      <a:pt x="436" y="88"/>
                      <a:pt x="435" y="89"/>
                    </a:cubicBezTo>
                    <a:close/>
                    <a:moveTo>
                      <a:pt x="433" y="49"/>
                    </a:moveTo>
                    <a:cubicBezTo>
                      <a:pt x="434" y="50"/>
                      <a:pt x="431" y="50"/>
                      <a:pt x="432" y="51"/>
                    </a:cubicBezTo>
                    <a:cubicBezTo>
                      <a:pt x="430" y="50"/>
                      <a:pt x="431" y="49"/>
                      <a:pt x="433" y="49"/>
                    </a:cubicBezTo>
                    <a:close/>
                    <a:moveTo>
                      <a:pt x="430" y="50"/>
                    </a:moveTo>
                    <a:cubicBezTo>
                      <a:pt x="425" y="49"/>
                      <a:pt x="427" y="50"/>
                      <a:pt x="421" y="50"/>
                    </a:cubicBezTo>
                    <a:cubicBezTo>
                      <a:pt x="421" y="50"/>
                      <a:pt x="420" y="49"/>
                      <a:pt x="420" y="49"/>
                    </a:cubicBezTo>
                    <a:cubicBezTo>
                      <a:pt x="422" y="49"/>
                      <a:pt x="424" y="49"/>
                      <a:pt x="425" y="49"/>
                    </a:cubicBezTo>
                    <a:cubicBezTo>
                      <a:pt x="427" y="49"/>
                      <a:pt x="429" y="49"/>
                      <a:pt x="430" y="49"/>
                    </a:cubicBezTo>
                    <a:cubicBezTo>
                      <a:pt x="430" y="50"/>
                      <a:pt x="430" y="51"/>
                      <a:pt x="428" y="51"/>
                    </a:cubicBezTo>
                    <a:cubicBezTo>
                      <a:pt x="427" y="50"/>
                      <a:pt x="428" y="50"/>
                      <a:pt x="430" y="50"/>
                    </a:cubicBezTo>
                    <a:close/>
                    <a:moveTo>
                      <a:pt x="428" y="88"/>
                    </a:moveTo>
                    <a:cubicBezTo>
                      <a:pt x="428" y="88"/>
                      <a:pt x="428" y="88"/>
                      <a:pt x="428" y="89"/>
                    </a:cubicBezTo>
                    <a:cubicBezTo>
                      <a:pt x="427" y="89"/>
                      <a:pt x="426" y="89"/>
                      <a:pt x="425" y="88"/>
                    </a:cubicBezTo>
                    <a:cubicBezTo>
                      <a:pt x="425" y="87"/>
                      <a:pt x="428" y="88"/>
                      <a:pt x="428" y="88"/>
                    </a:cubicBezTo>
                    <a:close/>
                    <a:moveTo>
                      <a:pt x="427" y="78"/>
                    </a:moveTo>
                    <a:cubicBezTo>
                      <a:pt x="428" y="79"/>
                      <a:pt x="425" y="79"/>
                      <a:pt x="425" y="79"/>
                    </a:cubicBezTo>
                    <a:cubicBezTo>
                      <a:pt x="423" y="79"/>
                      <a:pt x="426" y="80"/>
                      <a:pt x="425" y="80"/>
                    </a:cubicBezTo>
                    <a:cubicBezTo>
                      <a:pt x="423" y="80"/>
                      <a:pt x="423" y="79"/>
                      <a:pt x="422" y="78"/>
                    </a:cubicBezTo>
                    <a:cubicBezTo>
                      <a:pt x="424" y="78"/>
                      <a:pt x="426" y="78"/>
                      <a:pt x="427" y="78"/>
                    </a:cubicBezTo>
                    <a:close/>
                    <a:moveTo>
                      <a:pt x="421" y="79"/>
                    </a:moveTo>
                    <a:cubicBezTo>
                      <a:pt x="423" y="80"/>
                      <a:pt x="420" y="80"/>
                      <a:pt x="419" y="80"/>
                    </a:cubicBezTo>
                    <a:cubicBezTo>
                      <a:pt x="419" y="79"/>
                      <a:pt x="419" y="78"/>
                      <a:pt x="420" y="78"/>
                    </a:cubicBezTo>
                    <a:cubicBezTo>
                      <a:pt x="420" y="78"/>
                      <a:pt x="419" y="78"/>
                      <a:pt x="418" y="78"/>
                    </a:cubicBezTo>
                    <a:cubicBezTo>
                      <a:pt x="418" y="79"/>
                      <a:pt x="418" y="79"/>
                      <a:pt x="419" y="79"/>
                    </a:cubicBezTo>
                    <a:cubicBezTo>
                      <a:pt x="419" y="80"/>
                      <a:pt x="413" y="78"/>
                      <a:pt x="416" y="78"/>
                    </a:cubicBezTo>
                    <a:cubicBezTo>
                      <a:pt x="415" y="78"/>
                      <a:pt x="412" y="78"/>
                      <a:pt x="413" y="79"/>
                    </a:cubicBezTo>
                    <a:cubicBezTo>
                      <a:pt x="413" y="79"/>
                      <a:pt x="412" y="79"/>
                      <a:pt x="411" y="79"/>
                    </a:cubicBezTo>
                    <a:cubicBezTo>
                      <a:pt x="411" y="77"/>
                      <a:pt x="412" y="78"/>
                      <a:pt x="412" y="77"/>
                    </a:cubicBezTo>
                    <a:cubicBezTo>
                      <a:pt x="416" y="76"/>
                      <a:pt x="418" y="77"/>
                      <a:pt x="422" y="78"/>
                    </a:cubicBezTo>
                    <a:cubicBezTo>
                      <a:pt x="422" y="78"/>
                      <a:pt x="420" y="80"/>
                      <a:pt x="421" y="79"/>
                    </a:cubicBezTo>
                    <a:close/>
                    <a:moveTo>
                      <a:pt x="413" y="26"/>
                    </a:moveTo>
                    <a:cubicBezTo>
                      <a:pt x="412" y="24"/>
                      <a:pt x="412" y="24"/>
                      <a:pt x="412" y="24"/>
                    </a:cubicBezTo>
                    <a:cubicBezTo>
                      <a:pt x="415" y="24"/>
                      <a:pt x="416" y="26"/>
                      <a:pt x="413" y="26"/>
                    </a:cubicBezTo>
                    <a:close/>
                    <a:moveTo>
                      <a:pt x="412" y="24"/>
                    </a:moveTo>
                    <a:cubicBezTo>
                      <a:pt x="410" y="24"/>
                      <a:pt x="409" y="25"/>
                      <a:pt x="406" y="24"/>
                    </a:cubicBezTo>
                    <a:cubicBezTo>
                      <a:pt x="407" y="24"/>
                      <a:pt x="406" y="24"/>
                      <a:pt x="406" y="23"/>
                    </a:cubicBezTo>
                    <a:cubicBezTo>
                      <a:pt x="409" y="23"/>
                      <a:pt x="411" y="23"/>
                      <a:pt x="412" y="24"/>
                    </a:cubicBezTo>
                    <a:close/>
                    <a:moveTo>
                      <a:pt x="414" y="75"/>
                    </a:moveTo>
                    <a:cubicBezTo>
                      <a:pt x="414" y="76"/>
                      <a:pt x="414" y="76"/>
                      <a:pt x="414" y="76"/>
                    </a:cubicBezTo>
                    <a:cubicBezTo>
                      <a:pt x="412" y="76"/>
                      <a:pt x="412" y="75"/>
                      <a:pt x="411" y="75"/>
                    </a:cubicBezTo>
                    <a:cubicBezTo>
                      <a:pt x="411" y="75"/>
                      <a:pt x="413" y="75"/>
                      <a:pt x="414" y="75"/>
                    </a:cubicBezTo>
                    <a:close/>
                    <a:moveTo>
                      <a:pt x="399" y="77"/>
                    </a:moveTo>
                    <a:cubicBezTo>
                      <a:pt x="398" y="77"/>
                      <a:pt x="395" y="77"/>
                      <a:pt x="395" y="76"/>
                    </a:cubicBezTo>
                    <a:cubicBezTo>
                      <a:pt x="397" y="76"/>
                      <a:pt x="397" y="77"/>
                      <a:pt x="399" y="77"/>
                    </a:cubicBezTo>
                    <a:close/>
                    <a:moveTo>
                      <a:pt x="392" y="73"/>
                    </a:moveTo>
                    <a:cubicBezTo>
                      <a:pt x="391" y="73"/>
                      <a:pt x="388" y="73"/>
                      <a:pt x="388" y="72"/>
                    </a:cubicBezTo>
                    <a:cubicBezTo>
                      <a:pt x="390" y="72"/>
                      <a:pt x="392" y="72"/>
                      <a:pt x="392" y="73"/>
                    </a:cubicBezTo>
                    <a:close/>
                    <a:moveTo>
                      <a:pt x="386" y="74"/>
                    </a:moveTo>
                    <a:cubicBezTo>
                      <a:pt x="385" y="74"/>
                      <a:pt x="385" y="73"/>
                      <a:pt x="383" y="73"/>
                    </a:cubicBezTo>
                    <a:cubicBezTo>
                      <a:pt x="384" y="73"/>
                      <a:pt x="384" y="72"/>
                      <a:pt x="386" y="72"/>
                    </a:cubicBezTo>
                    <a:cubicBezTo>
                      <a:pt x="387" y="73"/>
                      <a:pt x="386" y="73"/>
                      <a:pt x="386" y="74"/>
                    </a:cubicBezTo>
                    <a:close/>
                    <a:moveTo>
                      <a:pt x="364" y="5"/>
                    </a:moveTo>
                    <a:cubicBezTo>
                      <a:pt x="363" y="6"/>
                      <a:pt x="362" y="5"/>
                      <a:pt x="362" y="5"/>
                    </a:cubicBezTo>
                    <a:cubicBezTo>
                      <a:pt x="360" y="5"/>
                      <a:pt x="361" y="6"/>
                      <a:pt x="358" y="6"/>
                    </a:cubicBezTo>
                    <a:cubicBezTo>
                      <a:pt x="359" y="5"/>
                      <a:pt x="364" y="4"/>
                      <a:pt x="364" y="5"/>
                    </a:cubicBezTo>
                    <a:close/>
                    <a:moveTo>
                      <a:pt x="375" y="79"/>
                    </a:moveTo>
                    <a:cubicBezTo>
                      <a:pt x="375" y="80"/>
                      <a:pt x="372" y="79"/>
                      <a:pt x="372" y="78"/>
                    </a:cubicBezTo>
                    <a:cubicBezTo>
                      <a:pt x="374" y="78"/>
                      <a:pt x="373" y="80"/>
                      <a:pt x="375" y="79"/>
                    </a:cubicBezTo>
                    <a:close/>
                    <a:moveTo>
                      <a:pt x="374" y="74"/>
                    </a:moveTo>
                    <a:cubicBezTo>
                      <a:pt x="371" y="74"/>
                      <a:pt x="371" y="75"/>
                      <a:pt x="368" y="75"/>
                    </a:cubicBezTo>
                    <a:cubicBezTo>
                      <a:pt x="368" y="74"/>
                      <a:pt x="371" y="74"/>
                      <a:pt x="370" y="73"/>
                    </a:cubicBezTo>
                    <a:cubicBezTo>
                      <a:pt x="371" y="74"/>
                      <a:pt x="373" y="74"/>
                      <a:pt x="374" y="74"/>
                    </a:cubicBezTo>
                    <a:close/>
                    <a:moveTo>
                      <a:pt x="346" y="5"/>
                    </a:moveTo>
                    <a:cubicBezTo>
                      <a:pt x="346" y="6"/>
                      <a:pt x="341" y="6"/>
                      <a:pt x="341" y="5"/>
                    </a:cubicBezTo>
                    <a:cubicBezTo>
                      <a:pt x="343" y="5"/>
                      <a:pt x="343" y="6"/>
                      <a:pt x="346" y="5"/>
                    </a:cubicBezTo>
                    <a:close/>
                    <a:moveTo>
                      <a:pt x="367" y="71"/>
                    </a:moveTo>
                    <a:cubicBezTo>
                      <a:pt x="367" y="72"/>
                      <a:pt x="367" y="72"/>
                      <a:pt x="367" y="73"/>
                    </a:cubicBezTo>
                    <a:cubicBezTo>
                      <a:pt x="363" y="73"/>
                      <a:pt x="364" y="71"/>
                      <a:pt x="367" y="71"/>
                    </a:cubicBezTo>
                    <a:close/>
                    <a:moveTo>
                      <a:pt x="365" y="69"/>
                    </a:moveTo>
                    <a:cubicBezTo>
                      <a:pt x="365" y="70"/>
                      <a:pt x="363" y="69"/>
                      <a:pt x="362" y="69"/>
                    </a:cubicBezTo>
                    <a:cubicBezTo>
                      <a:pt x="362" y="68"/>
                      <a:pt x="365" y="68"/>
                      <a:pt x="365" y="69"/>
                    </a:cubicBezTo>
                    <a:close/>
                    <a:moveTo>
                      <a:pt x="357" y="58"/>
                    </a:moveTo>
                    <a:cubicBezTo>
                      <a:pt x="355" y="58"/>
                      <a:pt x="351" y="59"/>
                      <a:pt x="351" y="57"/>
                    </a:cubicBezTo>
                    <a:cubicBezTo>
                      <a:pt x="353" y="58"/>
                      <a:pt x="356" y="56"/>
                      <a:pt x="357" y="58"/>
                    </a:cubicBezTo>
                    <a:close/>
                    <a:moveTo>
                      <a:pt x="338" y="9"/>
                    </a:moveTo>
                    <a:cubicBezTo>
                      <a:pt x="336" y="10"/>
                      <a:pt x="333" y="10"/>
                      <a:pt x="333" y="9"/>
                    </a:cubicBezTo>
                    <a:cubicBezTo>
                      <a:pt x="336" y="8"/>
                      <a:pt x="338" y="8"/>
                      <a:pt x="338" y="9"/>
                    </a:cubicBezTo>
                    <a:close/>
                    <a:moveTo>
                      <a:pt x="359" y="73"/>
                    </a:moveTo>
                    <a:cubicBezTo>
                      <a:pt x="356" y="74"/>
                      <a:pt x="357" y="72"/>
                      <a:pt x="355" y="73"/>
                    </a:cubicBezTo>
                    <a:cubicBezTo>
                      <a:pt x="355" y="72"/>
                      <a:pt x="357" y="72"/>
                      <a:pt x="358" y="71"/>
                    </a:cubicBezTo>
                    <a:cubicBezTo>
                      <a:pt x="360" y="72"/>
                      <a:pt x="358" y="72"/>
                      <a:pt x="359" y="73"/>
                    </a:cubicBezTo>
                    <a:close/>
                    <a:moveTo>
                      <a:pt x="353" y="73"/>
                    </a:moveTo>
                    <a:cubicBezTo>
                      <a:pt x="353" y="74"/>
                      <a:pt x="350" y="74"/>
                      <a:pt x="348" y="75"/>
                    </a:cubicBezTo>
                    <a:cubicBezTo>
                      <a:pt x="349" y="73"/>
                      <a:pt x="352" y="73"/>
                      <a:pt x="353" y="73"/>
                    </a:cubicBezTo>
                    <a:close/>
                    <a:moveTo>
                      <a:pt x="346" y="59"/>
                    </a:moveTo>
                    <a:cubicBezTo>
                      <a:pt x="346" y="60"/>
                      <a:pt x="347" y="60"/>
                      <a:pt x="344" y="60"/>
                    </a:cubicBezTo>
                    <a:cubicBezTo>
                      <a:pt x="344" y="60"/>
                      <a:pt x="344" y="59"/>
                      <a:pt x="346" y="59"/>
                    </a:cubicBezTo>
                    <a:close/>
                    <a:moveTo>
                      <a:pt x="348" y="66"/>
                    </a:moveTo>
                    <a:cubicBezTo>
                      <a:pt x="348" y="67"/>
                      <a:pt x="345" y="67"/>
                      <a:pt x="344" y="67"/>
                    </a:cubicBezTo>
                    <a:cubicBezTo>
                      <a:pt x="345" y="66"/>
                      <a:pt x="344" y="66"/>
                      <a:pt x="347" y="65"/>
                    </a:cubicBezTo>
                    <a:cubicBezTo>
                      <a:pt x="346" y="66"/>
                      <a:pt x="346" y="66"/>
                      <a:pt x="348" y="66"/>
                    </a:cubicBezTo>
                    <a:close/>
                    <a:moveTo>
                      <a:pt x="331" y="67"/>
                    </a:moveTo>
                    <a:cubicBezTo>
                      <a:pt x="334" y="66"/>
                      <a:pt x="334" y="66"/>
                      <a:pt x="334" y="66"/>
                    </a:cubicBezTo>
                    <a:cubicBezTo>
                      <a:pt x="334" y="67"/>
                      <a:pt x="332" y="67"/>
                      <a:pt x="332" y="68"/>
                    </a:cubicBezTo>
                    <a:cubicBezTo>
                      <a:pt x="331" y="68"/>
                      <a:pt x="333" y="67"/>
                      <a:pt x="331" y="67"/>
                    </a:cubicBezTo>
                    <a:close/>
                    <a:moveTo>
                      <a:pt x="296" y="18"/>
                    </a:moveTo>
                    <a:cubicBezTo>
                      <a:pt x="295" y="19"/>
                      <a:pt x="294" y="20"/>
                      <a:pt x="292" y="20"/>
                    </a:cubicBezTo>
                    <a:cubicBezTo>
                      <a:pt x="290" y="20"/>
                      <a:pt x="295" y="18"/>
                      <a:pt x="296" y="18"/>
                    </a:cubicBezTo>
                    <a:close/>
                    <a:moveTo>
                      <a:pt x="307" y="75"/>
                    </a:moveTo>
                    <a:cubicBezTo>
                      <a:pt x="308" y="76"/>
                      <a:pt x="302" y="77"/>
                      <a:pt x="303" y="76"/>
                    </a:cubicBezTo>
                    <a:cubicBezTo>
                      <a:pt x="305" y="74"/>
                      <a:pt x="305" y="76"/>
                      <a:pt x="307" y="75"/>
                    </a:cubicBezTo>
                    <a:close/>
                    <a:moveTo>
                      <a:pt x="289" y="45"/>
                    </a:moveTo>
                    <a:cubicBezTo>
                      <a:pt x="289" y="46"/>
                      <a:pt x="288" y="46"/>
                      <a:pt x="288" y="47"/>
                    </a:cubicBezTo>
                    <a:cubicBezTo>
                      <a:pt x="287" y="47"/>
                      <a:pt x="285" y="47"/>
                      <a:pt x="283" y="48"/>
                    </a:cubicBezTo>
                    <a:cubicBezTo>
                      <a:pt x="283" y="46"/>
                      <a:pt x="287" y="46"/>
                      <a:pt x="289" y="45"/>
                    </a:cubicBezTo>
                    <a:close/>
                    <a:moveTo>
                      <a:pt x="255" y="58"/>
                    </a:moveTo>
                    <a:cubicBezTo>
                      <a:pt x="255" y="59"/>
                      <a:pt x="255" y="60"/>
                      <a:pt x="253" y="61"/>
                    </a:cubicBezTo>
                    <a:cubicBezTo>
                      <a:pt x="252" y="60"/>
                      <a:pt x="252" y="60"/>
                      <a:pt x="252" y="60"/>
                    </a:cubicBezTo>
                    <a:lnTo>
                      <a:pt x="255" y="58"/>
                    </a:lnTo>
                    <a:close/>
                    <a:moveTo>
                      <a:pt x="223" y="37"/>
                    </a:moveTo>
                    <a:cubicBezTo>
                      <a:pt x="219" y="39"/>
                      <a:pt x="217" y="40"/>
                      <a:pt x="212" y="43"/>
                    </a:cubicBezTo>
                    <a:cubicBezTo>
                      <a:pt x="212" y="42"/>
                      <a:pt x="215" y="40"/>
                      <a:pt x="216" y="40"/>
                    </a:cubicBezTo>
                    <a:cubicBezTo>
                      <a:pt x="216" y="39"/>
                      <a:pt x="215" y="40"/>
                      <a:pt x="214" y="41"/>
                    </a:cubicBezTo>
                    <a:cubicBezTo>
                      <a:pt x="215" y="40"/>
                      <a:pt x="217" y="39"/>
                      <a:pt x="219" y="38"/>
                    </a:cubicBezTo>
                    <a:cubicBezTo>
                      <a:pt x="221" y="37"/>
                      <a:pt x="222" y="37"/>
                      <a:pt x="223" y="37"/>
                    </a:cubicBezTo>
                    <a:close/>
                    <a:moveTo>
                      <a:pt x="165" y="64"/>
                    </a:moveTo>
                    <a:cubicBezTo>
                      <a:pt x="166" y="65"/>
                      <a:pt x="165" y="66"/>
                      <a:pt x="163" y="67"/>
                    </a:cubicBezTo>
                    <a:cubicBezTo>
                      <a:pt x="162" y="67"/>
                      <a:pt x="164" y="65"/>
                      <a:pt x="165" y="64"/>
                    </a:cubicBezTo>
                    <a:close/>
                    <a:moveTo>
                      <a:pt x="147" y="181"/>
                    </a:moveTo>
                    <a:cubicBezTo>
                      <a:pt x="145" y="181"/>
                      <a:pt x="146" y="180"/>
                      <a:pt x="146" y="180"/>
                    </a:cubicBezTo>
                    <a:cubicBezTo>
                      <a:pt x="147" y="178"/>
                      <a:pt x="148" y="179"/>
                      <a:pt x="147" y="181"/>
                    </a:cubicBezTo>
                    <a:close/>
                    <a:moveTo>
                      <a:pt x="69" y="158"/>
                    </a:moveTo>
                    <a:cubicBezTo>
                      <a:pt x="71" y="158"/>
                      <a:pt x="67" y="164"/>
                      <a:pt x="67" y="163"/>
                    </a:cubicBezTo>
                    <a:cubicBezTo>
                      <a:pt x="69" y="161"/>
                      <a:pt x="68" y="161"/>
                      <a:pt x="69" y="158"/>
                    </a:cubicBezTo>
                    <a:close/>
                    <a:moveTo>
                      <a:pt x="48" y="165"/>
                    </a:moveTo>
                    <a:cubicBezTo>
                      <a:pt x="48" y="166"/>
                      <a:pt x="49" y="165"/>
                      <a:pt x="48" y="168"/>
                    </a:cubicBezTo>
                    <a:cubicBezTo>
                      <a:pt x="47" y="169"/>
                      <a:pt x="46" y="167"/>
                      <a:pt x="48" y="165"/>
                    </a:cubicBezTo>
                    <a:close/>
                    <a:moveTo>
                      <a:pt x="19" y="253"/>
                    </a:moveTo>
                    <a:cubicBezTo>
                      <a:pt x="20" y="253"/>
                      <a:pt x="19" y="256"/>
                      <a:pt x="19" y="258"/>
                    </a:cubicBezTo>
                    <a:cubicBezTo>
                      <a:pt x="17" y="259"/>
                      <a:pt x="19" y="255"/>
                      <a:pt x="19" y="253"/>
                    </a:cubicBezTo>
                    <a:close/>
                    <a:moveTo>
                      <a:pt x="203" y="316"/>
                    </a:moveTo>
                    <a:cubicBezTo>
                      <a:pt x="203" y="313"/>
                      <a:pt x="205" y="312"/>
                      <a:pt x="204" y="311"/>
                    </a:cubicBezTo>
                    <a:cubicBezTo>
                      <a:pt x="206" y="308"/>
                      <a:pt x="205" y="314"/>
                      <a:pt x="205" y="315"/>
                    </a:cubicBezTo>
                    <a:cubicBezTo>
                      <a:pt x="205" y="314"/>
                      <a:pt x="203" y="314"/>
                      <a:pt x="204" y="315"/>
                    </a:cubicBezTo>
                    <a:cubicBezTo>
                      <a:pt x="204" y="316"/>
                      <a:pt x="204" y="315"/>
                      <a:pt x="203" y="316"/>
                    </a:cubicBezTo>
                    <a:close/>
                    <a:moveTo>
                      <a:pt x="28" y="304"/>
                    </a:moveTo>
                    <a:cubicBezTo>
                      <a:pt x="29" y="301"/>
                      <a:pt x="29" y="307"/>
                      <a:pt x="29" y="308"/>
                    </a:cubicBezTo>
                    <a:cubicBezTo>
                      <a:pt x="28" y="311"/>
                      <a:pt x="28" y="305"/>
                      <a:pt x="28" y="304"/>
                    </a:cubicBezTo>
                    <a:close/>
                    <a:moveTo>
                      <a:pt x="28" y="312"/>
                    </a:moveTo>
                    <a:cubicBezTo>
                      <a:pt x="28" y="312"/>
                      <a:pt x="29" y="309"/>
                      <a:pt x="29" y="310"/>
                    </a:cubicBezTo>
                    <a:cubicBezTo>
                      <a:pt x="29" y="315"/>
                      <a:pt x="29" y="319"/>
                      <a:pt x="28" y="322"/>
                    </a:cubicBezTo>
                    <a:cubicBezTo>
                      <a:pt x="28" y="326"/>
                      <a:pt x="27" y="329"/>
                      <a:pt x="28" y="333"/>
                    </a:cubicBezTo>
                    <a:cubicBezTo>
                      <a:pt x="29" y="329"/>
                      <a:pt x="29" y="336"/>
                      <a:pt x="30" y="333"/>
                    </a:cubicBezTo>
                    <a:cubicBezTo>
                      <a:pt x="30" y="331"/>
                      <a:pt x="30" y="329"/>
                      <a:pt x="30" y="328"/>
                    </a:cubicBezTo>
                    <a:cubicBezTo>
                      <a:pt x="30" y="325"/>
                      <a:pt x="31" y="328"/>
                      <a:pt x="31" y="323"/>
                    </a:cubicBezTo>
                    <a:cubicBezTo>
                      <a:pt x="32" y="324"/>
                      <a:pt x="32" y="325"/>
                      <a:pt x="33" y="326"/>
                    </a:cubicBezTo>
                    <a:cubicBezTo>
                      <a:pt x="33" y="329"/>
                      <a:pt x="32" y="325"/>
                      <a:pt x="32" y="328"/>
                    </a:cubicBezTo>
                    <a:cubicBezTo>
                      <a:pt x="31" y="329"/>
                      <a:pt x="32" y="327"/>
                      <a:pt x="31" y="328"/>
                    </a:cubicBezTo>
                    <a:cubicBezTo>
                      <a:pt x="32" y="328"/>
                      <a:pt x="31" y="333"/>
                      <a:pt x="32" y="335"/>
                    </a:cubicBezTo>
                    <a:cubicBezTo>
                      <a:pt x="30" y="334"/>
                      <a:pt x="30" y="339"/>
                      <a:pt x="29" y="336"/>
                    </a:cubicBezTo>
                    <a:cubicBezTo>
                      <a:pt x="29" y="336"/>
                      <a:pt x="29" y="339"/>
                      <a:pt x="29" y="341"/>
                    </a:cubicBezTo>
                    <a:cubicBezTo>
                      <a:pt x="28" y="341"/>
                      <a:pt x="28" y="340"/>
                      <a:pt x="28" y="340"/>
                    </a:cubicBezTo>
                    <a:cubicBezTo>
                      <a:pt x="28" y="338"/>
                      <a:pt x="28" y="336"/>
                      <a:pt x="28" y="335"/>
                    </a:cubicBezTo>
                    <a:cubicBezTo>
                      <a:pt x="27" y="336"/>
                      <a:pt x="27" y="339"/>
                      <a:pt x="27" y="339"/>
                    </a:cubicBezTo>
                    <a:cubicBezTo>
                      <a:pt x="26" y="337"/>
                      <a:pt x="27" y="335"/>
                      <a:pt x="27" y="332"/>
                    </a:cubicBezTo>
                    <a:cubicBezTo>
                      <a:pt x="26" y="334"/>
                      <a:pt x="25" y="334"/>
                      <a:pt x="25" y="339"/>
                    </a:cubicBezTo>
                    <a:cubicBezTo>
                      <a:pt x="24" y="340"/>
                      <a:pt x="24" y="337"/>
                      <a:pt x="24" y="335"/>
                    </a:cubicBezTo>
                    <a:cubicBezTo>
                      <a:pt x="24" y="335"/>
                      <a:pt x="23" y="337"/>
                      <a:pt x="23" y="336"/>
                    </a:cubicBezTo>
                    <a:cubicBezTo>
                      <a:pt x="23" y="338"/>
                      <a:pt x="23" y="340"/>
                      <a:pt x="23" y="343"/>
                    </a:cubicBezTo>
                    <a:cubicBezTo>
                      <a:pt x="22" y="342"/>
                      <a:pt x="23" y="338"/>
                      <a:pt x="21" y="340"/>
                    </a:cubicBezTo>
                    <a:cubicBezTo>
                      <a:pt x="21" y="337"/>
                      <a:pt x="22" y="337"/>
                      <a:pt x="22" y="336"/>
                    </a:cubicBezTo>
                    <a:cubicBezTo>
                      <a:pt x="22" y="335"/>
                      <a:pt x="22" y="336"/>
                      <a:pt x="21" y="336"/>
                    </a:cubicBezTo>
                    <a:cubicBezTo>
                      <a:pt x="22" y="334"/>
                      <a:pt x="22" y="334"/>
                      <a:pt x="22" y="335"/>
                    </a:cubicBezTo>
                    <a:cubicBezTo>
                      <a:pt x="22" y="333"/>
                      <a:pt x="22" y="332"/>
                      <a:pt x="22" y="330"/>
                    </a:cubicBezTo>
                    <a:cubicBezTo>
                      <a:pt x="23" y="330"/>
                      <a:pt x="23" y="331"/>
                      <a:pt x="23" y="331"/>
                    </a:cubicBezTo>
                    <a:cubicBezTo>
                      <a:pt x="25" y="327"/>
                      <a:pt x="24" y="321"/>
                      <a:pt x="25" y="315"/>
                    </a:cubicBezTo>
                    <a:cubicBezTo>
                      <a:pt x="24" y="315"/>
                      <a:pt x="24" y="317"/>
                      <a:pt x="23" y="316"/>
                    </a:cubicBezTo>
                    <a:cubicBezTo>
                      <a:pt x="23" y="314"/>
                      <a:pt x="24" y="314"/>
                      <a:pt x="24" y="311"/>
                    </a:cubicBezTo>
                    <a:cubicBezTo>
                      <a:pt x="26" y="313"/>
                      <a:pt x="26" y="308"/>
                      <a:pt x="27" y="306"/>
                    </a:cubicBezTo>
                    <a:cubicBezTo>
                      <a:pt x="28" y="306"/>
                      <a:pt x="28" y="308"/>
                      <a:pt x="28" y="312"/>
                    </a:cubicBezTo>
                    <a:close/>
                    <a:moveTo>
                      <a:pt x="32" y="318"/>
                    </a:moveTo>
                    <a:cubicBezTo>
                      <a:pt x="32" y="319"/>
                      <a:pt x="33" y="319"/>
                      <a:pt x="33" y="320"/>
                    </a:cubicBezTo>
                    <a:cubicBezTo>
                      <a:pt x="33" y="324"/>
                      <a:pt x="33" y="324"/>
                      <a:pt x="33" y="324"/>
                    </a:cubicBezTo>
                    <a:cubicBezTo>
                      <a:pt x="31" y="324"/>
                      <a:pt x="33" y="320"/>
                      <a:pt x="32" y="318"/>
                    </a:cubicBezTo>
                    <a:close/>
                    <a:moveTo>
                      <a:pt x="33" y="313"/>
                    </a:moveTo>
                    <a:cubicBezTo>
                      <a:pt x="33" y="314"/>
                      <a:pt x="33" y="315"/>
                      <a:pt x="33" y="317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2" y="315"/>
                      <a:pt x="33" y="315"/>
                      <a:pt x="33" y="313"/>
                    </a:cubicBezTo>
                    <a:close/>
                    <a:moveTo>
                      <a:pt x="5" y="320"/>
                    </a:moveTo>
                    <a:cubicBezTo>
                      <a:pt x="6" y="320"/>
                      <a:pt x="6" y="322"/>
                      <a:pt x="6" y="324"/>
                    </a:cubicBezTo>
                    <a:cubicBezTo>
                      <a:pt x="5" y="325"/>
                      <a:pt x="5" y="322"/>
                      <a:pt x="5" y="320"/>
                    </a:cubicBezTo>
                    <a:close/>
                    <a:moveTo>
                      <a:pt x="202" y="321"/>
                    </a:moveTo>
                    <a:cubicBezTo>
                      <a:pt x="202" y="322"/>
                      <a:pt x="202" y="324"/>
                      <a:pt x="202" y="325"/>
                    </a:cubicBezTo>
                    <a:cubicBezTo>
                      <a:pt x="202" y="327"/>
                      <a:pt x="202" y="328"/>
                      <a:pt x="202" y="330"/>
                    </a:cubicBezTo>
                    <a:cubicBezTo>
                      <a:pt x="201" y="329"/>
                      <a:pt x="201" y="327"/>
                      <a:pt x="201" y="325"/>
                    </a:cubicBezTo>
                    <a:cubicBezTo>
                      <a:pt x="201" y="323"/>
                      <a:pt x="202" y="322"/>
                      <a:pt x="202" y="321"/>
                    </a:cubicBezTo>
                    <a:close/>
                    <a:moveTo>
                      <a:pt x="22" y="323"/>
                    </a:moveTo>
                    <a:cubicBezTo>
                      <a:pt x="22" y="324"/>
                      <a:pt x="22" y="326"/>
                      <a:pt x="22" y="329"/>
                    </a:cubicBezTo>
                    <a:cubicBezTo>
                      <a:pt x="21" y="329"/>
                      <a:pt x="21" y="328"/>
                      <a:pt x="20" y="328"/>
                    </a:cubicBezTo>
                    <a:cubicBezTo>
                      <a:pt x="20" y="325"/>
                      <a:pt x="22" y="326"/>
                      <a:pt x="22" y="323"/>
                    </a:cubicBezTo>
                    <a:close/>
                    <a:moveTo>
                      <a:pt x="19" y="331"/>
                    </a:moveTo>
                    <a:cubicBezTo>
                      <a:pt x="19" y="331"/>
                      <a:pt x="19" y="332"/>
                      <a:pt x="20" y="332"/>
                    </a:cubicBezTo>
                    <a:cubicBezTo>
                      <a:pt x="20" y="334"/>
                      <a:pt x="19" y="336"/>
                      <a:pt x="19" y="338"/>
                    </a:cubicBezTo>
                    <a:cubicBezTo>
                      <a:pt x="19" y="335"/>
                      <a:pt x="19" y="333"/>
                      <a:pt x="19" y="331"/>
                    </a:cubicBezTo>
                    <a:close/>
                    <a:moveTo>
                      <a:pt x="29" y="339"/>
                    </a:moveTo>
                    <a:cubicBezTo>
                      <a:pt x="30" y="338"/>
                      <a:pt x="30" y="341"/>
                      <a:pt x="31" y="340"/>
                    </a:cubicBezTo>
                    <a:cubicBezTo>
                      <a:pt x="31" y="342"/>
                      <a:pt x="29" y="341"/>
                      <a:pt x="29" y="342"/>
                    </a:cubicBezTo>
                    <a:cubicBezTo>
                      <a:pt x="29" y="341"/>
                      <a:pt x="29" y="340"/>
                      <a:pt x="29" y="339"/>
                    </a:cubicBezTo>
                    <a:close/>
                    <a:moveTo>
                      <a:pt x="202" y="334"/>
                    </a:moveTo>
                    <a:cubicBezTo>
                      <a:pt x="203" y="334"/>
                      <a:pt x="202" y="336"/>
                      <a:pt x="202" y="336"/>
                    </a:cubicBezTo>
                    <a:cubicBezTo>
                      <a:pt x="201" y="336"/>
                      <a:pt x="201" y="334"/>
                      <a:pt x="202" y="334"/>
                    </a:cubicBezTo>
                    <a:close/>
                    <a:moveTo>
                      <a:pt x="193" y="360"/>
                    </a:moveTo>
                    <a:cubicBezTo>
                      <a:pt x="195" y="361"/>
                      <a:pt x="193" y="366"/>
                      <a:pt x="194" y="369"/>
                    </a:cubicBezTo>
                    <a:cubicBezTo>
                      <a:pt x="194" y="368"/>
                      <a:pt x="193" y="367"/>
                      <a:pt x="193" y="365"/>
                    </a:cubicBezTo>
                    <a:cubicBezTo>
                      <a:pt x="193" y="363"/>
                      <a:pt x="193" y="361"/>
                      <a:pt x="193" y="360"/>
                    </a:cubicBezTo>
                    <a:close/>
                    <a:moveTo>
                      <a:pt x="32" y="413"/>
                    </a:moveTo>
                    <a:cubicBezTo>
                      <a:pt x="32" y="416"/>
                      <a:pt x="35" y="421"/>
                      <a:pt x="33" y="423"/>
                    </a:cubicBezTo>
                    <a:cubicBezTo>
                      <a:pt x="32" y="421"/>
                      <a:pt x="32" y="418"/>
                      <a:pt x="31" y="419"/>
                    </a:cubicBezTo>
                    <a:cubicBezTo>
                      <a:pt x="30" y="417"/>
                      <a:pt x="31" y="416"/>
                      <a:pt x="31" y="414"/>
                    </a:cubicBezTo>
                    <a:cubicBezTo>
                      <a:pt x="32" y="414"/>
                      <a:pt x="31" y="413"/>
                      <a:pt x="32" y="413"/>
                    </a:cubicBezTo>
                    <a:close/>
                    <a:moveTo>
                      <a:pt x="197" y="372"/>
                    </a:moveTo>
                    <a:cubicBezTo>
                      <a:pt x="199" y="371"/>
                      <a:pt x="198" y="374"/>
                      <a:pt x="198" y="375"/>
                    </a:cubicBezTo>
                    <a:cubicBezTo>
                      <a:pt x="197" y="375"/>
                      <a:pt x="197" y="373"/>
                      <a:pt x="197" y="372"/>
                    </a:cubicBezTo>
                    <a:close/>
                    <a:moveTo>
                      <a:pt x="35" y="415"/>
                    </a:moveTo>
                    <a:cubicBezTo>
                      <a:pt x="36" y="415"/>
                      <a:pt x="36" y="419"/>
                      <a:pt x="36" y="420"/>
                    </a:cubicBezTo>
                    <a:cubicBezTo>
                      <a:pt x="35" y="420"/>
                      <a:pt x="35" y="416"/>
                      <a:pt x="35" y="415"/>
                    </a:cubicBezTo>
                    <a:close/>
                    <a:moveTo>
                      <a:pt x="198" y="376"/>
                    </a:moveTo>
                    <a:cubicBezTo>
                      <a:pt x="198" y="378"/>
                      <a:pt x="198" y="378"/>
                      <a:pt x="198" y="378"/>
                    </a:cubicBezTo>
                    <a:cubicBezTo>
                      <a:pt x="197" y="378"/>
                      <a:pt x="197" y="376"/>
                      <a:pt x="198" y="376"/>
                    </a:cubicBezTo>
                    <a:close/>
                    <a:moveTo>
                      <a:pt x="201" y="392"/>
                    </a:moveTo>
                    <a:cubicBezTo>
                      <a:pt x="202" y="392"/>
                      <a:pt x="203" y="395"/>
                      <a:pt x="201" y="394"/>
                    </a:cubicBezTo>
                    <a:cubicBezTo>
                      <a:pt x="201" y="394"/>
                      <a:pt x="202" y="393"/>
                      <a:pt x="201" y="392"/>
                    </a:cubicBezTo>
                    <a:close/>
                    <a:moveTo>
                      <a:pt x="195" y="397"/>
                    </a:moveTo>
                    <a:cubicBezTo>
                      <a:pt x="198" y="401"/>
                      <a:pt x="197" y="407"/>
                      <a:pt x="200" y="409"/>
                    </a:cubicBezTo>
                    <a:cubicBezTo>
                      <a:pt x="201" y="410"/>
                      <a:pt x="199" y="410"/>
                      <a:pt x="200" y="411"/>
                    </a:cubicBezTo>
                    <a:cubicBezTo>
                      <a:pt x="199" y="411"/>
                      <a:pt x="198" y="410"/>
                      <a:pt x="196" y="410"/>
                    </a:cubicBezTo>
                    <a:cubicBezTo>
                      <a:pt x="196" y="409"/>
                      <a:pt x="196" y="407"/>
                      <a:pt x="195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cubicBezTo>
                      <a:pt x="193" y="402"/>
                      <a:pt x="194" y="402"/>
                      <a:pt x="193" y="400"/>
                    </a:cubicBezTo>
                    <a:cubicBezTo>
                      <a:pt x="195" y="399"/>
                      <a:pt x="194" y="401"/>
                      <a:pt x="195" y="402"/>
                    </a:cubicBezTo>
                    <a:cubicBezTo>
                      <a:pt x="197" y="401"/>
                      <a:pt x="194" y="399"/>
                      <a:pt x="195" y="397"/>
                    </a:cubicBezTo>
                    <a:close/>
                    <a:moveTo>
                      <a:pt x="203" y="399"/>
                    </a:moveTo>
                    <a:cubicBezTo>
                      <a:pt x="203" y="399"/>
                      <a:pt x="203" y="400"/>
                      <a:pt x="202" y="399"/>
                    </a:cubicBezTo>
                    <a:cubicBezTo>
                      <a:pt x="203" y="400"/>
                      <a:pt x="203" y="400"/>
                      <a:pt x="203" y="400"/>
                    </a:cubicBezTo>
                    <a:cubicBezTo>
                      <a:pt x="202" y="401"/>
                      <a:pt x="203" y="396"/>
                      <a:pt x="203" y="399"/>
                    </a:cubicBezTo>
                    <a:close/>
                    <a:moveTo>
                      <a:pt x="200" y="401"/>
                    </a:moveTo>
                    <a:cubicBezTo>
                      <a:pt x="201" y="401"/>
                      <a:pt x="201" y="402"/>
                      <a:pt x="201" y="403"/>
                    </a:cubicBezTo>
                    <a:cubicBezTo>
                      <a:pt x="201" y="403"/>
                      <a:pt x="200" y="402"/>
                      <a:pt x="200" y="401"/>
                    </a:cubicBezTo>
                    <a:close/>
                    <a:moveTo>
                      <a:pt x="173" y="412"/>
                    </a:moveTo>
                    <a:cubicBezTo>
                      <a:pt x="173" y="410"/>
                      <a:pt x="174" y="413"/>
                      <a:pt x="174" y="412"/>
                    </a:cubicBezTo>
                    <a:cubicBezTo>
                      <a:pt x="174" y="413"/>
                      <a:pt x="174" y="414"/>
                      <a:pt x="173" y="415"/>
                    </a:cubicBezTo>
                    <a:cubicBezTo>
                      <a:pt x="172" y="413"/>
                      <a:pt x="174" y="412"/>
                      <a:pt x="173" y="412"/>
                    </a:cubicBezTo>
                    <a:close/>
                    <a:moveTo>
                      <a:pt x="170" y="416"/>
                    </a:moveTo>
                    <a:cubicBezTo>
                      <a:pt x="170" y="416"/>
                      <a:pt x="172" y="418"/>
                      <a:pt x="171" y="416"/>
                    </a:cubicBezTo>
                    <a:cubicBezTo>
                      <a:pt x="174" y="420"/>
                      <a:pt x="170" y="420"/>
                      <a:pt x="171" y="420"/>
                    </a:cubicBezTo>
                    <a:cubicBezTo>
                      <a:pt x="170" y="421"/>
                      <a:pt x="170" y="420"/>
                      <a:pt x="170" y="420"/>
                    </a:cubicBezTo>
                    <a:cubicBezTo>
                      <a:pt x="170" y="420"/>
                      <a:pt x="170" y="420"/>
                      <a:pt x="170" y="420"/>
                    </a:cubicBezTo>
                    <a:cubicBezTo>
                      <a:pt x="169" y="419"/>
                      <a:pt x="170" y="418"/>
                      <a:pt x="170" y="416"/>
                    </a:cubicBezTo>
                    <a:close/>
                    <a:moveTo>
                      <a:pt x="201" y="406"/>
                    </a:moveTo>
                    <a:cubicBezTo>
                      <a:pt x="202" y="406"/>
                      <a:pt x="202" y="409"/>
                      <a:pt x="203" y="409"/>
                    </a:cubicBezTo>
                    <a:cubicBezTo>
                      <a:pt x="203" y="410"/>
                      <a:pt x="201" y="408"/>
                      <a:pt x="201" y="406"/>
                    </a:cubicBezTo>
                    <a:close/>
                    <a:moveTo>
                      <a:pt x="179" y="415"/>
                    </a:moveTo>
                    <a:cubicBezTo>
                      <a:pt x="180" y="415"/>
                      <a:pt x="181" y="419"/>
                      <a:pt x="179" y="418"/>
                    </a:cubicBezTo>
                    <a:cubicBezTo>
                      <a:pt x="179" y="417"/>
                      <a:pt x="179" y="417"/>
                      <a:pt x="179" y="415"/>
                    </a:cubicBezTo>
                    <a:close/>
                    <a:moveTo>
                      <a:pt x="202" y="414"/>
                    </a:moveTo>
                    <a:cubicBezTo>
                      <a:pt x="200" y="415"/>
                      <a:pt x="199" y="415"/>
                      <a:pt x="199" y="413"/>
                    </a:cubicBezTo>
                    <a:cubicBezTo>
                      <a:pt x="200" y="415"/>
                      <a:pt x="201" y="411"/>
                      <a:pt x="202" y="414"/>
                    </a:cubicBezTo>
                    <a:close/>
                    <a:moveTo>
                      <a:pt x="207" y="410"/>
                    </a:moveTo>
                    <a:cubicBezTo>
                      <a:pt x="207" y="411"/>
                      <a:pt x="208" y="414"/>
                      <a:pt x="209" y="414"/>
                    </a:cubicBezTo>
                    <a:cubicBezTo>
                      <a:pt x="207" y="415"/>
                      <a:pt x="206" y="411"/>
                      <a:pt x="206" y="410"/>
                    </a:cubicBezTo>
                    <a:cubicBezTo>
                      <a:pt x="206" y="410"/>
                      <a:pt x="207" y="412"/>
                      <a:pt x="207" y="410"/>
                    </a:cubicBezTo>
                    <a:close/>
                    <a:moveTo>
                      <a:pt x="196" y="416"/>
                    </a:moveTo>
                    <a:cubicBezTo>
                      <a:pt x="196" y="416"/>
                      <a:pt x="196" y="417"/>
                      <a:pt x="197" y="418"/>
                    </a:cubicBezTo>
                    <a:cubicBezTo>
                      <a:pt x="196" y="418"/>
                      <a:pt x="196" y="418"/>
                      <a:pt x="196" y="418"/>
                    </a:cubicBezTo>
                    <a:cubicBezTo>
                      <a:pt x="195" y="417"/>
                      <a:pt x="196" y="418"/>
                      <a:pt x="196" y="416"/>
                    </a:cubicBezTo>
                    <a:close/>
                    <a:moveTo>
                      <a:pt x="202" y="421"/>
                    </a:moveTo>
                    <a:cubicBezTo>
                      <a:pt x="203" y="419"/>
                      <a:pt x="203" y="422"/>
                      <a:pt x="203" y="423"/>
                    </a:cubicBezTo>
                    <a:cubicBezTo>
                      <a:pt x="201" y="422"/>
                      <a:pt x="200" y="423"/>
                      <a:pt x="198" y="422"/>
                    </a:cubicBezTo>
                    <a:cubicBezTo>
                      <a:pt x="199" y="420"/>
                      <a:pt x="200" y="419"/>
                      <a:pt x="200" y="417"/>
                    </a:cubicBezTo>
                    <a:cubicBezTo>
                      <a:pt x="201" y="418"/>
                      <a:pt x="202" y="419"/>
                      <a:pt x="202" y="420"/>
                    </a:cubicBezTo>
                    <a:cubicBezTo>
                      <a:pt x="202" y="421"/>
                      <a:pt x="203" y="421"/>
                      <a:pt x="202" y="421"/>
                    </a:cubicBezTo>
                    <a:close/>
                    <a:moveTo>
                      <a:pt x="203" y="419"/>
                    </a:moveTo>
                    <a:cubicBezTo>
                      <a:pt x="203" y="418"/>
                      <a:pt x="205" y="419"/>
                      <a:pt x="205" y="418"/>
                    </a:cubicBezTo>
                    <a:cubicBezTo>
                      <a:pt x="206" y="420"/>
                      <a:pt x="205" y="420"/>
                      <a:pt x="206" y="421"/>
                    </a:cubicBezTo>
                    <a:cubicBezTo>
                      <a:pt x="205" y="421"/>
                      <a:pt x="204" y="419"/>
                      <a:pt x="203" y="419"/>
                    </a:cubicBezTo>
                    <a:close/>
                    <a:moveTo>
                      <a:pt x="187" y="426"/>
                    </a:moveTo>
                    <a:cubicBezTo>
                      <a:pt x="187" y="425"/>
                      <a:pt x="189" y="426"/>
                      <a:pt x="189" y="425"/>
                    </a:cubicBezTo>
                    <a:cubicBezTo>
                      <a:pt x="190" y="427"/>
                      <a:pt x="189" y="427"/>
                      <a:pt x="189" y="428"/>
                    </a:cubicBezTo>
                    <a:cubicBezTo>
                      <a:pt x="188" y="429"/>
                      <a:pt x="188" y="426"/>
                      <a:pt x="187" y="426"/>
                    </a:cubicBezTo>
                    <a:close/>
                    <a:moveTo>
                      <a:pt x="206" y="421"/>
                    </a:moveTo>
                    <a:cubicBezTo>
                      <a:pt x="207" y="422"/>
                      <a:pt x="207" y="421"/>
                      <a:pt x="208" y="420"/>
                    </a:cubicBezTo>
                    <a:cubicBezTo>
                      <a:pt x="208" y="422"/>
                      <a:pt x="208" y="422"/>
                      <a:pt x="208" y="422"/>
                    </a:cubicBezTo>
                    <a:cubicBezTo>
                      <a:pt x="208" y="422"/>
                      <a:pt x="207" y="421"/>
                      <a:pt x="207" y="423"/>
                    </a:cubicBezTo>
                    <a:cubicBezTo>
                      <a:pt x="207" y="423"/>
                      <a:pt x="207" y="422"/>
                      <a:pt x="206" y="421"/>
                    </a:cubicBezTo>
                    <a:close/>
                    <a:moveTo>
                      <a:pt x="69" y="497"/>
                    </a:moveTo>
                    <a:cubicBezTo>
                      <a:pt x="71" y="497"/>
                      <a:pt x="72" y="502"/>
                      <a:pt x="73" y="504"/>
                    </a:cubicBezTo>
                    <a:cubicBezTo>
                      <a:pt x="72" y="503"/>
                      <a:pt x="70" y="499"/>
                      <a:pt x="69" y="497"/>
                    </a:cubicBezTo>
                    <a:close/>
                    <a:moveTo>
                      <a:pt x="67" y="523"/>
                    </a:moveTo>
                    <a:cubicBezTo>
                      <a:pt x="67" y="522"/>
                      <a:pt x="68" y="522"/>
                      <a:pt x="69" y="522"/>
                    </a:cubicBezTo>
                    <a:cubicBezTo>
                      <a:pt x="70" y="526"/>
                      <a:pt x="70" y="526"/>
                      <a:pt x="71" y="529"/>
                    </a:cubicBezTo>
                    <a:cubicBezTo>
                      <a:pt x="70" y="529"/>
                      <a:pt x="68" y="526"/>
                      <a:pt x="67" y="523"/>
                    </a:cubicBezTo>
                    <a:close/>
                    <a:moveTo>
                      <a:pt x="65" y="533"/>
                    </a:moveTo>
                    <a:cubicBezTo>
                      <a:pt x="66" y="532"/>
                      <a:pt x="66" y="535"/>
                      <a:pt x="68" y="538"/>
                    </a:cubicBezTo>
                    <a:cubicBezTo>
                      <a:pt x="67" y="538"/>
                      <a:pt x="67" y="536"/>
                      <a:pt x="65" y="533"/>
                    </a:cubicBezTo>
                    <a:close/>
                    <a:moveTo>
                      <a:pt x="83" y="521"/>
                    </a:moveTo>
                    <a:cubicBezTo>
                      <a:pt x="84" y="524"/>
                      <a:pt x="84" y="524"/>
                      <a:pt x="84" y="524"/>
                    </a:cubicBezTo>
                    <a:cubicBezTo>
                      <a:pt x="83" y="525"/>
                      <a:pt x="84" y="525"/>
                      <a:pt x="83" y="527"/>
                    </a:cubicBezTo>
                    <a:cubicBezTo>
                      <a:pt x="81" y="524"/>
                      <a:pt x="81" y="524"/>
                      <a:pt x="81" y="524"/>
                    </a:cubicBezTo>
                    <a:cubicBezTo>
                      <a:pt x="84" y="526"/>
                      <a:pt x="82" y="522"/>
                      <a:pt x="83" y="521"/>
                    </a:cubicBezTo>
                    <a:close/>
                    <a:moveTo>
                      <a:pt x="164" y="467"/>
                    </a:moveTo>
                    <a:cubicBezTo>
                      <a:pt x="164" y="469"/>
                      <a:pt x="164" y="470"/>
                      <a:pt x="164" y="472"/>
                    </a:cubicBezTo>
                    <a:cubicBezTo>
                      <a:pt x="165" y="473"/>
                      <a:pt x="165" y="473"/>
                      <a:pt x="165" y="474"/>
                    </a:cubicBezTo>
                    <a:cubicBezTo>
                      <a:pt x="166" y="474"/>
                      <a:pt x="166" y="473"/>
                      <a:pt x="166" y="472"/>
                    </a:cubicBezTo>
                    <a:cubicBezTo>
                      <a:pt x="166" y="471"/>
                      <a:pt x="166" y="473"/>
                      <a:pt x="165" y="473"/>
                    </a:cubicBezTo>
                    <a:cubicBezTo>
                      <a:pt x="165" y="472"/>
                      <a:pt x="165" y="471"/>
                      <a:pt x="165" y="470"/>
                    </a:cubicBezTo>
                    <a:cubicBezTo>
                      <a:pt x="165" y="469"/>
                      <a:pt x="166" y="472"/>
                      <a:pt x="166" y="471"/>
                    </a:cubicBezTo>
                    <a:cubicBezTo>
                      <a:pt x="167" y="469"/>
                      <a:pt x="165" y="469"/>
                      <a:pt x="165" y="468"/>
                    </a:cubicBezTo>
                    <a:cubicBezTo>
                      <a:pt x="166" y="467"/>
                      <a:pt x="167" y="472"/>
                      <a:pt x="168" y="470"/>
                    </a:cubicBezTo>
                    <a:cubicBezTo>
                      <a:pt x="169" y="472"/>
                      <a:pt x="169" y="472"/>
                      <a:pt x="169" y="473"/>
                    </a:cubicBezTo>
                    <a:cubicBezTo>
                      <a:pt x="170" y="473"/>
                      <a:pt x="169" y="472"/>
                      <a:pt x="169" y="471"/>
                    </a:cubicBezTo>
                    <a:cubicBezTo>
                      <a:pt x="170" y="470"/>
                      <a:pt x="170" y="470"/>
                      <a:pt x="170" y="470"/>
                    </a:cubicBezTo>
                    <a:cubicBezTo>
                      <a:pt x="171" y="472"/>
                      <a:pt x="171" y="473"/>
                      <a:pt x="172" y="475"/>
                    </a:cubicBezTo>
                    <a:cubicBezTo>
                      <a:pt x="172" y="475"/>
                      <a:pt x="174" y="476"/>
                      <a:pt x="173" y="474"/>
                    </a:cubicBezTo>
                    <a:cubicBezTo>
                      <a:pt x="174" y="477"/>
                      <a:pt x="176" y="480"/>
                      <a:pt x="176" y="482"/>
                    </a:cubicBezTo>
                    <a:cubicBezTo>
                      <a:pt x="177" y="484"/>
                      <a:pt x="177" y="481"/>
                      <a:pt x="177" y="482"/>
                    </a:cubicBezTo>
                    <a:cubicBezTo>
                      <a:pt x="177" y="483"/>
                      <a:pt x="177" y="485"/>
                      <a:pt x="176" y="485"/>
                    </a:cubicBezTo>
                    <a:cubicBezTo>
                      <a:pt x="174" y="482"/>
                      <a:pt x="174" y="479"/>
                      <a:pt x="173" y="476"/>
                    </a:cubicBezTo>
                    <a:cubicBezTo>
                      <a:pt x="172" y="477"/>
                      <a:pt x="173" y="479"/>
                      <a:pt x="174" y="481"/>
                    </a:cubicBezTo>
                    <a:cubicBezTo>
                      <a:pt x="173" y="481"/>
                      <a:pt x="174" y="482"/>
                      <a:pt x="174" y="483"/>
                    </a:cubicBezTo>
                    <a:cubicBezTo>
                      <a:pt x="172" y="483"/>
                      <a:pt x="171" y="480"/>
                      <a:pt x="170" y="478"/>
                    </a:cubicBezTo>
                    <a:cubicBezTo>
                      <a:pt x="169" y="479"/>
                      <a:pt x="172" y="483"/>
                      <a:pt x="174" y="486"/>
                    </a:cubicBezTo>
                    <a:cubicBezTo>
                      <a:pt x="173" y="486"/>
                      <a:pt x="173" y="484"/>
                      <a:pt x="172" y="486"/>
                    </a:cubicBezTo>
                    <a:cubicBezTo>
                      <a:pt x="172" y="487"/>
                      <a:pt x="173" y="487"/>
                      <a:pt x="174" y="489"/>
                    </a:cubicBezTo>
                    <a:cubicBezTo>
                      <a:pt x="173" y="489"/>
                      <a:pt x="171" y="487"/>
                      <a:pt x="170" y="485"/>
                    </a:cubicBezTo>
                    <a:cubicBezTo>
                      <a:pt x="171" y="485"/>
                      <a:pt x="172" y="485"/>
                      <a:pt x="172" y="484"/>
                    </a:cubicBezTo>
                    <a:cubicBezTo>
                      <a:pt x="169" y="482"/>
                      <a:pt x="168" y="480"/>
                      <a:pt x="166" y="478"/>
                    </a:cubicBezTo>
                    <a:cubicBezTo>
                      <a:pt x="166" y="481"/>
                      <a:pt x="169" y="481"/>
                      <a:pt x="170" y="484"/>
                    </a:cubicBezTo>
                    <a:cubicBezTo>
                      <a:pt x="169" y="484"/>
                      <a:pt x="170" y="485"/>
                      <a:pt x="170" y="486"/>
                    </a:cubicBezTo>
                    <a:cubicBezTo>
                      <a:pt x="169" y="487"/>
                      <a:pt x="169" y="486"/>
                      <a:pt x="168" y="485"/>
                    </a:cubicBezTo>
                    <a:cubicBezTo>
                      <a:pt x="168" y="485"/>
                      <a:pt x="168" y="485"/>
                      <a:pt x="169" y="486"/>
                    </a:cubicBezTo>
                    <a:cubicBezTo>
                      <a:pt x="166" y="480"/>
                      <a:pt x="164" y="478"/>
                      <a:pt x="163" y="475"/>
                    </a:cubicBezTo>
                    <a:cubicBezTo>
                      <a:pt x="165" y="474"/>
                      <a:pt x="165" y="474"/>
                      <a:pt x="165" y="474"/>
                    </a:cubicBezTo>
                    <a:cubicBezTo>
                      <a:pt x="163" y="472"/>
                      <a:pt x="164" y="471"/>
                      <a:pt x="163" y="469"/>
                    </a:cubicBezTo>
                    <a:cubicBezTo>
                      <a:pt x="164" y="470"/>
                      <a:pt x="163" y="468"/>
                      <a:pt x="164" y="467"/>
                    </a:cubicBezTo>
                    <a:close/>
                    <a:moveTo>
                      <a:pt x="171" y="468"/>
                    </a:moveTo>
                    <a:cubicBezTo>
                      <a:pt x="172" y="470"/>
                      <a:pt x="172" y="471"/>
                      <a:pt x="173" y="469"/>
                    </a:cubicBezTo>
                    <a:cubicBezTo>
                      <a:pt x="173" y="471"/>
                      <a:pt x="172" y="472"/>
                      <a:pt x="174" y="472"/>
                    </a:cubicBezTo>
                    <a:cubicBezTo>
                      <a:pt x="175" y="474"/>
                      <a:pt x="174" y="474"/>
                      <a:pt x="175" y="476"/>
                    </a:cubicBezTo>
                    <a:cubicBezTo>
                      <a:pt x="174" y="474"/>
                      <a:pt x="172" y="474"/>
                      <a:pt x="171" y="472"/>
                    </a:cubicBezTo>
                    <a:cubicBezTo>
                      <a:pt x="174" y="472"/>
                      <a:pt x="169" y="469"/>
                      <a:pt x="171" y="468"/>
                    </a:cubicBezTo>
                    <a:close/>
                    <a:moveTo>
                      <a:pt x="159" y="471"/>
                    </a:moveTo>
                    <a:cubicBezTo>
                      <a:pt x="160" y="471"/>
                      <a:pt x="161" y="473"/>
                      <a:pt x="161" y="474"/>
                    </a:cubicBezTo>
                    <a:cubicBezTo>
                      <a:pt x="160" y="475"/>
                      <a:pt x="159" y="473"/>
                      <a:pt x="159" y="471"/>
                    </a:cubicBezTo>
                    <a:close/>
                    <a:moveTo>
                      <a:pt x="175" y="473"/>
                    </a:moveTo>
                    <a:cubicBezTo>
                      <a:pt x="177" y="474"/>
                      <a:pt x="177" y="477"/>
                      <a:pt x="178" y="476"/>
                    </a:cubicBezTo>
                    <a:cubicBezTo>
                      <a:pt x="180" y="478"/>
                      <a:pt x="178" y="477"/>
                      <a:pt x="178" y="478"/>
                    </a:cubicBezTo>
                    <a:cubicBezTo>
                      <a:pt x="180" y="479"/>
                      <a:pt x="181" y="483"/>
                      <a:pt x="182" y="483"/>
                    </a:cubicBezTo>
                    <a:cubicBezTo>
                      <a:pt x="181" y="484"/>
                      <a:pt x="181" y="482"/>
                      <a:pt x="180" y="482"/>
                    </a:cubicBezTo>
                    <a:cubicBezTo>
                      <a:pt x="179" y="483"/>
                      <a:pt x="181" y="485"/>
                      <a:pt x="182" y="487"/>
                    </a:cubicBezTo>
                    <a:cubicBezTo>
                      <a:pt x="181" y="487"/>
                      <a:pt x="180" y="486"/>
                      <a:pt x="180" y="487"/>
                    </a:cubicBezTo>
                    <a:cubicBezTo>
                      <a:pt x="179" y="485"/>
                      <a:pt x="180" y="486"/>
                      <a:pt x="178" y="484"/>
                    </a:cubicBezTo>
                    <a:cubicBezTo>
                      <a:pt x="179" y="484"/>
                      <a:pt x="180" y="485"/>
                      <a:pt x="180" y="484"/>
                    </a:cubicBezTo>
                    <a:cubicBezTo>
                      <a:pt x="178" y="483"/>
                      <a:pt x="176" y="480"/>
                      <a:pt x="175" y="477"/>
                    </a:cubicBezTo>
                    <a:cubicBezTo>
                      <a:pt x="176" y="479"/>
                      <a:pt x="178" y="481"/>
                      <a:pt x="180" y="482"/>
                    </a:cubicBezTo>
                    <a:cubicBezTo>
                      <a:pt x="179" y="480"/>
                      <a:pt x="174" y="475"/>
                      <a:pt x="175" y="473"/>
                    </a:cubicBezTo>
                    <a:close/>
                    <a:moveTo>
                      <a:pt x="195" y="463"/>
                    </a:moveTo>
                    <a:cubicBezTo>
                      <a:pt x="196" y="463"/>
                      <a:pt x="197" y="466"/>
                      <a:pt x="196" y="466"/>
                    </a:cubicBezTo>
                    <a:cubicBezTo>
                      <a:pt x="195" y="465"/>
                      <a:pt x="195" y="464"/>
                      <a:pt x="195" y="463"/>
                    </a:cubicBezTo>
                    <a:close/>
                    <a:moveTo>
                      <a:pt x="103" y="538"/>
                    </a:moveTo>
                    <a:cubicBezTo>
                      <a:pt x="104" y="540"/>
                      <a:pt x="104" y="540"/>
                      <a:pt x="104" y="540"/>
                    </a:cubicBezTo>
                    <a:cubicBezTo>
                      <a:pt x="103" y="542"/>
                      <a:pt x="103" y="542"/>
                      <a:pt x="103" y="542"/>
                    </a:cubicBezTo>
                    <a:cubicBezTo>
                      <a:pt x="102" y="540"/>
                      <a:pt x="102" y="539"/>
                      <a:pt x="103" y="538"/>
                    </a:cubicBezTo>
                    <a:close/>
                    <a:moveTo>
                      <a:pt x="195" y="469"/>
                    </a:moveTo>
                    <a:cubicBezTo>
                      <a:pt x="195" y="469"/>
                      <a:pt x="195" y="470"/>
                      <a:pt x="195" y="471"/>
                    </a:cubicBezTo>
                    <a:cubicBezTo>
                      <a:pt x="194" y="471"/>
                      <a:pt x="193" y="469"/>
                      <a:pt x="193" y="468"/>
                    </a:cubicBezTo>
                    <a:cubicBezTo>
                      <a:pt x="194" y="469"/>
                      <a:pt x="195" y="468"/>
                      <a:pt x="196" y="469"/>
                    </a:cubicBezTo>
                    <a:cubicBezTo>
                      <a:pt x="195" y="470"/>
                      <a:pt x="195" y="469"/>
                      <a:pt x="195" y="469"/>
                    </a:cubicBezTo>
                    <a:close/>
                    <a:moveTo>
                      <a:pt x="178" y="485"/>
                    </a:moveTo>
                    <a:cubicBezTo>
                      <a:pt x="179" y="487"/>
                      <a:pt x="179" y="487"/>
                      <a:pt x="179" y="487"/>
                    </a:cubicBezTo>
                    <a:cubicBezTo>
                      <a:pt x="178" y="487"/>
                      <a:pt x="178" y="487"/>
                      <a:pt x="178" y="487"/>
                    </a:cubicBezTo>
                    <a:cubicBezTo>
                      <a:pt x="177" y="486"/>
                      <a:pt x="177" y="485"/>
                      <a:pt x="178" y="485"/>
                    </a:cubicBezTo>
                    <a:close/>
                    <a:moveTo>
                      <a:pt x="197" y="471"/>
                    </a:moveTo>
                    <a:cubicBezTo>
                      <a:pt x="198" y="470"/>
                      <a:pt x="199" y="475"/>
                      <a:pt x="198" y="474"/>
                    </a:cubicBezTo>
                    <a:cubicBezTo>
                      <a:pt x="197" y="473"/>
                      <a:pt x="197" y="472"/>
                      <a:pt x="197" y="471"/>
                    </a:cubicBezTo>
                    <a:close/>
                    <a:moveTo>
                      <a:pt x="173" y="496"/>
                    </a:moveTo>
                    <a:cubicBezTo>
                      <a:pt x="174" y="495"/>
                      <a:pt x="174" y="495"/>
                      <a:pt x="174" y="495"/>
                    </a:cubicBezTo>
                    <a:cubicBezTo>
                      <a:pt x="174" y="496"/>
                      <a:pt x="174" y="496"/>
                      <a:pt x="175" y="496"/>
                    </a:cubicBezTo>
                    <a:cubicBezTo>
                      <a:pt x="175" y="497"/>
                      <a:pt x="173" y="497"/>
                      <a:pt x="173" y="496"/>
                    </a:cubicBezTo>
                    <a:close/>
                    <a:moveTo>
                      <a:pt x="189" y="487"/>
                    </a:moveTo>
                    <a:cubicBezTo>
                      <a:pt x="190" y="486"/>
                      <a:pt x="191" y="489"/>
                      <a:pt x="190" y="489"/>
                    </a:cubicBezTo>
                    <a:cubicBezTo>
                      <a:pt x="190" y="488"/>
                      <a:pt x="190" y="488"/>
                      <a:pt x="189" y="487"/>
                    </a:cubicBezTo>
                    <a:close/>
                    <a:moveTo>
                      <a:pt x="193" y="490"/>
                    </a:moveTo>
                    <a:cubicBezTo>
                      <a:pt x="194" y="491"/>
                      <a:pt x="194" y="492"/>
                      <a:pt x="195" y="493"/>
                    </a:cubicBezTo>
                    <a:cubicBezTo>
                      <a:pt x="194" y="493"/>
                      <a:pt x="193" y="491"/>
                      <a:pt x="193" y="492"/>
                    </a:cubicBezTo>
                    <a:cubicBezTo>
                      <a:pt x="192" y="491"/>
                      <a:pt x="192" y="490"/>
                      <a:pt x="193" y="490"/>
                    </a:cubicBezTo>
                    <a:close/>
                    <a:moveTo>
                      <a:pt x="165" y="567"/>
                    </a:moveTo>
                    <a:cubicBezTo>
                      <a:pt x="167" y="568"/>
                      <a:pt x="164" y="564"/>
                      <a:pt x="165" y="563"/>
                    </a:cubicBezTo>
                    <a:cubicBezTo>
                      <a:pt x="167" y="566"/>
                      <a:pt x="169" y="568"/>
                      <a:pt x="171" y="570"/>
                    </a:cubicBezTo>
                    <a:cubicBezTo>
                      <a:pt x="173" y="571"/>
                      <a:pt x="175" y="573"/>
                      <a:pt x="176" y="576"/>
                    </a:cubicBezTo>
                    <a:cubicBezTo>
                      <a:pt x="176" y="577"/>
                      <a:pt x="175" y="578"/>
                      <a:pt x="177" y="579"/>
                    </a:cubicBezTo>
                    <a:cubicBezTo>
                      <a:pt x="176" y="579"/>
                      <a:pt x="177" y="581"/>
                      <a:pt x="176" y="582"/>
                    </a:cubicBezTo>
                    <a:cubicBezTo>
                      <a:pt x="175" y="580"/>
                      <a:pt x="175" y="579"/>
                      <a:pt x="174" y="577"/>
                    </a:cubicBezTo>
                    <a:cubicBezTo>
                      <a:pt x="171" y="576"/>
                      <a:pt x="169" y="573"/>
                      <a:pt x="167" y="572"/>
                    </a:cubicBezTo>
                    <a:cubicBezTo>
                      <a:pt x="166" y="571"/>
                      <a:pt x="166" y="570"/>
                      <a:pt x="167" y="569"/>
                    </a:cubicBezTo>
                    <a:cubicBezTo>
                      <a:pt x="164" y="567"/>
                      <a:pt x="163" y="566"/>
                      <a:pt x="164" y="564"/>
                    </a:cubicBezTo>
                    <a:cubicBezTo>
                      <a:pt x="165" y="565"/>
                      <a:pt x="166" y="566"/>
                      <a:pt x="165" y="567"/>
                    </a:cubicBezTo>
                    <a:close/>
                    <a:moveTo>
                      <a:pt x="164" y="566"/>
                    </a:moveTo>
                    <a:cubicBezTo>
                      <a:pt x="161" y="565"/>
                      <a:pt x="164" y="568"/>
                      <a:pt x="163" y="569"/>
                    </a:cubicBezTo>
                    <a:cubicBezTo>
                      <a:pt x="161" y="566"/>
                      <a:pt x="157" y="562"/>
                      <a:pt x="154" y="558"/>
                    </a:cubicBezTo>
                    <a:cubicBezTo>
                      <a:pt x="150" y="554"/>
                      <a:pt x="148" y="551"/>
                      <a:pt x="148" y="548"/>
                    </a:cubicBezTo>
                    <a:cubicBezTo>
                      <a:pt x="146" y="547"/>
                      <a:pt x="145" y="546"/>
                      <a:pt x="145" y="544"/>
                    </a:cubicBezTo>
                    <a:cubicBezTo>
                      <a:pt x="143" y="543"/>
                      <a:pt x="145" y="545"/>
                      <a:pt x="144" y="545"/>
                    </a:cubicBezTo>
                    <a:cubicBezTo>
                      <a:pt x="143" y="543"/>
                      <a:pt x="142" y="540"/>
                      <a:pt x="142" y="539"/>
                    </a:cubicBezTo>
                    <a:cubicBezTo>
                      <a:pt x="147" y="545"/>
                      <a:pt x="148" y="547"/>
                      <a:pt x="151" y="551"/>
                    </a:cubicBezTo>
                    <a:cubicBezTo>
                      <a:pt x="151" y="551"/>
                      <a:pt x="151" y="550"/>
                      <a:pt x="150" y="549"/>
                    </a:cubicBezTo>
                    <a:cubicBezTo>
                      <a:pt x="155" y="551"/>
                      <a:pt x="155" y="556"/>
                      <a:pt x="162" y="561"/>
                    </a:cubicBezTo>
                    <a:cubicBezTo>
                      <a:pt x="162" y="563"/>
                      <a:pt x="162" y="564"/>
                      <a:pt x="162" y="564"/>
                    </a:cubicBezTo>
                    <a:cubicBezTo>
                      <a:pt x="162" y="565"/>
                      <a:pt x="163" y="564"/>
                      <a:pt x="164" y="566"/>
                    </a:cubicBezTo>
                    <a:close/>
                    <a:moveTo>
                      <a:pt x="139" y="571"/>
                    </a:moveTo>
                    <a:cubicBezTo>
                      <a:pt x="139" y="569"/>
                      <a:pt x="142" y="573"/>
                      <a:pt x="141" y="573"/>
                    </a:cubicBezTo>
                    <a:lnTo>
                      <a:pt x="139" y="571"/>
                    </a:lnTo>
                    <a:close/>
                    <a:moveTo>
                      <a:pt x="188" y="517"/>
                    </a:moveTo>
                    <a:cubicBezTo>
                      <a:pt x="190" y="515"/>
                      <a:pt x="191" y="520"/>
                      <a:pt x="188" y="517"/>
                    </a:cubicBezTo>
                    <a:close/>
                    <a:moveTo>
                      <a:pt x="188" y="518"/>
                    </a:moveTo>
                    <a:cubicBezTo>
                      <a:pt x="189" y="517"/>
                      <a:pt x="191" y="520"/>
                      <a:pt x="190" y="521"/>
                    </a:cubicBezTo>
                    <a:cubicBezTo>
                      <a:pt x="189" y="520"/>
                      <a:pt x="189" y="519"/>
                      <a:pt x="188" y="518"/>
                    </a:cubicBezTo>
                    <a:close/>
                    <a:moveTo>
                      <a:pt x="140" y="575"/>
                    </a:moveTo>
                    <a:cubicBezTo>
                      <a:pt x="142" y="577"/>
                      <a:pt x="141" y="578"/>
                      <a:pt x="143" y="579"/>
                    </a:cubicBezTo>
                    <a:cubicBezTo>
                      <a:pt x="142" y="579"/>
                      <a:pt x="141" y="578"/>
                      <a:pt x="139" y="577"/>
                    </a:cubicBezTo>
                    <a:cubicBezTo>
                      <a:pt x="139" y="576"/>
                      <a:pt x="139" y="575"/>
                      <a:pt x="140" y="575"/>
                    </a:cubicBezTo>
                    <a:close/>
                    <a:moveTo>
                      <a:pt x="153" y="587"/>
                    </a:moveTo>
                    <a:cubicBezTo>
                      <a:pt x="154" y="587"/>
                      <a:pt x="155" y="588"/>
                      <a:pt x="157" y="589"/>
                    </a:cubicBezTo>
                    <a:cubicBezTo>
                      <a:pt x="157" y="588"/>
                      <a:pt x="155" y="588"/>
                      <a:pt x="155" y="587"/>
                    </a:cubicBezTo>
                    <a:cubicBezTo>
                      <a:pt x="155" y="585"/>
                      <a:pt x="158" y="589"/>
                      <a:pt x="159" y="590"/>
                    </a:cubicBezTo>
                    <a:cubicBezTo>
                      <a:pt x="158" y="591"/>
                      <a:pt x="161" y="593"/>
                      <a:pt x="161" y="594"/>
                    </a:cubicBezTo>
                    <a:cubicBezTo>
                      <a:pt x="159" y="592"/>
                      <a:pt x="156" y="590"/>
                      <a:pt x="156" y="591"/>
                    </a:cubicBezTo>
                    <a:cubicBezTo>
                      <a:pt x="154" y="589"/>
                      <a:pt x="154" y="589"/>
                      <a:pt x="153" y="587"/>
                    </a:cubicBezTo>
                    <a:close/>
                    <a:moveTo>
                      <a:pt x="202" y="537"/>
                    </a:moveTo>
                    <a:cubicBezTo>
                      <a:pt x="203" y="537"/>
                      <a:pt x="205" y="539"/>
                      <a:pt x="204" y="540"/>
                    </a:cubicBezTo>
                    <a:cubicBezTo>
                      <a:pt x="203" y="539"/>
                      <a:pt x="202" y="538"/>
                      <a:pt x="202" y="537"/>
                    </a:cubicBezTo>
                    <a:close/>
                    <a:moveTo>
                      <a:pt x="204" y="547"/>
                    </a:moveTo>
                    <a:cubicBezTo>
                      <a:pt x="203" y="546"/>
                      <a:pt x="201" y="545"/>
                      <a:pt x="202" y="544"/>
                    </a:cubicBezTo>
                    <a:cubicBezTo>
                      <a:pt x="203" y="545"/>
                      <a:pt x="205" y="546"/>
                      <a:pt x="204" y="547"/>
                    </a:cubicBezTo>
                    <a:close/>
                    <a:moveTo>
                      <a:pt x="208" y="548"/>
                    </a:moveTo>
                    <a:cubicBezTo>
                      <a:pt x="208" y="549"/>
                      <a:pt x="210" y="551"/>
                      <a:pt x="207" y="550"/>
                    </a:cubicBezTo>
                    <a:cubicBezTo>
                      <a:pt x="209" y="552"/>
                      <a:pt x="213" y="554"/>
                      <a:pt x="212" y="556"/>
                    </a:cubicBezTo>
                    <a:cubicBezTo>
                      <a:pt x="208" y="553"/>
                      <a:pt x="205" y="550"/>
                      <a:pt x="204" y="547"/>
                    </a:cubicBezTo>
                    <a:cubicBezTo>
                      <a:pt x="204" y="547"/>
                      <a:pt x="206" y="548"/>
                      <a:pt x="207" y="549"/>
                    </a:cubicBezTo>
                    <a:cubicBezTo>
                      <a:pt x="206" y="546"/>
                      <a:pt x="203" y="544"/>
                      <a:pt x="201" y="542"/>
                    </a:cubicBezTo>
                    <a:cubicBezTo>
                      <a:pt x="201" y="540"/>
                      <a:pt x="206" y="545"/>
                      <a:pt x="207" y="548"/>
                    </a:cubicBezTo>
                    <a:cubicBezTo>
                      <a:pt x="207" y="548"/>
                      <a:pt x="209" y="548"/>
                      <a:pt x="208" y="547"/>
                    </a:cubicBezTo>
                    <a:cubicBezTo>
                      <a:pt x="209" y="548"/>
                      <a:pt x="211" y="551"/>
                      <a:pt x="212" y="552"/>
                    </a:cubicBezTo>
                    <a:cubicBezTo>
                      <a:pt x="211" y="553"/>
                      <a:pt x="209" y="549"/>
                      <a:pt x="208" y="548"/>
                    </a:cubicBezTo>
                    <a:close/>
                    <a:moveTo>
                      <a:pt x="175" y="583"/>
                    </a:moveTo>
                    <a:cubicBezTo>
                      <a:pt x="176" y="583"/>
                      <a:pt x="177" y="585"/>
                      <a:pt x="179" y="586"/>
                    </a:cubicBezTo>
                    <a:cubicBezTo>
                      <a:pt x="179" y="585"/>
                      <a:pt x="177" y="584"/>
                      <a:pt x="177" y="583"/>
                    </a:cubicBezTo>
                    <a:cubicBezTo>
                      <a:pt x="178" y="582"/>
                      <a:pt x="179" y="583"/>
                      <a:pt x="181" y="584"/>
                    </a:cubicBezTo>
                    <a:cubicBezTo>
                      <a:pt x="183" y="588"/>
                      <a:pt x="180" y="587"/>
                      <a:pt x="182" y="592"/>
                    </a:cubicBezTo>
                    <a:cubicBezTo>
                      <a:pt x="179" y="589"/>
                      <a:pt x="180" y="592"/>
                      <a:pt x="177" y="589"/>
                    </a:cubicBezTo>
                    <a:cubicBezTo>
                      <a:pt x="179" y="589"/>
                      <a:pt x="179" y="589"/>
                      <a:pt x="178" y="587"/>
                    </a:cubicBezTo>
                    <a:cubicBezTo>
                      <a:pt x="176" y="586"/>
                      <a:pt x="176" y="585"/>
                      <a:pt x="175" y="583"/>
                    </a:cubicBezTo>
                    <a:close/>
                    <a:moveTo>
                      <a:pt x="214" y="554"/>
                    </a:moveTo>
                    <a:cubicBezTo>
                      <a:pt x="216" y="554"/>
                      <a:pt x="216" y="555"/>
                      <a:pt x="218" y="557"/>
                    </a:cubicBezTo>
                    <a:cubicBezTo>
                      <a:pt x="216" y="557"/>
                      <a:pt x="215" y="556"/>
                      <a:pt x="214" y="554"/>
                    </a:cubicBezTo>
                    <a:close/>
                    <a:moveTo>
                      <a:pt x="520" y="133"/>
                    </a:moveTo>
                    <a:cubicBezTo>
                      <a:pt x="517" y="132"/>
                      <a:pt x="515" y="131"/>
                      <a:pt x="514" y="130"/>
                    </a:cubicBezTo>
                    <a:cubicBezTo>
                      <a:pt x="514" y="130"/>
                      <a:pt x="516" y="130"/>
                      <a:pt x="515" y="129"/>
                    </a:cubicBezTo>
                    <a:cubicBezTo>
                      <a:pt x="516" y="131"/>
                      <a:pt x="519" y="131"/>
                      <a:pt x="520" y="133"/>
                    </a:cubicBezTo>
                    <a:close/>
                    <a:moveTo>
                      <a:pt x="505" y="122"/>
                    </a:moveTo>
                    <a:cubicBezTo>
                      <a:pt x="506" y="122"/>
                      <a:pt x="507" y="123"/>
                      <a:pt x="508" y="122"/>
                    </a:cubicBezTo>
                    <a:cubicBezTo>
                      <a:pt x="510" y="123"/>
                      <a:pt x="510" y="123"/>
                      <a:pt x="512" y="124"/>
                    </a:cubicBezTo>
                    <a:cubicBezTo>
                      <a:pt x="512" y="124"/>
                      <a:pt x="511" y="124"/>
                      <a:pt x="509" y="124"/>
                    </a:cubicBezTo>
                    <a:cubicBezTo>
                      <a:pt x="508" y="123"/>
                      <a:pt x="507" y="123"/>
                      <a:pt x="505" y="122"/>
                    </a:cubicBezTo>
                    <a:close/>
                    <a:moveTo>
                      <a:pt x="509" y="124"/>
                    </a:moveTo>
                    <a:cubicBezTo>
                      <a:pt x="512" y="126"/>
                      <a:pt x="508" y="125"/>
                      <a:pt x="506" y="124"/>
                    </a:cubicBezTo>
                    <a:cubicBezTo>
                      <a:pt x="507" y="124"/>
                      <a:pt x="508" y="124"/>
                      <a:pt x="509" y="124"/>
                    </a:cubicBezTo>
                    <a:cubicBezTo>
                      <a:pt x="510" y="125"/>
                      <a:pt x="512" y="125"/>
                      <a:pt x="513" y="126"/>
                    </a:cubicBezTo>
                    <a:cubicBezTo>
                      <a:pt x="511" y="127"/>
                      <a:pt x="511" y="125"/>
                      <a:pt x="509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" name="MH_Other_9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13288" y="4494214"/>
                <a:ext cx="1598612" cy="1254125"/>
              </a:xfrm>
              <a:custGeom>
                <a:avLst/>
                <a:gdLst>
                  <a:gd name="T0" fmla="*/ 2147483646 w 738"/>
                  <a:gd name="T1" fmla="*/ 2147483646 h 578"/>
                  <a:gd name="T2" fmla="*/ 2147483646 w 738"/>
                  <a:gd name="T3" fmla="*/ 2147483646 h 578"/>
                  <a:gd name="T4" fmla="*/ 2147483646 w 738"/>
                  <a:gd name="T5" fmla="*/ 2147483646 h 578"/>
                  <a:gd name="T6" fmla="*/ 2147483646 w 738"/>
                  <a:gd name="T7" fmla="*/ 2147483646 h 578"/>
                  <a:gd name="T8" fmla="*/ 2147483646 w 738"/>
                  <a:gd name="T9" fmla="*/ 2147483646 h 578"/>
                  <a:gd name="T10" fmla="*/ 2147483646 w 738"/>
                  <a:gd name="T11" fmla="*/ 2147483646 h 578"/>
                  <a:gd name="T12" fmla="*/ 2147483646 w 738"/>
                  <a:gd name="T13" fmla="*/ 2147483646 h 578"/>
                  <a:gd name="T14" fmla="*/ 2147483646 w 738"/>
                  <a:gd name="T15" fmla="*/ 2147483646 h 578"/>
                  <a:gd name="T16" fmla="*/ 2147483646 w 738"/>
                  <a:gd name="T17" fmla="*/ 2147483646 h 578"/>
                  <a:gd name="T18" fmla="*/ 2147483646 w 738"/>
                  <a:gd name="T19" fmla="*/ 2147483646 h 578"/>
                  <a:gd name="T20" fmla="*/ 2147483646 w 738"/>
                  <a:gd name="T21" fmla="*/ 2147483646 h 578"/>
                  <a:gd name="T22" fmla="*/ 2147483646 w 738"/>
                  <a:gd name="T23" fmla="*/ 2147483646 h 578"/>
                  <a:gd name="T24" fmla="*/ 2147483646 w 738"/>
                  <a:gd name="T25" fmla="*/ 2147483646 h 578"/>
                  <a:gd name="T26" fmla="*/ 2147483646 w 738"/>
                  <a:gd name="T27" fmla="*/ 2147483646 h 578"/>
                  <a:gd name="T28" fmla="*/ 2147483646 w 738"/>
                  <a:gd name="T29" fmla="*/ 2147483646 h 578"/>
                  <a:gd name="T30" fmla="*/ 2147483646 w 738"/>
                  <a:gd name="T31" fmla="*/ 2147483646 h 578"/>
                  <a:gd name="T32" fmla="*/ 2147483646 w 738"/>
                  <a:gd name="T33" fmla="*/ 2147483646 h 578"/>
                  <a:gd name="T34" fmla="*/ 2147483646 w 738"/>
                  <a:gd name="T35" fmla="*/ 2147483646 h 578"/>
                  <a:gd name="T36" fmla="*/ 2147483646 w 738"/>
                  <a:gd name="T37" fmla="*/ 2147483646 h 578"/>
                  <a:gd name="T38" fmla="*/ 2147483646 w 738"/>
                  <a:gd name="T39" fmla="*/ 2147483646 h 578"/>
                  <a:gd name="T40" fmla="*/ 2147483646 w 738"/>
                  <a:gd name="T41" fmla="*/ 2147483646 h 578"/>
                  <a:gd name="T42" fmla="*/ 2147483646 w 738"/>
                  <a:gd name="T43" fmla="*/ 2147483646 h 578"/>
                  <a:gd name="T44" fmla="*/ 2147483646 w 738"/>
                  <a:gd name="T45" fmla="*/ 2147483646 h 578"/>
                  <a:gd name="T46" fmla="*/ 2147483646 w 738"/>
                  <a:gd name="T47" fmla="*/ 2147483646 h 578"/>
                  <a:gd name="T48" fmla="*/ 2147483646 w 738"/>
                  <a:gd name="T49" fmla="*/ 2147483646 h 578"/>
                  <a:gd name="T50" fmla="*/ 2147483646 w 738"/>
                  <a:gd name="T51" fmla="*/ 2147483646 h 578"/>
                  <a:gd name="T52" fmla="*/ 2147483646 w 738"/>
                  <a:gd name="T53" fmla="*/ 2147483646 h 578"/>
                  <a:gd name="T54" fmla="*/ 2147483646 w 738"/>
                  <a:gd name="T55" fmla="*/ 2147483646 h 578"/>
                  <a:gd name="T56" fmla="*/ 2147483646 w 738"/>
                  <a:gd name="T57" fmla="*/ 2147483646 h 578"/>
                  <a:gd name="T58" fmla="*/ 2147483646 w 738"/>
                  <a:gd name="T59" fmla="*/ 2147483646 h 578"/>
                  <a:gd name="T60" fmla="*/ 2147483646 w 738"/>
                  <a:gd name="T61" fmla="*/ 2147483646 h 578"/>
                  <a:gd name="T62" fmla="*/ 2147483646 w 738"/>
                  <a:gd name="T63" fmla="*/ 2147483646 h 578"/>
                  <a:gd name="T64" fmla="*/ 2147483646 w 738"/>
                  <a:gd name="T65" fmla="*/ 2147483646 h 578"/>
                  <a:gd name="T66" fmla="*/ 2147483646 w 738"/>
                  <a:gd name="T67" fmla="*/ 2147483646 h 578"/>
                  <a:gd name="T68" fmla="*/ 2147483646 w 738"/>
                  <a:gd name="T69" fmla="*/ 2147483646 h 578"/>
                  <a:gd name="T70" fmla="*/ 2147483646 w 738"/>
                  <a:gd name="T71" fmla="*/ 2147483646 h 578"/>
                  <a:gd name="T72" fmla="*/ 2147483646 w 738"/>
                  <a:gd name="T73" fmla="*/ 2147483646 h 578"/>
                  <a:gd name="T74" fmla="*/ 2147483646 w 738"/>
                  <a:gd name="T75" fmla="*/ 2147483646 h 578"/>
                  <a:gd name="T76" fmla="*/ 2147483646 w 738"/>
                  <a:gd name="T77" fmla="*/ 2147483646 h 578"/>
                  <a:gd name="T78" fmla="*/ 2147483646 w 738"/>
                  <a:gd name="T79" fmla="*/ 2147483646 h 578"/>
                  <a:gd name="T80" fmla="*/ 2147483646 w 738"/>
                  <a:gd name="T81" fmla="*/ 2147483646 h 578"/>
                  <a:gd name="T82" fmla="*/ 2147483646 w 738"/>
                  <a:gd name="T83" fmla="*/ 2147483646 h 578"/>
                  <a:gd name="T84" fmla="*/ 2147483646 w 738"/>
                  <a:gd name="T85" fmla="*/ 2147483646 h 578"/>
                  <a:gd name="T86" fmla="*/ 2147483646 w 738"/>
                  <a:gd name="T87" fmla="*/ 2147483646 h 578"/>
                  <a:gd name="T88" fmla="*/ 2147483646 w 738"/>
                  <a:gd name="T89" fmla="*/ 2147483646 h 578"/>
                  <a:gd name="T90" fmla="*/ 2147483646 w 738"/>
                  <a:gd name="T91" fmla="*/ 2147483646 h 578"/>
                  <a:gd name="T92" fmla="*/ 2147483646 w 738"/>
                  <a:gd name="T93" fmla="*/ 2147483646 h 578"/>
                  <a:gd name="T94" fmla="*/ 2147483646 w 738"/>
                  <a:gd name="T95" fmla="*/ 2147483646 h 578"/>
                  <a:gd name="T96" fmla="*/ 2147483646 w 738"/>
                  <a:gd name="T97" fmla="*/ 2147483646 h 578"/>
                  <a:gd name="T98" fmla="*/ 2147483646 w 738"/>
                  <a:gd name="T99" fmla="*/ 2147483646 h 578"/>
                  <a:gd name="T100" fmla="*/ 2147483646 w 738"/>
                  <a:gd name="T101" fmla="*/ 2147483646 h 578"/>
                  <a:gd name="T102" fmla="*/ 2147483646 w 738"/>
                  <a:gd name="T103" fmla="*/ 2147483646 h 578"/>
                  <a:gd name="T104" fmla="*/ 2147483646 w 738"/>
                  <a:gd name="T105" fmla="*/ 2147483646 h 578"/>
                  <a:gd name="T106" fmla="*/ 2147483646 w 738"/>
                  <a:gd name="T107" fmla="*/ 2147483646 h 578"/>
                  <a:gd name="T108" fmla="*/ 2147483646 w 738"/>
                  <a:gd name="T109" fmla="*/ 2147483646 h 578"/>
                  <a:gd name="T110" fmla="*/ 2147483646 w 738"/>
                  <a:gd name="T111" fmla="*/ 2147483646 h 578"/>
                  <a:gd name="T112" fmla="*/ 2147483646 w 738"/>
                  <a:gd name="T113" fmla="*/ 2147483646 h 578"/>
                  <a:gd name="T114" fmla="*/ 2147483646 w 738"/>
                  <a:gd name="T115" fmla="*/ 2147483646 h 578"/>
                  <a:gd name="T116" fmla="*/ 2147483646 w 738"/>
                  <a:gd name="T117" fmla="*/ 2147483646 h 578"/>
                  <a:gd name="T118" fmla="*/ 2147483646 w 738"/>
                  <a:gd name="T119" fmla="*/ 2147483646 h 578"/>
                  <a:gd name="T120" fmla="*/ 2147483646 w 738"/>
                  <a:gd name="T121" fmla="*/ 2147483646 h 578"/>
                  <a:gd name="T122" fmla="*/ 2147483646 w 738"/>
                  <a:gd name="T123" fmla="*/ 2147483646 h 578"/>
                  <a:gd name="T124" fmla="*/ 2147483646 w 738"/>
                  <a:gd name="T125" fmla="*/ 2147483646 h 5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38" h="578">
                    <a:moveTo>
                      <a:pt x="20" y="106"/>
                    </a:moveTo>
                    <a:cubicBezTo>
                      <a:pt x="20" y="107"/>
                      <a:pt x="19" y="109"/>
                      <a:pt x="19" y="110"/>
                    </a:cubicBezTo>
                    <a:cubicBezTo>
                      <a:pt x="20" y="106"/>
                      <a:pt x="18" y="110"/>
                      <a:pt x="18" y="110"/>
                    </a:cubicBezTo>
                    <a:cubicBezTo>
                      <a:pt x="18" y="108"/>
                      <a:pt x="18" y="108"/>
                      <a:pt x="19" y="106"/>
                    </a:cubicBezTo>
                    <a:cubicBezTo>
                      <a:pt x="17" y="106"/>
                      <a:pt x="17" y="108"/>
                      <a:pt x="16" y="111"/>
                    </a:cubicBezTo>
                    <a:cubicBezTo>
                      <a:pt x="16" y="113"/>
                      <a:pt x="16" y="116"/>
                      <a:pt x="15" y="118"/>
                    </a:cubicBezTo>
                    <a:cubicBezTo>
                      <a:pt x="15" y="122"/>
                      <a:pt x="13" y="120"/>
                      <a:pt x="12" y="125"/>
                    </a:cubicBezTo>
                    <a:cubicBezTo>
                      <a:pt x="12" y="125"/>
                      <a:pt x="13" y="123"/>
                      <a:pt x="13" y="123"/>
                    </a:cubicBezTo>
                    <a:cubicBezTo>
                      <a:pt x="13" y="125"/>
                      <a:pt x="13" y="127"/>
                      <a:pt x="12" y="129"/>
                    </a:cubicBezTo>
                    <a:cubicBezTo>
                      <a:pt x="12" y="130"/>
                      <a:pt x="12" y="132"/>
                      <a:pt x="11" y="133"/>
                    </a:cubicBezTo>
                    <a:cubicBezTo>
                      <a:pt x="11" y="130"/>
                      <a:pt x="10" y="133"/>
                      <a:pt x="9" y="135"/>
                    </a:cubicBezTo>
                    <a:cubicBezTo>
                      <a:pt x="10" y="136"/>
                      <a:pt x="9" y="138"/>
                      <a:pt x="9" y="141"/>
                    </a:cubicBezTo>
                    <a:cubicBezTo>
                      <a:pt x="8" y="138"/>
                      <a:pt x="8" y="145"/>
                      <a:pt x="7" y="142"/>
                    </a:cubicBezTo>
                    <a:cubicBezTo>
                      <a:pt x="7" y="146"/>
                      <a:pt x="8" y="144"/>
                      <a:pt x="8" y="146"/>
                    </a:cubicBezTo>
                    <a:cubicBezTo>
                      <a:pt x="6" y="148"/>
                      <a:pt x="8" y="146"/>
                      <a:pt x="8" y="149"/>
                    </a:cubicBezTo>
                    <a:cubicBezTo>
                      <a:pt x="7" y="150"/>
                      <a:pt x="7" y="152"/>
                      <a:pt x="7" y="150"/>
                    </a:cubicBezTo>
                    <a:cubicBezTo>
                      <a:pt x="6" y="155"/>
                      <a:pt x="6" y="157"/>
                      <a:pt x="5" y="161"/>
                    </a:cubicBezTo>
                    <a:cubicBezTo>
                      <a:pt x="6" y="162"/>
                      <a:pt x="6" y="162"/>
                      <a:pt x="6" y="163"/>
                    </a:cubicBezTo>
                    <a:cubicBezTo>
                      <a:pt x="6" y="166"/>
                      <a:pt x="5" y="170"/>
                      <a:pt x="5" y="175"/>
                    </a:cubicBezTo>
                    <a:cubicBezTo>
                      <a:pt x="3" y="174"/>
                      <a:pt x="2" y="187"/>
                      <a:pt x="1" y="191"/>
                    </a:cubicBezTo>
                    <a:cubicBezTo>
                      <a:pt x="1" y="191"/>
                      <a:pt x="2" y="190"/>
                      <a:pt x="2" y="191"/>
                    </a:cubicBezTo>
                    <a:cubicBezTo>
                      <a:pt x="1" y="194"/>
                      <a:pt x="0" y="193"/>
                      <a:pt x="1" y="196"/>
                    </a:cubicBezTo>
                    <a:cubicBezTo>
                      <a:pt x="2" y="196"/>
                      <a:pt x="1" y="192"/>
                      <a:pt x="2" y="193"/>
                    </a:cubicBezTo>
                    <a:cubicBezTo>
                      <a:pt x="2" y="197"/>
                      <a:pt x="4" y="205"/>
                      <a:pt x="3" y="209"/>
                    </a:cubicBezTo>
                    <a:cubicBezTo>
                      <a:pt x="3" y="206"/>
                      <a:pt x="2" y="205"/>
                      <a:pt x="2" y="206"/>
                    </a:cubicBezTo>
                    <a:cubicBezTo>
                      <a:pt x="2" y="208"/>
                      <a:pt x="3" y="209"/>
                      <a:pt x="3" y="213"/>
                    </a:cubicBezTo>
                    <a:cubicBezTo>
                      <a:pt x="3" y="212"/>
                      <a:pt x="2" y="212"/>
                      <a:pt x="2" y="211"/>
                    </a:cubicBezTo>
                    <a:cubicBezTo>
                      <a:pt x="1" y="216"/>
                      <a:pt x="3" y="220"/>
                      <a:pt x="3" y="224"/>
                    </a:cubicBezTo>
                    <a:cubicBezTo>
                      <a:pt x="2" y="223"/>
                      <a:pt x="2" y="223"/>
                      <a:pt x="2" y="222"/>
                    </a:cubicBezTo>
                    <a:cubicBezTo>
                      <a:pt x="1" y="219"/>
                      <a:pt x="1" y="215"/>
                      <a:pt x="1" y="212"/>
                    </a:cubicBezTo>
                    <a:cubicBezTo>
                      <a:pt x="1" y="209"/>
                      <a:pt x="1" y="205"/>
                      <a:pt x="0" y="204"/>
                    </a:cubicBezTo>
                    <a:cubicBezTo>
                      <a:pt x="1" y="210"/>
                      <a:pt x="0" y="217"/>
                      <a:pt x="1" y="225"/>
                    </a:cubicBezTo>
                    <a:cubicBezTo>
                      <a:pt x="0" y="225"/>
                      <a:pt x="3" y="236"/>
                      <a:pt x="2" y="238"/>
                    </a:cubicBezTo>
                    <a:cubicBezTo>
                      <a:pt x="2" y="240"/>
                      <a:pt x="3" y="243"/>
                      <a:pt x="3" y="245"/>
                    </a:cubicBezTo>
                    <a:cubicBezTo>
                      <a:pt x="4" y="248"/>
                      <a:pt x="4" y="251"/>
                      <a:pt x="4" y="254"/>
                    </a:cubicBezTo>
                    <a:cubicBezTo>
                      <a:pt x="5" y="257"/>
                      <a:pt x="5" y="259"/>
                      <a:pt x="5" y="262"/>
                    </a:cubicBezTo>
                    <a:cubicBezTo>
                      <a:pt x="6" y="264"/>
                      <a:pt x="6" y="266"/>
                      <a:pt x="6" y="268"/>
                    </a:cubicBezTo>
                    <a:cubicBezTo>
                      <a:pt x="6" y="267"/>
                      <a:pt x="5" y="267"/>
                      <a:pt x="5" y="267"/>
                    </a:cubicBezTo>
                    <a:cubicBezTo>
                      <a:pt x="6" y="270"/>
                      <a:pt x="6" y="271"/>
                      <a:pt x="7" y="272"/>
                    </a:cubicBezTo>
                    <a:cubicBezTo>
                      <a:pt x="7" y="271"/>
                      <a:pt x="6" y="270"/>
                      <a:pt x="7" y="270"/>
                    </a:cubicBezTo>
                    <a:cubicBezTo>
                      <a:pt x="8" y="276"/>
                      <a:pt x="8" y="278"/>
                      <a:pt x="9" y="281"/>
                    </a:cubicBezTo>
                    <a:cubicBezTo>
                      <a:pt x="9" y="281"/>
                      <a:pt x="8" y="280"/>
                      <a:pt x="8" y="280"/>
                    </a:cubicBezTo>
                    <a:cubicBezTo>
                      <a:pt x="10" y="284"/>
                      <a:pt x="8" y="285"/>
                      <a:pt x="10" y="290"/>
                    </a:cubicBezTo>
                    <a:cubicBezTo>
                      <a:pt x="11" y="289"/>
                      <a:pt x="10" y="287"/>
                      <a:pt x="11" y="289"/>
                    </a:cubicBezTo>
                    <a:cubicBezTo>
                      <a:pt x="11" y="289"/>
                      <a:pt x="11" y="291"/>
                      <a:pt x="11" y="293"/>
                    </a:cubicBezTo>
                    <a:cubicBezTo>
                      <a:pt x="12" y="294"/>
                      <a:pt x="12" y="291"/>
                      <a:pt x="13" y="294"/>
                    </a:cubicBezTo>
                    <a:cubicBezTo>
                      <a:pt x="15" y="299"/>
                      <a:pt x="15" y="299"/>
                      <a:pt x="17" y="304"/>
                    </a:cubicBezTo>
                    <a:cubicBezTo>
                      <a:pt x="16" y="304"/>
                      <a:pt x="17" y="309"/>
                      <a:pt x="16" y="307"/>
                    </a:cubicBezTo>
                    <a:cubicBezTo>
                      <a:pt x="17" y="312"/>
                      <a:pt x="17" y="313"/>
                      <a:pt x="19" y="315"/>
                    </a:cubicBezTo>
                    <a:cubicBezTo>
                      <a:pt x="18" y="315"/>
                      <a:pt x="19" y="318"/>
                      <a:pt x="17" y="316"/>
                    </a:cubicBezTo>
                    <a:cubicBezTo>
                      <a:pt x="18" y="317"/>
                      <a:pt x="18" y="317"/>
                      <a:pt x="19" y="319"/>
                    </a:cubicBezTo>
                    <a:cubicBezTo>
                      <a:pt x="19" y="318"/>
                      <a:pt x="19" y="316"/>
                      <a:pt x="21" y="318"/>
                    </a:cubicBezTo>
                    <a:cubicBezTo>
                      <a:pt x="21" y="321"/>
                      <a:pt x="22" y="323"/>
                      <a:pt x="23" y="325"/>
                    </a:cubicBezTo>
                    <a:cubicBezTo>
                      <a:pt x="24" y="328"/>
                      <a:pt x="25" y="330"/>
                      <a:pt x="25" y="332"/>
                    </a:cubicBezTo>
                    <a:cubicBezTo>
                      <a:pt x="27" y="337"/>
                      <a:pt x="29" y="341"/>
                      <a:pt x="31" y="343"/>
                    </a:cubicBezTo>
                    <a:cubicBezTo>
                      <a:pt x="31" y="343"/>
                      <a:pt x="31" y="343"/>
                      <a:pt x="30" y="343"/>
                    </a:cubicBezTo>
                    <a:cubicBezTo>
                      <a:pt x="32" y="347"/>
                      <a:pt x="32" y="347"/>
                      <a:pt x="32" y="347"/>
                    </a:cubicBezTo>
                    <a:cubicBezTo>
                      <a:pt x="32" y="346"/>
                      <a:pt x="33" y="346"/>
                      <a:pt x="34" y="348"/>
                    </a:cubicBezTo>
                    <a:cubicBezTo>
                      <a:pt x="32" y="347"/>
                      <a:pt x="34" y="350"/>
                      <a:pt x="33" y="351"/>
                    </a:cubicBezTo>
                    <a:cubicBezTo>
                      <a:pt x="31" y="348"/>
                      <a:pt x="30" y="344"/>
                      <a:pt x="28" y="340"/>
                    </a:cubicBezTo>
                    <a:cubicBezTo>
                      <a:pt x="26" y="339"/>
                      <a:pt x="22" y="329"/>
                      <a:pt x="23" y="327"/>
                    </a:cubicBezTo>
                    <a:cubicBezTo>
                      <a:pt x="22" y="331"/>
                      <a:pt x="27" y="342"/>
                      <a:pt x="30" y="345"/>
                    </a:cubicBezTo>
                    <a:cubicBezTo>
                      <a:pt x="30" y="348"/>
                      <a:pt x="31" y="350"/>
                      <a:pt x="32" y="353"/>
                    </a:cubicBezTo>
                    <a:cubicBezTo>
                      <a:pt x="33" y="355"/>
                      <a:pt x="34" y="358"/>
                      <a:pt x="36" y="361"/>
                    </a:cubicBezTo>
                    <a:cubicBezTo>
                      <a:pt x="36" y="360"/>
                      <a:pt x="37" y="362"/>
                      <a:pt x="37" y="362"/>
                    </a:cubicBezTo>
                    <a:cubicBezTo>
                      <a:pt x="39" y="362"/>
                      <a:pt x="37" y="360"/>
                      <a:pt x="38" y="360"/>
                    </a:cubicBezTo>
                    <a:cubicBezTo>
                      <a:pt x="37" y="357"/>
                      <a:pt x="37" y="360"/>
                      <a:pt x="36" y="357"/>
                    </a:cubicBezTo>
                    <a:cubicBezTo>
                      <a:pt x="38" y="357"/>
                      <a:pt x="35" y="354"/>
                      <a:pt x="36" y="354"/>
                    </a:cubicBezTo>
                    <a:cubicBezTo>
                      <a:pt x="38" y="357"/>
                      <a:pt x="40" y="363"/>
                      <a:pt x="42" y="363"/>
                    </a:cubicBezTo>
                    <a:cubicBezTo>
                      <a:pt x="42" y="364"/>
                      <a:pt x="43" y="365"/>
                      <a:pt x="44" y="367"/>
                    </a:cubicBezTo>
                    <a:cubicBezTo>
                      <a:pt x="43" y="366"/>
                      <a:pt x="43" y="367"/>
                      <a:pt x="42" y="366"/>
                    </a:cubicBezTo>
                    <a:cubicBezTo>
                      <a:pt x="44" y="370"/>
                      <a:pt x="43" y="364"/>
                      <a:pt x="45" y="369"/>
                    </a:cubicBezTo>
                    <a:cubicBezTo>
                      <a:pt x="46" y="370"/>
                      <a:pt x="45" y="371"/>
                      <a:pt x="47" y="372"/>
                    </a:cubicBezTo>
                    <a:cubicBezTo>
                      <a:pt x="47" y="375"/>
                      <a:pt x="45" y="371"/>
                      <a:pt x="45" y="373"/>
                    </a:cubicBezTo>
                    <a:cubicBezTo>
                      <a:pt x="46" y="373"/>
                      <a:pt x="49" y="378"/>
                      <a:pt x="48" y="378"/>
                    </a:cubicBezTo>
                    <a:cubicBezTo>
                      <a:pt x="48" y="379"/>
                      <a:pt x="47" y="379"/>
                      <a:pt x="47" y="377"/>
                    </a:cubicBezTo>
                    <a:cubicBezTo>
                      <a:pt x="49" y="378"/>
                      <a:pt x="44" y="373"/>
                      <a:pt x="42" y="371"/>
                    </a:cubicBezTo>
                    <a:cubicBezTo>
                      <a:pt x="42" y="370"/>
                      <a:pt x="43" y="369"/>
                      <a:pt x="42" y="368"/>
                    </a:cubicBezTo>
                    <a:cubicBezTo>
                      <a:pt x="41" y="369"/>
                      <a:pt x="40" y="364"/>
                      <a:pt x="39" y="363"/>
                    </a:cubicBezTo>
                    <a:cubicBezTo>
                      <a:pt x="38" y="365"/>
                      <a:pt x="41" y="369"/>
                      <a:pt x="42" y="371"/>
                    </a:cubicBezTo>
                    <a:cubicBezTo>
                      <a:pt x="41" y="371"/>
                      <a:pt x="40" y="368"/>
                      <a:pt x="39" y="368"/>
                    </a:cubicBezTo>
                    <a:cubicBezTo>
                      <a:pt x="41" y="371"/>
                      <a:pt x="43" y="373"/>
                      <a:pt x="43" y="375"/>
                    </a:cubicBezTo>
                    <a:cubicBezTo>
                      <a:pt x="44" y="375"/>
                      <a:pt x="46" y="380"/>
                      <a:pt x="46" y="378"/>
                    </a:cubicBezTo>
                    <a:cubicBezTo>
                      <a:pt x="45" y="376"/>
                      <a:pt x="43" y="375"/>
                      <a:pt x="43" y="374"/>
                    </a:cubicBezTo>
                    <a:cubicBezTo>
                      <a:pt x="46" y="376"/>
                      <a:pt x="46" y="378"/>
                      <a:pt x="48" y="381"/>
                    </a:cubicBezTo>
                    <a:cubicBezTo>
                      <a:pt x="49" y="381"/>
                      <a:pt x="46" y="379"/>
                      <a:pt x="48" y="379"/>
                    </a:cubicBezTo>
                    <a:cubicBezTo>
                      <a:pt x="48" y="380"/>
                      <a:pt x="48" y="380"/>
                      <a:pt x="49" y="380"/>
                    </a:cubicBezTo>
                    <a:cubicBezTo>
                      <a:pt x="51" y="384"/>
                      <a:pt x="51" y="385"/>
                      <a:pt x="52" y="388"/>
                    </a:cubicBezTo>
                    <a:cubicBezTo>
                      <a:pt x="54" y="390"/>
                      <a:pt x="52" y="387"/>
                      <a:pt x="53" y="387"/>
                    </a:cubicBezTo>
                    <a:cubicBezTo>
                      <a:pt x="53" y="388"/>
                      <a:pt x="54" y="388"/>
                      <a:pt x="54" y="389"/>
                    </a:cubicBezTo>
                    <a:cubicBezTo>
                      <a:pt x="55" y="390"/>
                      <a:pt x="55" y="391"/>
                      <a:pt x="55" y="391"/>
                    </a:cubicBezTo>
                    <a:cubicBezTo>
                      <a:pt x="54" y="392"/>
                      <a:pt x="53" y="389"/>
                      <a:pt x="53" y="390"/>
                    </a:cubicBezTo>
                    <a:cubicBezTo>
                      <a:pt x="55" y="393"/>
                      <a:pt x="55" y="394"/>
                      <a:pt x="56" y="396"/>
                    </a:cubicBezTo>
                    <a:cubicBezTo>
                      <a:pt x="58" y="397"/>
                      <a:pt x="58" y="396"/>
                      <a:pt x="60" y="398"/>
                    </a:cubicBezTo>
                    <a:cubicBezTo>
                      <a:pt x="61" y="400"/>
                      <a:pt x="60" y="400"/>
                      <a:pt x="61" y="402"/>
                    </a:cubicBezTo>
                    <a:cubicBezTo>
                      <a:pt x="62" y="402"/>
                      <a:pt x="66" y="406"/>
                      <a:pt x="68" y="410"/>
                    </a:cubicBezTo>
                    <a:cubicBezTo>
                      <a:pt x="69" y="410"/>
                      <a:pt x="70" y="411"/>
                      <a:pt x="71" y="412"/>
                    </a:cubicBezTo>
                    <a:cubicBezTo>
                      <a:pt x="69" y="409"/>
                      <a:pt x="67" y="408"/>
                      <a:pt x="67" y="406"/>
                    </a:cubicBezTo>
                    <a:cubicBezTo>
                      <a:pt x="67" y="406"/>
                      <a:pt x="68" y="407"/>
                      <a:pt x="69" y="407"/>
                    </a:cubicBezTo>
                    <a:cubicBezTo>
                      <a:pt x="67" y="405"/>
                      <a:pt x="67" y="405"/>
                      <a:pt x="66" y="404"/>
                    </a:cubicBezTo>
                    <a:cubicBezTo>
                      <a:pt x="67" y="404"/>
                      <a:pt x="62" y="400"/>
                      <a:pt x="62" y="399"/>
                    </a:cubicBezTo>
                    <a:cubicBezTo>
                      <a:pt x="63" y="399"/>
                      <a:pt x="64" y="400"/>
                      <a:pt x="64" y="399"/>
                    </a:cubicBezTo>
                    <a:cubicBezTo>
                      <a:pt x="60" y="396"/>
                      <a:pt x="56" y="390"/>
                      <a:pt x="55" y="386"/>
                    </a:cubicBezTo>
                    <a:cubicBezTo>
                      <a:pt x="54" y="388"/>
                      <a:pt x="50" y="379"/>
                      <a:pt x="53" y="382"/>
                    </a:cubicBezTo>
                    <a:cubicBezTo>
                      <a:pt x="51" y="378"/>
                      <a:pt x="52" y="381"/>
                      <a:pt x="50" y="379"/>
                    </a:cubicBezTo>
                    <a:cubicBezTo>
                      <a:pt x="50" y="378"/>
                      <a:pt x="49" y="377"/>
                      <a:pt x="50" y="377"/>
                    </a:cubicBezTo>
                    <a:cubicBezTo>
                      <a:pt x="53" y="379"/>
                      <a:pt x="54" y="382"/>
                      <a:pt x="56" y="384"/>
                    </a:cubicBezTo>
                    <a:cubicBezTo>
                      <a:pt x="57" y="387"/>
                      <a:pt x="59" y="390"/>
                      <a:pt x="60" y="393"/>
                    </a:cubicBezTo>
                    <a:cubicBezTo>
                      <a:pt x="64" y="397"/>
                      <a:pt x="65" y="399"/>
                      <a:pt x="67" y="401"/>
                    </a:cubicBezTo>
                    <a:cubicBezTo>
                      <a:pt x="67" y="402"/>
                      <a:pt x="67" y="402"/>
                      <a:pt x="67" y="402"/>
                    </a:cubicBezTo>
                    <a:cubicBezTo>
                      <a:pt x="68" y="402"/>
                      <a:pt x="73" y="409"/>
                      <a:pt x="72" y="406"/>
                    </a:cubicBezTo>
                    <a:cubicBezTo>
                      <a:pt x="70" y="405"/>
                      <a:pt x="67" y="401"/>
                      <a:pt x="67" y="400"/>
                    </a:cubicBezTo>
                    <a:cubicBezTo>
                      <a:pt x="71" y="404"/>
                      <a:pt x="72" y="406"/>
                      <a:pt x="76" y="410"/>
                    </a:cubicBezTo>
                    <a:cubicBezTo>
                      <a:pt x="74" y="410"/>
                      <a:pt x="75" y="411"/>
                      <a:pt x="76" y="413"/>
                    </a:cubicBezTo>
                    <a:cubicBezTo>
                      <a:pt x="77" y="411"/>
                      <a:pt x="80" y="416"/>
                      <a:pt x="79" y="416"/>
                    </a:cubicBezTo>
                    <a:cubicBezTo>
                      <a:pt x="81" y="418"/>
                      <a:pt x="84" y="421"/>
                      <a:pt x="86" y="424"/>
                    </a:cubicBezTo>
                    <a:cubicBezTo>
                      <a:pt x="89" y="427"/>
                      <a:pt x="92" y="430"/>
                      <a:pt x="95" y="433"/>
                    </a:cubicBezTo>
                    <a:cubicBezTo>
                      <a:pt x="96" y="435"/>
                      <a:pt x="99" y="439"/>
                      <a:pt x="102" y="440"/>
                    </a:cubicBezTo>
                    <a:cubicBezTo>
                      <a:pt x="102" y="440"/>
                      <a:pt x="101" y="440"/>
                      <a:pt x="101" y="440"/>
                    </a:cubicBezTo>
                    <a:cubicBezTo>
                      <a:pt x="103" y="442"/>
                      <a:pt x="104" y="443"/>
                      <a:pt x="104" y="444"/>
                    </a:cubicBezTo>
                    <a:cubicBezTo>
                      <a:pt x="107" y="446"/>
                      <a:pt x="102" y="441"/>
                      <a:pt x="104" y="442"/>
                    </a:cubicBezTo>
                    <a:cubicBezTo>
                      <a:pt x="106" y="444"/>
                      <a:pt x="108" y="446"/>
                      <a:pt x="108" y="447"/>
                    </a:cubicBezTo>
                    <a:cubicBezTo>
                      <a:pt x="110" y="449"/>
                      <a:pt x="114" y="452"/>
                      <a:pt x="117" y="455"/>
                    </a:cubicBezTo>
                    <a:cubicBezTo>
                      <a:pt x="121" y="457"/>
                      <a:pt x="124" y="460"/>
                      <a:pt x="126" y="462"/>
                    </a:cubicBezTo>
                    <a:cubicBezTo>
                      <a:pt x="128" y="463"/>
                      <a:pt x="135" y="468"/>
                      <a:pt x="140" y="471"/>
                    </a:cubicBezTo>
                    <a:cubicBezTo>
                      <a:pt x="145" y="475"/>
                      <a:pt x="149" y="478"/>
                      <a:pt x="144" y="476"/>
                    </a:cubicBezTo>
                    <a:cubicBezTo>
                      <a:pt x="149" y="479"/>
                      <a:pt x="155" y="482"/>
                      <a:pt x="158" y="484"/>
                    </a:cubicBezTo>
                    <a:cubicBezTo>
                      <a:pt x="155" y="482"/>
                      <a:pt x="159" y="485"/>
                      <a:pt x="158" y="485"/>
                    </a:cubicBezTo>
                    <a:cubicBezTo>
                      <a:pt x="160" y="486"/>
                      <a:pt x="160" y="486"/>
                      <a:pt x="161" y="488"/>
                    </a:cubicBezTo>
                    <a:cubicBezTo>
                      <a:pt x="162" y="486"/>
                      <a:pt x="166" y="491"/>
                      <a:pt x="168" y="491"/>
                    </a:cubicBezTo>
                    <a:cubicBezTo>
                      <a:pt x="168" y="490"/>
                      <a:pt x="167" y="490"/>
                      <a:pt x="168" y="490"/>
                    </a:cubicBezTo>
                    <a:cubicBezTo>
                      <a:pt x="168" y="491"/>
                      <a:pt x="168" y="491"/>
                      <a:pt x="169" y="493"/>
                    </a:cubicBezTo>
                    <a:cubicBezTo>
                      <a:pt x="167" y="493"/>
                      <a:pt x="167" y="492"/>
                      <a:pt x="164" y="491"/>
                    </a:cubicBezTo>
                    <a:cubicBezTo>
                      <a:pt x="165" y="492"/>
                      <a:pt x="163" y="491"/>
                      <a:pt x="162" y="492"/>
                    </a:cubicBezTo>
                    <a:cubicBezTo>
                      <a:pt x="164" y="493"/>
                      <a:pt x="166" y="494"/>
                      <a:pt x="167" y="494"/>
                    </a:cubicBezTo>
                    <a:cubicBezTo>
                      <a:pt x="169" y="495"/>
                      <a:pt x="169" y="496"/>
                      <a:pt x="170" y="496"/>
                    </a:cubicBezTo>
                    <a:cubicBezTo>
                      <a:pt x="172" y="497"/>
                      <a:pt x="174" y="498"/>
                      <a:pt x="178" y="501"/>
                    </a:cubicBezTo>
                    <a:cubicBezTo>
                      <a:pt x="179" y="500"/>
                      <a:pt x="174" y="498"/>
                      <a:pt x="174" y="498"/>
                    </a:cubicBezTo>
                    <a:cubicBezTo>
                      <a:pt x="178" y="499"/>
                      <a:pt x="178" y="499"/>
                      <a:pt x="178" y="499"/>
                    </a:cubicBezTo>
                    <a:cubicBezTo>
                      <a:pt x="178" y="499"/>
                      <a:pt x="178" y="498"/>
                      <a:pt x="177" y="498"/>
                    </a:cubicBezTo>
                    <a:cubicBezTo>
                      <a:pt x="177" y="499"/>
                      <a:pt x="175" y="496"/>
                      <a:pt x="174" y="497"/>
                    </a:cubicBezTo>
                    <a:cubicBezTo>
                      <a:pt x="173" y="496"/>
                      <a:pt x="171" y="495"/>
                      <a:pt x="172" y="495"/>
                    </a:cubicBezTo>
                    <a:cubicBezTo>
                      <a:pt x="173" y="495"/>
                      <a:pt x="176" y="497"/>
                      <a:pt x="175" y="496"/>
                    </a:cubicBezTo>
                    <a:cubicBezTo>
                      <a:pt x="173" y="495"/>
                      <a:pt x="172" y="494"/>
                      <a:pt x="171" y="493"/>
                    </a:cubicBezTo>
                    <a:cubicBezTo>
                      <a:pt x="175" y="494"/>
                      <a:pt x="184" y="500"/>
                      <a:pt x="190" y="502"/>
                    </a:cubicBezTo>
                    <a:cubicBezTo>
                      <a:pt x="191" y="503"/>
                      <a:pt x="195" y="505"/>
                      <a:pt x="199" y="507"/>
                    </a:cubicBezTo>
                    <a:cubicBezTo>
                      <a:pt x="203" y="508"/>
                      <a:pt x="207" y="509"/>
                      <a:pt x="206" y="508"/>
                    </a:cubicBezTo>
                    <a:cubicBezTo>
                      <a:pt x="208" y="510"/>
                      <a:pt x="208" y="509"/>
                      <a:pt x="209" y="511"/>
                    </a:cubicBezTo>
                    <a:cubicBezTo>
                      <a:pt x="206" y="510"/>
                      <a:pt x="200" y="507"/>
                      <a:pt x="200" y="508"/>
                    </a:cubicBezTo>
                    <a:cubicBezTo>
                      <a:pt x="203" y="509"/>
                      <a:pt x="209" y="511"/>
                      <a:pt x="205" y="511"/>
                    </a:cubicBezTo>
                    <a:cubicBezTo>
                      <a:pt x="207" y="512"/>
                      <a:pt x="207" y="511"/>
                      <a:pt x="209" y="512"/>
                    </a:cubicBezTo>
                    <a:cubicBezTo>
                      <a:pt x="209" y="513"/>
                      <a:pt x="209" y="513"/>
                      <a:pt x="209" y="513"/>
                    </a:cubicBezTo>
                    <a:cubicBezTo>
                      <a:pt x="207" y="512"/>
                      <a:pt x="201" y="510"/>
                      <a:pt x="204" y="512"/>
                    </a:cubicBezTo>
                    <a:cubicBezTo>
                      <a:pt x="206" y="511"/>
                      <a:pt x="209" y="513"/>
                      <a:pt x="210" y="514"/>
                    </a:cubicBezTo>
                    <a:cubicBezTo>
                      <a:pt x="211" y="514"/>
                      <a:pt x="214" y="515"/>
                      <a:pt x="216" y="516"/>
                    </a:cubicBezTo>
                    <a:cubicBezTo>
                      <a:pt x="219" y="517"/>
                      <a:pt x="221" y="518"/>
                      <a:pt x="221" y="519"/>
                    </a:cubicBezTo>
                    <a:cubicBezTo>
                      <a:pt x="221" y="519"/>
                      <a:pt x="220" y="519"/>
                      <a:pt x="220" y="519"/>
                    </a:cubicBezTo>
                    <a:cubicBezTo>
                      <a:pt x="218" y="518"/>
                      <a:pt x="217" y="518"/>
                      <a:pt x="215" y="517"/>
                    </a:cubicBezTo>
                    <a:cubicBezTo>
                      <a:pt x="214" y="517"/>
                      <a:pt x="213" y="516"/>
                      <a:pt x="213" y="517"/>
                    </a:cubicBezTo>
                    <a:cubicBezTo>
                      <a:pt x="212" y="516"/>
                      <a:pt x="212" y="515"/>
                      <a:pt x="213" y="515"/>
                    </a:cubicBezTo>
                    <a:cubicBezTo>
                      <a:pt x="209" y="514"/>
                      <a:pt x="212" y="516"/>
                      <a:pt x="210" y="515"/>
                    </a:cubicBezTo>
                    <a:cubicBezTo>
                      <a:pt x="209" y="514"/>
                      <a:pt x="208" y="513"/>
                      <a:pt x="206" y="514"/>
                    </a:cubicBezTo>
                    <a:cubicBezTo>
                      <a:pt x="207" y="514"/>
                      <a:pt x="211" y="516"/>
                      <a:pt x="215" y="518"/>
                    </a:cubicBezTo>
                    <a:cubicBezTo>
                      <a:pt x="220" y="520"/>
                      <a:pt x="224" y="521"/>
                      <a:pt x="227" y="522"/>
                    </a:cubicBezTo>
                    <a:cubicBezTo>
                      <a:pt x="230" y="524"/>
                      <a:pt x="240" y="525"/>
                      <a:pt x="241" y="528"/>
                    </a:cubicBezTo>
                    <a:cubicBezTo>
                      <a:pt x="243" y="528"/>
                      <a:pt x="248" y="530"/>
                      <a:pt x="248" y="531"/>
                    </a:cubicBezTo>
                    <a:cubicBezTo>
                      <a:pt x="251" y="532"/>
                      <a:pt x="250" y="530"/>
                      <a:pt x="253" y="531"/>
                    </a:cubicBezTo>
                    <a:cubicBezTo>
                      <a:pt x="257" y="533"/>
                      <a:pt x="256" y="534"/>
                      <a:pt x="258" y="536"/>
                    </a:cubicBezTo>
                    <a:cubicBezTo>
                      <a:pt x="258" y="534"/>
                      <a:pt x="265" y="536"/>
                      <a:pt x="268" y="537"/>
                    </a:cubicBezTo>
                    <a:cubicBezTo>
                      <a:pt x="267" y="537"/>
                      <a:pt x="266" y="537"/>
                      <a:pt x="266" y="537"/>
                    </a:cubicBezTo>
                    <a:cubicBezTo>
                      <a:pt x="269" y="539"/>
                      <a:pt x="270" y="537"/>
                      <a:pt x="273" y="538"/>
                    </a:cubicBezTo>
                    <a:cubicBezTo>
                      <a:pt x="274" y="540"/>
                      <a:pt x="268" y="538"/>
                      <a:pt x="271" y="539"/>
                    </a:cubicBezTo>
                    <a:cubicBezTo>
                      <a:pt x="274" y="539"/>
                      <a:pt x="275" y="541"/>
                      <a:pt x="277" y="540"/>
                    </a:cubicBezTo>
                    <a:cubicBezTo>
                      <a:pt x="278" y="540"/>
                      <a:pt x="278" y="541"/>
                      <a:pt x="279" y="541"/>
                    </a:cubicBezTo>
                    <a:cubicBezTo>
                      <a:pt x="281" y="541"/>
                      <a:pt x="297" y="542"/>
                      <a:pt x="295" y="544"/>
                    </a:cubicBezTo>
                    <a:cubicBezTo>
                      <a:pt x="310" y="545"/>
                      <a:pt x="333" y="549"/>
                      <a:pt x="348" y="548"/>
                    </a:cubicBezTo>
                    <a:cubicBezTo>
                      <a:pt x="347" y="549"/>
                      <a:pt x="348" y="549"/>
                      <a:pt x="345" y="549"/>
                    </a:cubicBezTo>
                    <a:cubicBezTo>
                      <a:pt x="345" y="549"/>
                      <a:pt x="344" y="548"/>
                      <a:pt x="342" y="549"/>
                    </a:cubicBezTo>
                    <a:cubicBezTo>
                      <a:pt x="343" y="549"/>
                      <a:pt x="344" y="549"/>
                      <a:pt x="344" y="550"/>
                    </a:cubicBezTo>
                    <a:cubicBezTo>
                      <a:pt x="341" y="550"/>
                      <a:pt x="338" y="549"/>
                      <a:pt x="337" y="550"/>
                    </a:cubicBezTo>
                    <a:cubicBezTo>
                      <a:pt x="339" y="550"/>
                      <a:pt x="345" y="551"/>
                      <a:pt x="347" y="551"/>
                    </a:cubicBezTo>
                    <a:cubicBezTo>
                      <a:pt x="348" y="550"/>
                      <a:pt x="347" y="549"/>
                      <a:pt x="349" y="549"/>
                    </a:cubicBezTo>
                    <a:cubicBezTo>
                      <a:pt x="348" y="551"/>
                      <a:pt x="353" y="549"/>
                      <a:pt x="355" y="550"/>
                    </a:cubicBezTo>
                    <a:cubicBezTo>
                      <a:pt x="352" y="550"/>
                      <a:pt x="355" y="551"/>
                      <a:pt x="356" y="551"/>
                    </a:cubicBezTo>
                    <a:cubicBezTo>
                      <a:pt x="354" y="551"/>
                      <a:pt x="356" y="550"/>
                      <a:pt x="357" y="550"/>
                    </a:cubicBezTo>
                    <a:cubicBezTo>
                      <a:pt x="360" y="550"/>
                      <a:pt x="361" y="553"/>
                      <a:pt x="364" y="551"/>
                    </a:cubicBezTo>
                    <a:cubicBezTo>
                      <a:pt x="364" y="551"/>
                      <a:pt x="360" y="552"/>
                      <a:pt x="361" y="551"/>
                    </a:cubicBezTo>
                    <a:cubicBezTo>
                      <a:pt x="362" y="549"/>
                      <a:pt x="366" y="550"/>
                      <a:pt x="369" y="550"/>
                    </a:cubicBezTo>
                    <a:cubicBezTo>
                      <a:pt x="370" y="548"/>
                      <a:pt x="374" y="547"/>
                      <a:pt x="379" y="547"/>
                    </a:cubicBezTo>
                    <a:cubicBezTo>
                      <a:pt x="375" y="548"/>
                      <a:pt x="377" y="548"/>
                      <a:pt x="377" y="549"/>
                    </a:cubicBezTo>
                    <a:cubicBezTo>
                      <a:pt x="383" y="548"/>
                      <a:pt x="386" y="548"/>
                      <a:pt x="391" y="548"/>
                    </a:cubicBezTo>
                    <a:cubicBezTo>
                      <a:pt x="390" y="548"/>
                      <a:pt x="383" y="549"/>
                      <a:pt x="385" y="549"/>
                    </a:cubicBezTo>
                    <a:cubicBezTo>
                      <a:pt x="390" y="548"/>
                      <a:pt x="390" y="549"/>
                      <a:pt x="388" y="550"/>
                    </a:cubicBezTo>
                    <a:cubicBezTo>
                      <a:pt x="392" y="549"/>
                      <a:pt x="393" y="550"/>
                      <a:pt x="396" y="549"/>
                    </a:cubicBezTo>
                    <a:cubicBezTo>
                      <a:pt x="396" y="549"/>
                      <a:pt x="397" y="549"/>
                      <a:pt x="397" y="549"/>
                    </a:cubicBezTo>
                    <a:cubicBezTo>
                      <a:pt x="397" y="550"/>
                      <a:pt x="396" y="550"/>
                      <a:pt x="394" y="551"/>
                    </a:cubicBezTo>
                    <a:cubicBezTo>
                      <a:pt x="397" y="551"/>
                      <a:pt x="398" y="551"/>
                      <a:pt x="401" y="552"/>
                    </a:cubicBezTo>
                    <a:cubicBezTo>
                      <a:pt x="402" y="551"/>
                      <a:pt x="398" y="551"/>
                      <a:pt x="400" y="551"/>
                    </a:cubicBezTo>
                    <a:cubicBezTo>
                      <a:pt x="404" y="550"/>
                      <a:pt x="403" y="549"/>
                      <a:pt x="406" y="549"/>
                    </a:cubicBezTo>
                    <a:cubicBezTo>
                      <a:pt x="406" y="551"/>
                      <a:pt x="410" y="549"/>
                      <a:pt x="412" y="549"/>
                    </a:cubicBezTo>
                    <a:cubicBezTo>
                      <a:pt x="411" y="550"/>
                      <a:pt x="409" y="550"/>
                      <a:pt x="407" y="550"/>
                    </a:cubicBezTo>
                    <a:cubicBezTo>
                      <a:pt x="405" y="550"/>
                      <a:pt x="404" y="550"/>
                      <a:pt x="403" y="551"/>
                    </a:cubicBezTo>
                    <a:cubicBezTo>
                      <a:pt x="405" y="551"/>
                      <a:pt x="409" y="551"/>
                      <a:pt x="408" y="552"/>
                    </a:cubicBezTo>
                    <a:cubicBezTo>
                      <a:pt x="406" y="553"/>
                      <a:pt x="402" y="553"/>
                      <a:pt x="401" y="554"/>
                    </a:cubicBezTo>
                    <a:cubicBezTo>
                      <a:pt x="406" y="553"/>
                      <a:pt x="409" y="552"/>
                      <a:pt x="411" y="554"/>
                    </a:cubicBezTo>
                    <a:cubicBezTo>
                      <a:pt x="411" y="552"/>
                      <a:pt x="417" y="552"/>
                      <a:pt x="420" y="551"/>
                    </a:cubicBezTo>
                    <a:cubicBezTo>
                      <a:pt x="422" y="551"/>
                      <a:pt x="420" y="551"/>
                      <a:pt x="422" y="552"/>
                    </a:cubicBezTo>
                    <a:cubicBezTo>
                      <a:pt x="424" y="551"/>
                      <a:pt x="426" y="552"/>
                      <a:pt x="426" y="551"/>
                    </a:cubicBezTo>
                    <a:cubicBezTo>
                      <a:pt x="424" y="551"/>
                      <a:pt x="426" y="550"/>
                      <a:pt x="427" y="550"/>
                    </a:cubicBezTo>
                    <a:cubicBezTo>
                      <a:pt x="427" y="551"/>
                      <a:pt x="430" y="550"/>
                      <a:pt x="432" y="549"/>
                    </a:cubicBezTo>
                    <a:cubicBezTo>
                      <a:pt x="432" y="550"/>
                      <a:pt x="434" y="550"/>
                      <a:pt x="434" y="551"/>
                    </a:cubicBezTo>
                    <a:cubicBezTo>
                      <a:pt x="438" y="549"/>
                      <a:pt x="441" y="548"/>
                      <a:pt x="445" y="548"/>
                    </a:cubicBezTo>
                    <a:cubicBezTo>
                      <a:pt x="448" y="547"/>
                      <a:pt x="452" y="547"/>
                      <a:pt x="456" y="545"/>
                    </a:cubicBezTo>
                    <a:cubicBezTo>
                      <a:pt x="457" y="545"/>
                      <a:pt x="456" y="547"/>
                      <a:pt x="457" y="546"/>
                    </a:cubicBezTo>
                    <a:cubicBezTo>
                      <a:pt x="459" y="545"/>
                      <a:pt x="461" y="544"/>
                      <a:pt x="464" y="544"/>
                    </a:cubicBezTo>
                    <a:cubicBezTo>
                      <a:pt x="464" y="544"/>
                      <a:pt x="462" y="544"/>
                      <a:pt x="462" y="545"/>
                    </a:cubicBezTo>
                    <a:cubicBezTo>
                      <a:pt x="466" y="544"/>
                      <a:pt x="478" y="539"/>
                      <a:pt x="475" y="542"/>
                    </a:cubicBezTo>
                    <a:cubicBezTo>
                      <a:pt x="476" y="541"/>
                      <a:pt x="479" y="540"/>
                      <a:pt x="481" y="539"/>
                    </a:cubicBezTo>
                    <a:cubicBezTo>
                      <a:pt x="483" y="538"/>
                      <a:pt x="485" y="538"/>
                      <a:pt x="485" y="539"/>
                    </a:cubicBezTo>
                    <a:cubicBezTo>
                      <a:pt x="488" y="537"/>
                      <a:pt x="485" y="537"/>
                      <a:pt x="486" y="537"/>
                    </a:cubicBezTo>
                    <a:cubicBezTo>
                      <a:pt x="491" y="536"/>
                      <a:pt x="495" y="534"/>
                      <a:pt x="500" y="532"/>
                    </a:cubicBezTo>
                    <a:cubicBezTo>
                      <a:pt x="504" y="530"/>
                      <a:pt x="509" y="528"/>
                      <a:pt x="513" y="527"/>
                    </a:cubicBezTo>
                    <a:cubicBezTo>
                      <a:pt x="513" y="526"/>
                      <a:pt x="521" y="525"/>
                      <a:pt x="522" y="522"/>
                    </a:cubicBezTo>
                    <a:cubicBezTo>
                      <a:pt x="524" y="522"/>
                      <a:pt x="525" y="521"/>
                      <a:pt x="525" y="522"/>
                    </a:cubicBezTo>
                    <a:cubicBezTo>
                      <a:pt x="515" y="528"/>
                      <a:pt x="510" y="530"/>
                      <a:pt x="499" y="535"/>
                    </a:cubicBezTo>
                    <a:cubicBezTo>
                      <a:pt x="500" y="536"/>
                      <a:pt x="504" y="534"/>
                      <a:pt x="505" y="535"/>
                    </a:cubicBezTo>
                    <a:cubicBezTo>
                      <a:pt x="488" y="545"/>
                      <a:pt x="471" y="552"/>
                      <a:pt x="453" y="555"/>
                    </a:cubicBezTo>
                    <a:cubicBezTo>
                      <a:pt x="434" y="562"/>
                      <a:pt x="413" y="565"/>
                      <a:pt x="394" y="570"/>
                    </a:cubicBezTo>
                    <a:cubicBezTo>
                      <a:pt x="389" y="571"/>
                      <a:pt x="381" y="572"/>
                      <a:pt x="374" y="573"/>
                    </a:cubicBezTo>
                    <a:cubicBezTo>
                      <a:pt x="367" y="574"/>
                      <a:pt x="359" y="574"/>
                      <a:pt x="352" y="574"/>
                    </a:cubicBezTo>
                    <a:cubicBezTo>
                      <a:pt x="355" y="575"/>
                      <a:pt x="360" y="575"/>
                      <a:pt x="365" y="574"/>
                    </a:cubicBezTo>
                    <a:cubicBezTo>
                      <a:pt x="368" y="574"/>
                      <a:pt x="371" y="574"/>
                      <a:pt x="373" y="574"/>
                    </a:cubicBezTo>
                    <a:cubicBezTo>
                      <a:pt x="376" y="574"/>
                      <a:pt x="378" y="574"/>
                      <a:pt x="380" y="574"/>
                    </a:cubicBezTo>
                    <a:cubicBezTo>
                      <a:pt x="379" y="575"/>
                      <a:pt x="379" y="576"/>
                      <a:pt x="379" y="576"/>
                    </a:cubicBezTo>
                    <a:cubicBezTo>
                      <a:pt x="384" y="576"/>
                      <a:pt x="389" y="577"/>
                      <a:pt x="392" y="578"/>
                    </a:cubicBezTo>
                    <a:cubicBezTo>
                      <a:pt x="397" y="577"/>
                      <a:pt x="403" y="576"/>
                      <a:pt x="408" y="576"/>
                    </a:cubicBezTo>
                    <a:cubicBezTo>
                      <a:pt x="413" y="576"/>
                      <a:pt x="417" y="576"/>
                      <a:pt x="421" y="576"/>
                    </a:cubicBezTo>
                    <a:cubicBezTo>
                      <a:pt x="424" y="575"/>
                      <a:pt x="422" y="575"/>
                      <a:pt x="425" y="574"/>
                    </a:cubicBezTo>
                    <a:cubicBezTo>
                      <a:pt x="425" y="575"/>
                      <a:pt x="427" y="575"/>
                      <a:pt x="426" y="575"/>
                    </a:cubicBezTo>
                    <a:cubicBezTo>
                      <a:pt x="429" y="575"/>
                      <a:pt x="433" y="574"/>
                      <a:pt x="434" y="574"/>
                    </a:cubicBezTo>
                    <a:cubicBezTo>
                      <a:pt x="439" y="572"/>
                      <a:pt x="439" y="574"/>
                      <a:pt x="445" y="571"/>
                    </a:cubicBezTo>
                    <a:cubicBezTo>
                      <a:pt x="445" y="572"/>
                      <a:pt x="445" y="572"/>
                      <a:pt x="445" y="572"/>
                    </a:cubicBezTo>
                    <a:cubicBezTo>
                      <a:pt x="450" y="571"/>
                      <a:pt x="454" y="570"/>
                      <a:pt x="458" y="569"/>
                    </a:cubicBezTo>
                    <a:cubicBezTo>
                      <a:pt x="463" y="568"/>
                      <a:pt x="467" y="567"/>
                      <a:pt x="471" y="565"/>
                    </a:cubicBezTo>
                    <a:cubicBezTo>
                      <a:pt x="471" y="566"/>
                      <a:pt x="473" y="566"/>
                      <a:pt x="473" y="566"/>
                    </a:cubicBezTo>
                    <a:cubicBezTo>
                      <a:pt x="478" y="564"/>
                      <a:pt x="480" y="563"/>
                      <a:pt x="483" y="563"/>
                    </a:cubicBezTo>
                    <a:cubicBezTo>
                      <a:pt x="485" y="563"/>
                      <a:pt x="486" y="562"/>
                      <a:pt x="488" y="561"/>
                    </a:cubicBezTo>
                    <a:cubicBezTo>
                      <a:pt x="490" y="561"/>
                      <a:pt x="492" y="560"/>
                      <a:pt x="494" y="559"/>
                    </a:cubicBezTo>
                    <a:cubicBezTo>
                      <a:pt x="497" y="558"/>
                      <a:pt x="501" y="557"/>
                      <a:pt x="504" y="556"/>
                    </a:cubicBezTo>
                    <a:cubicBezTo>
                      <a:pt x="511" y="553"/>
                      <a:pt x="518" y="550"/>
                      <a:pt x="525" y="545"/>
                    </a:cubicBezTo>
                    <a:cubicBezTo>
                      <a:pt x="526" y="546"/>
                      <a:pt x="527" y="545"/>
                      <a:pt x="528" y="545"/>
                    </a:cubicBezTo>
                    <a:cubicBezTo>
                      <a:pt x="530" y="543"/>
                      <a:pt x="535" y="541"/>
                      <a:pt x="539" y="538"/>
                    </a:cubicBezTo>
                    <a:cubicBezTo>
                      <a:pt x="543" y="536"/>
                      <a:pt x="547" y="533"/>
                      <a:pt x="550" y="532"/>
                    </a:cubicBezTo>
                    <a:cubicBezTo>
                      <a:pt x="551" y="530"/>
                      <a:pt x="551" y="529"/>
                      <a:pt x="552" y="528"/>
                    </a:cubicBezTo>
                    <a:cubicBezTo>
                      <a:pt x="554" y="527"/>
                      <a:pt x="551" y="530"/>
                      <a:pt x="554" y="528"/>
                    </a:cubicBezTo>
                    <a:cubicBezTo>
                      <a:pt x="557" y="526"/>
                      <a:pt x="551" y="529"/>
                      <a:pt x="553" y="527"/>
                    </a:cubicBezTo>
                    <a:cubicBezTo>
                      <a:pt x="554" y="527"/>
                      <a:pt x="555" y="526"/>
                      <a:pt x="557" y="526"/>
                    </a:cubicBezTo>
                    <a:cubicBezTo>
                      <a:pt x="555" y="525"/>
                      <a:pt x="560" y="523"/>
                      <a:pt x="562" y="521"/>
                    </a:cubicBezTo>
                    <a:cubicBezTo>
                      <a:pt x="565" y="517"/>
                      <a:pt x="573" y="511"/>
                      <a:pt x="575" y="507"/>
                    </a:cubicBezTo>
                    <a:cubicBezTo>
                      <a:pt x="580" y="503"/>
                      <a:pt x="584" y="500"/>
                      <a:pt x="586" y="497"/>
                    </a:cubicBezTo>
                    <a:cubicBezTo>
                      <a:pt x="589" y="494"/>
                      <a:pt x="590" y="491"/>
                      <a:pt x="592" y="489"/>
                    </a:cubicBezTo>
                    <a:cubicBezTo>
                      <a:pt x="594" y="488"/>
                      <a:pt x="594" y="486"/>
                      <a:pt x="596" y="486"/>
                    </a:cubicBezTo>
                    <a:cubicBezTo>
                      <a:pt x="593" y="486"/>
                      <a:pt x="593" y="487"/>
                      <a:pt x="592" y="486"/>
                    </a:cubicBezTo>
                    <a:cubicBezTo>
                      <a:pt x="592" y="485"/>
                      <a:pt x="592" y="485"/>
                      <a:pt x="593" y="484"/>
                    </a:cubicBezTo>
                    <a:cubicBezTo>
                      <a:pt x="594" y="484"/>
                      <a:pt x="593" y="485"/>
                      <a:pt x="594" y="485"/>
                    </a:cubicBezTo>
                    <a:cubicBezTo>
                      <a:pt x="596" y="482"/>
                      <a:pt x="596" y="482"/>
                      <a:pt x="598" y="480"/>
                    </a:cubicBezTo>
                    <a:cubicBezTo>
                      <a:pt x="596" y="481"/>
                      <a:pt x="596" y="480"/>
                      <a:pt x="597" y="479"/>
                    </a:cubicBezTo>
                    <a:cubicBezTo>
                      <a:pt x="599" y="477"/>
                      <a:pt x="600" y="476"/>
                      <a:pt x="601" y="475"/>
                    </a:cubicBezTo>
                    <a:cubicBezTo>
                      <a:pt x="600" y="476"/>
                      <a:pt x="598" y="477"/>
                      <a:pt x="597" y="478"/>
                    </a:cubicBezTo>
                    <a:cubicBezTo>
                      <a:pt x="596" y="479"/>
                      <a:pt x="595" y="480"/>
                      <a:pt x="594" y="481"/>
                    </a:cubicBezTo>
                    <a:cubicBezTo>
                      <a:pt x="594" y="481"/>
                      <a:pt x="593" y="481"/>
                      <a:pt x="594" y="480"/>
                    </a:cubicBezTo>
                    <a:cubicBezTo>
                      <a:pt x="598" y="476"/>
                      <a:pt x="602" y="474"/>
                      <a:pt x="607" y="469"/>
                    </a:cubicBezTo>
                    <a:cubicBezTo>
                      <a:pt x="608" y="467"/>
                      <a:pt x="605" y="469"/>
                      <a:pt x="609" y="466"/>
                    </a:cubicBezTo>
                    <a:cubicBezTo>
                      <a:pt x="609" y="467"/>
                      <a:pt x="612" y="464"/>
                      <a:pt x="610" y="467"/>
                    </a:cubicBezTo>
                    <a:cubicBezTo>
                      <a:pt x="614" y="465"/>
                      <a:pt x="612" y="464"/>
                      <a:pt x="615" y="462"/>
                    </a:cubicBezTo>
                    <a:cubicBezTo>
                      <a:pt x="616" y="462"/>
                      <a:pt x="616" y="462"/>
                      <a:pt x="616" y="462"/>
                    </a:cubicBezTo>
                    <a:cubicBezTo>
                      <a:pt x="618" y="461"/>
                      <a:pt x="616" y="461"/>
                      <a:pt x="618" y="459"/>
                    </a:cubicBezTo>
                    <a:cubicBezTo>
                      <a:pt x="622" y="457"/>
                      <a:pt x="625" y="455"/>
                      <a:pt x="628" y="453"/>
                    </a:cubicBezTo>
                    <a:cubicBezTo>
                      <a:pt x="625" y="456"/>
                      <a:pt x="622" y="460"/>
                      <a:pt x="619" y="462"/>
                    </a:cubicBezTo>
                    <a:cubicBezTo>
                      <a:pt x="620" y="460"/>
                      <a:pt x="622" y="458"/>
                      <a:pt x="622" y="457"/>
                    </a:cubicBezTo>
                    <a:cubicBezTo>
                      <a:pt x="618" y="460"/>
                      <a:pt x="619" y="462"/>
                      <a:pt x="615" y="464"/>
                    </a:cubicBezTo>
                    <a:cubicBezTo>
                      <a:pt x="611" y="470"/>
                      <a:pt x="603" y="474"/>
                      <a:pt x="601" y="478"/>
                    </a:cubicBezTo>
                    <a:cubicBezTo>
                      <a:pt x="607" y="473"/>
                      <a:pt x="614" y="471"/>
                      <a:pt x="615" y="468"/>
                    </a:cubicBezTo>
                    <a:cubicBezTo>
                      <a:pt x="615" y="469"/>
                      <a:pt x="611" y="472"/>
                      <a:pt x="611" y="471"/>
                    </a:cubicBezTo>
                    <a:cubicBezTo>
                      <a:pt x="611" y="470"/>
                      <a:pt x="611" y="470"/>
                      <a:pt x="613" y="468"/>
                    </a:cubicBezTo>
                    <a:cubicBezTo>
                      <a:pt x="616" y="467"/>
                      <a:pt x="616" y="466"/>
                      <a:pt x="620" y="462"/>
                    </a:cubicBezTo>
                    <a:cubicBezTo>
                      <a:pt x="619" y="464"/>
                      <a:pt x="624" y="459"/>
                      <a:pt x="621" y="463"/>
                    </a:cubicBezTo>
                    <a:cubicBezTo>
                      <a:pt x="623" y="462"/>
                      <a:pt x="626" y="457"/>
                      <a:pt x="628" y="458"/>
                    </a:cubicBezTo>
                    <a:cubicBezTo>
                      <a:pt x="627" y="459"/>
                      <a:pt x="623" y="462"/>
                      <a:pt x="624" y="463"/>
                    </a:cubicBezTo>
                    <a:cubicBezTo>
                      <a:pt x="626" y="461"/>
                      <a:pt x="622" y="466"/>
                      <a:pt x="625" y="463"/>
                    </a:cubicBezTo>
                    <a:cubicBezTo>
                      <a:pt x="627" y="460"/>
                      <a:pt x="630" y="460"/>
                      <a:pt x="632" y="456"/>
                    </a:cubicBezTo>
                    <a:cubicBezTo>
                      <a:pt x="632" y="457"/>
                      <a:pt x="631" y="458"/>
                      <a:pt x="632" y="458"/>
                    </a:cubicBezTo>
                    <a:cubicBezTo>
                      <a:pt x="634" y="455"/>
                      <a:pt x="634" y="456"/>
                      <a:pt x="635" y="455"/>
                    </a:cubicBezTo>
                    <a:cubicBezTo>
                      <a:pt x="635" y="453"/>
                      <a:pt x="633" y="457"/>
                      <a:pt x="632" y="456"/>
                    </a:cubicBezTo>
                    <a:cubicBezTo>
                      <a:pt x="639" y="448"/>
                      <a:pt x="640" y="446"/>
                      <a:pt x="645" y="444"/>
                    </a:cubicBezTo>
                    <a:cubicBezTo>
                      <a:pt x="645" y="445"/>
                      <a:pt x="644" y="446"/>
                      <a:pt x="644" y="446"/>
                    </a:cubicBezTo>
                    <a:cubicBezTo>
                      <a:pt x="645" y="445"/>
                      <a:pt x="645" y="445"/>
                      <a:pt x="646" y="445"/>
                    </a:cubicBezTo>
                    <a:cubicBezTo>
                      <a:pt x="649" y="442"/>
                      <a:pt x="649" y="440"/>
                      <a:pt x="650" y="439"/>
                    </a:cubicBezTo>
                    <a:cubicBezTo>
                      <a:pt x="654" y="435"/>
                      <a:pt x="660" y="430"/>
                      <a:pt x="664" y="425"/>
                    </a:cubicBezTo>
                    <a:cubicBezTo>
                      <a:pt x="669" y="419"/>
                      <a:pt x="675" y="413"/>
                      <a:pt x="679" y="406"/>
                    </a:cubicBezTo>
                    <a:cubicBezTo>
                      <a:pt x="680" y="406"/>
                      <a:pt x="678" y="408"/>
                      <a:pt x="679" y="408"/>
                    </a:cubicBezTo>
                    <a:cubicBezTo>
                      <a:pt x="681" y="404"/>
                      <a:pt x="682" y="401"/>
                      <a:pt x="679" y="403"/>
                    </a:cubicBezTo>
                    <a:cubicBezTo>
                      <a:pt x="680" y="401"/>
                      <a:pt x="681" y="402"/>
                      <a:pt x="682" y="400"/>
                    </a:cubicBezTo>
                    <a:cubicBezTo>
                      <a:pt x="680" y="399"/>
                      <a:pt x="680" y="399"/>
                      <a:pt x="680" y="399"/>
                    </a:cubicBezTo>
                    <a:cubicBezTo>
                      <a:pt x="683" y="396"/>
                      <a:pt x="683" y="394"/>
                      <a:pt x="682" y="393"/>
                    </a:cubicBezTo>
                    <a:cubicBezTo>
                      <a:pt x="681" y="394"/>
                      <a:pt x="680" y="392"/>
                      <a:pt x="678" y="394"/>
                    </a:cubicBezTo>
                    <a:cubicBezTo>
                      <a:pt x="678" y="397"/>
                      <a:pt x="677" y="398"/>
                      <a:pt x="675" y="400"/>
                    </a:cubicBezTo>
                    <a:cubicBezTo>
                      <a:pt x="675" y="401"/>
                      <a:pt x="677" y="400"/>
                      <a:pt x="675" y="403"/>
                    </a:cubicBezTo>
                    <a:cubicBezTo>
                      <a:pt x="675" y="400"/>
                      <a:pt x="674" y="402"/>
                      <a:pt x="672" y="405"/>
                    </a:cubicBezTo>
                    <a:cubicBezTo>
                      <a:pt x="671" y="404"/>
                      <a:pt x="673" y="399"/>
                      <a:pt x="676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2" y="401"/>
                      <a:pt x="671" y="403"/>
                      <a:pt x="669" y="407"/>
                    </a:cubicBezTo>
                    <a:cubicBezTo>
                      <a:pt x="669" y="406"/>
                      <a:pt x="670" y="404"/>
                      <a:pt x="671" y="402"/>
                    </a:cubicBezTo>
                    <a:cubicBezTo>
                      <a:pt x="669" y="404"/>
                      <a:pt x="668" y="406"/>
                      <a:pt x="666" y="409"/>
                    </a:cubicBezTo>
                    <a:cubicBezTo>
                      <a:pt x="663" y="412"/>
                      <a:pt x="661" y="414"/>
                      <a:pt x="659" y="417"/>
                    </a:cubicBezTo>
                    <a:cubicBezTo>
                      <a:pt x="657" y="419"/>
                      <a:pt x="655" y="422"/>
                      <a:pt x="653" y="423"/>
                    </a:cubicBezTo>
                    <a:cubicBezTo>
                      <a:pt x="651" y="424"/>
                      <a:pt x="650" y="425"/>
                      <a:pt x="649" y="424"/>
                    </a:cubicBezTo>
                    <a:cubicBezTo>
                      <a:pt x="647" y="426"/>
                      <a:pt x="643" y="429"/>
                      <a:pt x="641" y="433"/>
                    </a:cubicBezTo>
                    <a:cubicBezTo>
                      <a:pt x="641" y="434"/>
                      <a:pt x="643" y="432"/>
                      <a:pt x="644" y="432"/>
                    </a:cubicBezTo>
                    <a:cubicBezTo>
                      <a:pt x="642" y="435"/>
                      <a:pt x="639" y="437"/>
                      <a:pt x="637" y="438"/>
                    </a:cubicBezTo>
                    <a:cubicBezTo>
                      <a:pt x="638" y="438"/>
                      <a:pt x="634" y="442"/>
                      <a:pt x="633" y="442"/>
                    </a:cubicBezTo>
                    <a:cubicBezTo>
                      <a:pt x="633" y="444"/>
                      <a:pt x="630" y="447"/>
                      <a:pt x="629" y="447"/>
                    </a:cubicBezTo>
                    <a:cubicBezTo>
                      <a:pt x="629" y="447"/>
                      <a:pt x="629" y="446"/>
                      <a:pt x="629" y="446"/>
                    </a:cubicBezTo>
                    <a:cubicBezTo>
                      <a:pt x="630" y="445"/>
                      <a:pt x="631" y="444"/>
                      <a:pt x="631" y="443"/>
                    </a:cubicBezTo>
                    <a:cubicBezTo>
                      <a:pt x="629" y="445"/>
                      <a:pt x="629" y="445"/>
                      <a:pt x="628" y="445"/>
                    </a:cubicBezTo>
                    <a:cubicBezTo>
                      <a:pt x="627" y="447"/>
                      <a:pt x="626" y="448"/>
                      <a:pt x="626" y="449"/>
                    </a:cubicBezTo>
                    <a:cubicBezTo>
                      <a:pt x="627" y="448"/>
                      <a:pt x="627" y="446"/>
                      <a:pt x="629" y="446"/>
                    </a:cubicBezTo>
                    <a:cubicBezTo>
                      <a:pt x="628" y="447"/>
                      <a:pt x="628" y="448"/>
                      <a:pt x="626" y="451"/>
                    </a:cubicBezTo>
                    <a:cubicBezTo>
                      <a:pt x="621" y="453"/>
                      <a:pt x="623" y="450"/>
                      <a:pt x="629" y="442"/>
                    </a:cubicBezTo>
                    <a:cubicBezTo>
                      <a:pt x="631" y="441"/>
                      <a:pt x="633" y="440"/>
                      <a:pt x="635" y="438"/>
                    </a:cubicBezTo>
                    <a:cubicBezTo>
                      <a:pt x="635" y="436"/>
                      <a:pt x="632" y="439"/>
                      <a:pt x="634" y="437"/>
                    </a:cubicBezTo>
                    <a:cubicBezTo>
                      <a:pt x="635" y="435"/>
                      <a:pt x="637" y="435"/>
                      <a:pt x="637" y="433"/>
                    </a:cubicBezTo>
                    <a:cubicBezTo>
                      <a:pt x="637" y="431"/>
                      <a:pt x="635" y="436"/>
                      <a:pt x="635" y="434"/>
                    </a:cubicBezTo>
                    <a:cubicBezTo>
                      <a:pt x="636" y="431"/>
                      <a:pt x="639" y="430"/>
                      <a:pt x="641" y="426"/>
                    </a:cubicBezTo>
                    <a:cubicBezTo>
                      <a:pt x="641" y="426"/>
                      <a:pt x="641" y="426"/>
                      <a:pt x="642" y="426"/>
                    </a:cubicBezTo>
                    <a:cubicBezTo>
                      <a:pt x="643" y="424"/>
                      <a:pt x="645" y="422"/>
                      <a:pt x="647" y="419"/>
                    </a:cubicBezTo>
                    <a:cubicBezTo>
                      <a:pt x="648" y="417"/>
                      <a:pt x="651" y="415"/>
                      <a:pt x="653" y="411"/>
                    </a:cubicBezTo>
                    <a:cubicBezTo>
                      <a:pt x="653" y="412"/>
                      <a:pt x="655" y="409"/>
                      <a:pt x="656" y="410"/>
                    </a:cubicBezTo>
                    <a:cubicBezTo>
                      <a:pt x="657" y="408"/>
                      <a:pt x="658" y="406"/>
                      <a:pt x="660" y="404"/>
                    </a:cubicBezTo>
                    <a:cubicBezTo>
                      <a:pt x="661" y="402"/>
                      <a:pt x="662" y="401"/>
                      <a:pt x="663" y="400"/>
                    </a:cubicBezTo>
                    <a:cubicBezTo>
                      <a:pt x="661" y="403"/>
                      <a:pt x="659" y="407"/>
                      <a:pt x="656" y="410"/>
                    </a:cubicBezTo>
                    <a:cubicBezTo>
                      <a:pt x="653" y="414"/>
                      <a:pt x="650" y="417"/>
                      <a:pt x="648" y="419"/>
                    </a:cubicBezTo>
                    <a:cubicBezTo>
                      <a:pt x="650" y="418"/>
                      <a:pt x="653" y="414"/>
                      <a:pt x="655" y="413"/>
                    </a:cubicBezTo>
                    <a:cubicBezTo>
                      <a:pt x="657" y="411"/>
                      <a:pt x="655" y="412"/>
                      <a:pt x="657" y="409"/>
                    </a:cubicBezTo>
                    <a:cubicBezTo>
                      <a:pt x="659" y="409"/>
                      <a:pt x="661" y="407"/>
                      <a:pt x="659" y="410"/>
                    </a:cubicBezTo>
                    <a:cubicBezTo>
                      <a:pt x="661" y="408"/>
                      <a:pt x="662" y="407"/>
                      <a:pt x="662" y="404"/>
                    </a:cubicBezTo>
                    <a:cubicBezTo>
                      <a:pt x="661" y="405"/>
                      <a:pt x="661" y="407"/>
                      <a:pt x="660" y="407"/>
                    </a:cubicBezTo>
                    <a:cubicBezTo>
                      <a:pt x="660" y="405"/>
                      <a:pt x="664" y="402"/>
                      <a:pt x="666" y="400"/>
                    </a:cubicBezTo>
                    <a:cubicBezTo>
                      <a:pt x="665" y="400"/>
                      <a:pt x="663" y="403"/>
                      <a:pt x="662" y="403"/>
                    </a:cubicBezTo>
                    <a:cubicBezTo>
                      <a:pt x="664" y="400"/>
                      <a:pt x="664" y="400"/>
                      <a:pt x="666" y="397"/>
                    </a:cubicBezTo>
                    <a:cubicBezTo>
                      <a:pt x="666" y="396"/>
                      <a:pt x="665" y="396"/>
                      <a:pt x="665" y="397"/>
                    </a:cubicBezTo>
                    <a:cubicBezTo>
                      <a:pt x="667" y="392"/>
                      <a:pt x="672" y="386"/>
                      <a:pt x="672" y="383"/>
                    </a:cubicBezTo>
                    <a:cubicBezTo>
                      <a:pt x="671" y="384"/>
                      <a:pt x="670" y="386"/>
                      <a:pt x="668" y="386"/>
                    </a:cubicBezTo>
                    <a:cubicBezTo>
                      <a:pt x="671" y="383"/>
                      <a:pt x="675" y="379"/>
                      <a:pt x="677" y="375"/>
                    </a:cubicBezTo>
                    <a:cubicBezTo>
                      <a:pt x="677" y="376"/>
                      <a:pt x="675" y="379"/>
                      <a:pt x="674" y="381"/>
                    </a:cubicBezTo>
                    <a:cubicBezTo>
                      <a:pt x="677" y="379"/>
                      <a:pt x="678" y="376"/>
                      <a:pt x="678" y="374"/>
                    </a:cubicBezTo>
                    <a:cubicBezTo>
                      <a:pt x="679" y="373"/>
                      <a:pt x="681" y="374"/>
                      <a:pt x="680" y="373"/>
                    </a:cubicBezTo>
                    <a:cubicBezTo>
                      <a:pt x="682" y="371"/>
                      <a:pt x="678" y="375"/>
                      <a:pt x="680" y="372"/>
                    </a:cubicBezTo>
                    <a:cubicBezTo>
                      <a:pt x="681" y="371"/>
                      <a:pt x="681" y="371"/>
                      <a:pt x="681" y="371"/>
                    </a:cubicBezTo>
                    <a:cubicBezTo>
                      <a:pt x="681" y="372"/>
                      <a:pt x="682" y="372"/>
                      <a:pt x="683" y="371"/>
                    </a:cubicBezTo>
                    <a:cubicBezTo>
                      <a:pt x="682" y="370"/>
                      <a:pt x="684" y="368"/>
                      <a:pt x="683" y="368"/>
                    </a:cubicBezTo>
                    <a:cubicBezTo>
                      <a:pt x="682" y="370"/>
                      <a:pt x="682" y="371"/>
                      <a:pt x="681" y="371"/>
                    </a:cubicBezTo>
                    <a:cubicBezTo>
                      <a:pt x="683" y="368"/>
                      <a:pt x="684" y="366"/>
                      <a:pt x="685" y="362"/>
                    </a:cubicBezTo>
                    <a:cubicBezTo>
                      <a:pt x="686" y="363"/>
                      <a:pt x="689" y="360"/>
                      <a:pt x="689" y="357"/>
                    </a:cubicBezTo>
                    <a:cubicBezTo>
                      <a:pt x="688" y="359"/>
                      <a:pt x="687" y="361"/>
                      <a:pt x="687" y="361"/>
                    </a:cubicBezTo>
                    <a:cubicBezTo>
                      <a:pt x="689" y="358"/>
                      <a:pt x="690" y="354"/>
                      <a:pt x="691" y="351"/>
                    </a:cubicBezTo>
                    <a:cubicBezTo>
                      <a:pt x="690" y="350"/>
                      <a:pt x="688" y="352"/>
                      <a:pt x="687" y="353"/>
                    </a:cubicBezTo>
                    <a:cubicBezTo>
                      <a:pt x="688" y="354"/>
                      <a:pt x="689" y="351"/>
                      <a:pt x="689" y="353"/>
                    </a:cubicBezTo>
                    <a:cubicBezTo>
                      <a:pt x="687" y="357"/>
                      <a:pt x="685" y="359"/>
                      <a:pt x="684" y="363"/>
                    </a:cubicBezTo>
                    <a:cubicBezTo>
                      <a:pt x="682" y="365"/>
                      <a:pt x="681" y="363"/>
                      <a:pt x="680" y="365"/>
                    </a:cubicBezTo>
                    <a:cubicBezTo>
                      <a:pt x="680" y="363"/>
                      <a:pt x="679" y="364"/>
                      <a:pt x="679" y="363"/>
                    </a:cubicBezTo>
                    <a:cubicBezTo>
                      <a:pt x="678" y="365"/>
                      <a:pt x="677" y="365"/>
                      <a:pt x="677" y="364"/>
                    </a:cubicBezTo>
                    <a:cubicBezTo>
                      <a:pt x="676" y="367"/>
                      <a:pt x="676" y="366"/>
                      <a:pt x="675" y="368"/>
                    </a:cubicBezTo>
                    <a:cubicBezTo>
                      <a:pt x="673" y="369"/>
                      <a:pt x="671" y="370"/>
                      <a:pt x="669" y="373"/>
                    </a:cubicBezTo>
                    <a:cubicBezTo>
                      <a:pt x="669" y="373"/>
                      <a:pt x="672" y="370"/>
                      <a:pt x="672" y="372"/>
                    </a:cubicBezTo>
                    <a:cubicBezTo>
                      <a:pt x="670" y="374"/>
                      <a:pt x="670" y="373"/>
                      <a:pt x="669" y="375"/>
                    </a:cubicBezTo>
                    <a:cubicBezTo>
                      <a:pt x="669" y="377"/>
                      <a:pt x="675" y="368"/>
                      <a:pt x="675" y="370"/>
                    </a:cubicBezTo>
                    <a:cubicBezTo>
                      <a:pt x="674" y="372"/>
                      <a:pt x="673" y="372"/>
                      <a:pt x="671" y="375"/>
                    </a:cubicBezTo>
                    <a:cubicBezTo>
                      <a:pt x="670" y="374"/>
                      <a:pt x="667" y="379"/>
                      <a:pt x="665" y="380"/>
                    </a:cubicBezTo>
                    <a:cubicBezTo>
                      <a:pt x="666" y="379"/>
                      <a:pt x="668" y="378"/>
                      <a:pt x="668" y="377"/>
                    </a:cubicBezTo>
                    <a:cubicBezTo>
                      <a:pt x="665" y="379"/>
                      <a:pt x="668" y="375"/>
                      <a:pt x="668" y="375"/>
                    </a:cubicBezTo>
                    <a:cubicBezTo>
                      <a:pt x="668" y="375"/>
                      <a:pt x="666" y="376"/>
                      <a:pt x="666" y="375"/>
                    </a:cubicBezTo>
                    <a:cubicBezTo>
                      <a:pt x="670" y="370"/>
                      <a:pt x="673" y="363"/>
                      <a:pt x="674" y="359"/>
                    </a:cubicBezTo>
                    <a:cubicBezTo>
                      <a:pt x="672" y="362"/>
                      <a:pt x="669" y="371"/>
                      <a:pt x="666" y="373"/>
                    </a:cubicBezTo>
                    <a:cubicBezTo>
                      <a:pt x="666" y="373"/>
                      <a:pt x="664" y="372"/>
                      <a:pt x="664" y="372"/>
                    </a:cubicBezTo>
                    <a:cubicBezTo>
                      <a:pt x="664" y="374"/>
                      <a:pt x="662" y="374"/>
                      <a:pt x="661" y="376"/>
                    </a:cubicBezTo>
                    <a:cubicBezTo>
                      <a:pt x="661" y="376"/>
                      <a:pt x="662" y="376"/>
                      <a:pt x="661" y="378"/>
                    </a:cubicBezTo>
                    <a:cubicBezTo>
                      <a:pt x="660" y="377"/>
                      <a:pt x="660" y="377"/>
                      <a:pt x="660" y="377"/>
                    </a:cubicBezTo>
                    <a:cubicBezTo>
                      <a:pt x="662" y="373"/>
                      <a:pt x="664" y="370"/>
                      <a:pt x="665" y="368"/>
                    </a:cubicBezTo>
                    <a:cubicBezTo>
                      <a:pt x="665" y="368"/>
                      <a:pt x="664" y="369"/>
                      <a:pt x="664" y="369"/>
                    </a:cubicBezTo>
                    <a:cubicBezTo>
                      <a:pt x="665" y="367"/>
                      <a:pt x="666" y="367"/>
                      <a:pt x="666" y="364"/>
                    </a:cubicBezTo>
                    <a:cubicBezTo>
                      <a:pt x="669" y="364"/>
                      <a:pt x="672" y="355"/>
                      <a:pt x="676" y="352"/>
                    </a:cubicBezTo>
                    <a:cubicBezTo>
                      <a:pt x="675" y="356"/>
                      <a:pt x="676" y="355"/>
                      <a:pt x="676" y="355"/>
                    </a:cubicBezTo>
                    <a:cubicBezTo>
                      <a:pt x="676" y="353"/>
                      <a:pt x="679" y="349"/>
                      <a:pt x="680" y="350"/>
                    </a:cubicBezTo>
                    <a:cubicBezTo>
                      <a:pt x="678" y="353"/>
                      <a:pt x="678" y="351"/>
                      <a:pt x="677" y="353"/>
                    </a:cubicBezTo>
                    <a:cubicBezTo>
                      <a:pt x="678" y="354"/>
                      <a:pt x="679" y="351"/>
                      <a:pt x="680" y="349"/>
                    </a:cubicBezTo>
                    <a:cubicBezTo>
                      <a:pt x="679" y="349"/>
                      <a:pt x="679" y="348"/>
                      <a:pt x="680" y="346"/>
                    </a:cubicBezTo>
                    <a:cubicBezTo>
                      <a:pt x="681" y="346"/>
                      <a:pt x="682" y="344"/>
                      <a:pt x="683" y="345"/>
                    </a:cubicBezTo>
                    <a:cubicBezTo>
                      <a:pt x="686" y="339"/>
                      <a:pt x="686" y="341"/>
                      <a:pt x="687" y="340"/>
                    </a:cubicBezTo>
                    <a:cubicBezTo>
                      <a:pt x="689" y="336"/>
                      <a:pt x="686" y="341"/>
                      <a:pt x="687" y="338"/>
                    </a:cubicBezTo>
                    <a:cubicBezTo>
                      <a:pt x="690" y="333"/>
                      <a:pt x="692" y="331"/>
                      <a:pt x="694" y="326"/>
                    </a:cubicBezTo>
                    <a:cubicBezTo>
                      <a:pt x="695" y="326"/>
                      <a:pt x="695" y="326"/>
                      <a:pt x="695" y="327"/>
                    </a:cubicBezTo>
                    <a:cubicBezTo>
                      <a:pt x="696" y="324"/>
                      <a:pt x="699" y="322"/>
                      <a:pt x="698" y="323"/>
                    </a:cubicBezTo>
                    <a:cubicBezTo>
                      <a:pt x="698" y="325"/>
                      <a:pt x="696" y="324"/>
                      <a:pt x="697" y="326"/>
                    </a:cubicBezTo>
                    <a:cubicBezTo>
                      <a:pt x="697" y="325"/>
                      <a:pt x="698" y="324"/>
                      <a:pt x="698" y="324"/>
                    </a:cubicBezTo>
                    <a:cubicBezTo>
                      <a:pt x="699" y="322"/>
                      <a:pt x="700" y="320"/>
                      <a:pt x="701" y="320"/>
                    </a:cubicBezTo>
                    <a:cubicBezTo>
                      <a:pt x="701" y="318"/>
                      <a:pt x="704" y="312"/>
                      <a:pt x="705" y="310"/>
                    </a:cubicBezTo>
                    <a:cubicBezTo>
                      <a:pt x="706" y="310"/>
                      <a:pt x="705" y="314"/>
                      <a:pt x="705" y="314"/>
                    </a:cubicBezTo>
                    <a:cubicBezTo>
                      <a:pt x="706" y="313"/>
                      <a:pt x="707" y="312"/>
                      <a:pt x="707" y="312"/>
                    </a:cubicBezTo>
                    <a:cubicBezTo>
                      <a:pt x="707" y="313"/>
                      <a:pt x="706" y="314"/>
                      <a:pt x="707" y="315"/>
                    </a:cubicBezTo>
                    <a:cubicBezTo>
                      <a:pt x="707" y="313"/>
                      <a:pt x="708" y="311"/>
                      <a:pt x="708" y="310"/>
                    </a:cubicBezTo>
                    <a:cubicBezTo>
                      <a:pt x="704" y="312"/>
                      <a:pt x="708" y="304"/>
                      <a:pt x="708" y="303"/>
                    </a:cubicBezTo>
                    <a:cubicBezTo>
                      <a:pt x="709" y="301"/>
                      <a:pt x="709" y="299"/>
                      <a:pt x="710" y="296"/>
                    </a:cubicBezTo>
                    <a:cubicBezTo>
                      <a:pt x="709" y="297"/>
                      <a:pt x="709" y="296"/>
                      <a:pt x="709" y="293"/>
                    </a:cubicBezTo>
                    <a:cubicBezTo>
                      <a:pt x="707" y="293"/>
                      <a:pt x="705" y="292"/>
                      <a:pt x="707" y="288"/>
                    </a:cubicBezTo>
                    <a:cubicBezTo>
                      <a:pt x="706" y="289"/>
                      <a:pt x="706" y="289"/>
                      <a:pt x="706" y="289"/>
                    </a:cubicBezTo>
                    <a:cubicBezTo>
                      <a:pt x="705" y="290"/>
                      <a:pt x="705" y="294"/>
                      <a:pt x="704" y="294"/>
                    </a:cubicBezTo>
                    <a:cubicBezTo>
                      <a:pt x="704" y="293"/>
                      <a:pt x="704" y="293"/>
                      <a:pt x="705" y="290"/>
                    </a:cubicBezTo>
                    <a:cubicBezTo>
                      <a:pt x="704" y="291"/>
                      <a:pt x="706" y="288"/>
                      <a:pt x="704" y="289"/>
                    </a:cubicBezTo>
                    <a:cubicBezTo>
                      <a:pt x="704" y="291"/>
                      <a:pt x="703" y="293"/>
                      <a:pt x="702" y="293"/>
                    </a:cubicBezTo>
                    <a:cubicBezTo>
                      <a:pt x="700" y="298"/>
                      <a:pt x="701" y="300"/>
                      <a:pt x="699" y="305"/>
                    </a:cubicBezTo>
                    <a:cubicBezTo>
                      <a:pt x="699" y="305"/>
                      <a:pt x="699" y="304"/>
                      <a:pt x="699" y="304"/>
                    </a:cubicBezTo>
                    <a:cubicBezTo>
                      <a:pt x="697" y="308"/>
                      <a:pt x="696" y="312"/>
                      <a:pt x="695" y="316"/>
                    </a:cubicBezTo>
                    <a:cubicBezTo>
                      <a:pt x="695" y="316"/>
                      <a:pt x="695" y="316"/>
                      <a:pt x="694" y="316"/>
                    </a:cubicBezTo>
                    <a:cubicBezTo>
                      <a:pt x="693" y="315"/>
                      <a:pt x="695" y="314"/>
                      <a:pt x="694" y="313"/>
                    </a:cubicBezTo>
                    <a:cubicBezTo>
                      <a:pt x="696" y="311"/>
                      <a:pt x="694" y="310"/>
                      <a:pt x="696" y="309"/>
                    </a:cubicBezTo>
                    <a:cubicBezTo>
                      <a:pt x="696" y="309"/>
                      <a:pt x="697" y="307"/>
                      <a:pt x="696" y="307"/>
                    </a:cubicBezTo>
                    <a:cubicBezTo>
                      <a:pt x="695" y="308"/>
                      <a:pt x="694" y="311"/>
                      <a:pt x="694" y="309"/>
                    </a:cubicBezTo>
                    <a:cubicBezTo>
                      <a:pt x="693" y="312"/>
                      <a:pt x="693" y="314"/>
                      <a:pt x="691" y="315"/>
                    </a:cubicBezTo>
                    <a:cubicBezTo>
                      <a:pt x="693" y="313"/>
                      <a:pt x="692" y="312"/>
                      <a:pt x="692" y="311"/>
                    </a:cubicBezTo>
                    <a:cubicBezTo>
                      <a:pt x="693" y="310"/>
                      <a:pt x="695" y="306"/>
                      <a:pt x="693" y="309"/>
                    </a:cubicBezTo>
                    <a:cubicBezTo>
                      <a:pt x="694" y="306"/>
                      <a:pt x="695" y="305"/>
                      <a:pt x="695" y="303"/>
                    </a:cubicBezTo>
                    <a:cubicBezTo>
                      <a:pt x="695" y="304"/>
                      <a:pt x="693" y="306"/>
                      <a:pt x="694" y="304"/>
                    </a:cubicBezTo>
                    <a:cubicBezTo>
                      <a:pt x="695" y="301"/>
                      <a:pt x="696" y="302"/>
                      <a:pt x="697" y="300"/>
                    </a:cubicBezTo>
                    <a:cubicBezTo>
                      <a:pt x="697" y="298"/>
                      <a:pt x="696" y="301"/>
                      <a:pt x="696" y="298"/>
                    </a:cubicBezTo>
                    <a:cubicBezTo>
                      <a:pt x="696" y="301"/>
                      <a:pt x="698" y="296"/>
                      <a:pt x="698" y="294"/>
                    </a:cubicBezTo>
                    <a:cubicBezTo>
                      <a:pt x="697" y="295"/>
                      <a:pt x="698" y="293"/>
                      <a:pt x="699" y="291"/>
                    </a:cubicBezTo>
                    <a:cubicBezTo>
                      <a:pt x="697" y="289"/>
                      <a:pt x="695" y="287"/>
                      <a:pt x="696" y="282"/>
                    </a:cubicBezTo>
                    <a:cubicBezTo>
                      <a:pt x="697" y="280"/>
                      <a:pt x="696" y="280"/>
                      <a:pt x="697" y="277"/>
                    </a:cubicBezTo>
                    <a:cubicBezTo>
                      <a:pt x="698" y="275"/>
                      <a:pt x="696" y="277"/>
                      <a:pt x="696" y="275"/>
                    </a:cubicBezTo>
                    <a:cubicBezTo>
                      <a:pt x="697" y="275"/>
                      <a:pt x="698" y="275"/>
                      <a:pt x="698" y="274"/>
                    </a:cubicBezTo>
                    <a:cubicBezTo>
                      <a:pt x="698" y="273"/>
                      <a:pt x="697" y="273"/>
                      <a:pt x="697" y="272"/>
                    </a:cubicBezTo>
                    <a:cubicBezTo>
                      <a:pt x="699" y="269"/>
                      <a:pt x="700" y="272"/>
                      <a:pt x="701" y="268"/>
                    </a:cubicBezTo>
                    <a:cubicBezTo>
                      <a:pt x="701" y="268"/>
                      <a:pt x="700" y="270"/>
                      <a:pt x="700" y="269"/>
                    </a:cubicBezTo>
                    <a:cubicBezTo>
                      <a:pt x="701" y="264"/>
                      <a:pt x="701" y="261"/>
                      <a:pt x="703" y="257"/>
                    </a:cubicBezTo>
                    <a:cubicBezTo>
                      <a:pt x="705" y="258"/>
                      <a:pt x="705" y="255"/>
                      <a:pt x="706" y="253"/>
                    </a:cubicBezTo>
                    <a:cubicBezTo>
                      <a:pt x="708" y="255"/>
                      <a:pt x="706" y="255"/>
                      <a:pt x="709" y="252"/>
                    </a:cubicBezTo>
                    <a:cubicBezTo>
                      <a:pt x="709" y="253"/>
                      <a:pt x="708" y="255"/>
                      <a:pt x="708" y="256"/>
                    </a:cubicBezTo>
                    <a:cubicBezTo>
                      <a:pt x="709" y="254"/>
                      <a:pt x="710" y="253"/>
                      <a:pt x="711" y="253"/>
                    </a:cubicBezTo>
                    <a:cubicBezTo>
                      <a:pt x="711" y="254"/>
                      <a:pt x="710" y="256"/>
                      <a:pt x="710" y="256"/>
                    </a:cubicBezTo>
                    <a:cubicBezTo>
                      <a:pt x="711" y="252"/>
                      <a:pt x="713" y="256"/>
                      <a:pt x="714" y="252"/>
                    </a:cubicBezTo>
                    <a:cubicBezTo>
                      <a:pt x="712" y="253"/>
                      <a:pt x="711" y="250"/>
                      <a:pt x="711" y="247"/>
                    </a:cubicBezTo>
                    <a:cubicBezTo>
                      <a:pt x="710" y="248"/>
                      <a:pt x="710" y="250"/>
                      <a:pt x="710" y="250"/>
                    </a:cubicBezTo>
                    <a:cubicBezTo>
                      <a:pt x="711" y="244"/>
                      <a:pt x="708" y="245"/>
                      <a:pt x="710" y="238"/>
                    </a:cubicBezTo>
                    <a:cubicBezTo>
                      <a:pt x="710" y="237"/>
                      <a:pt x="711" y="238"/>
                      <a:pt x="711" y="237"/>
                    </a:cubicBezTo>
                    <a:cubicBezTo>
                      <a:pt x="710" y="235"/>
                      <a:pt x="709" y="232"/>
                      <a:pt x="709" y="228"/>
                    </a:cubicBezTo>
                    <a:cubicBezTo>
                      <a:pt x="710" y="227"/>
                      <a:pt x="711" y="226"/>
                      <a:pt x="711" y="224"/>
                    </a:cubicBezTo>
                    <a:cubicBezTo>
                      <a:pt x="711" y="225"/>
                      <a:pt x="712" y="226"/>
                      <a:pt x="712" y="227"/>
                    </a:cubicBezTo>
                    <a:cubicBezTo>
                      <a:pt x="712" y="222"/>
                      <a:pt x="714" y="221"/>
                      <a:pt x="714" y="223"/>
                    </a:cubicBezTo>
                    <a:cubicBezTo>
                      <a:pt x="715" y="220"/>
                      <a:pt x="714" y="219"/>
                      <a:pt x="714" y="216"/>
                    </a:cubicBezTo>
                    <a:cubicBezTo>
                      <a:pt x="715" y="217"/>
                      <a:pt x="715" y="214"/>
                      <a:pt x="715" y="213"/>
                    </a:cubicBezTo>
                    <a:cubicBezTo>
                      <a:pt x="717" y="215"/>
                      <a:pt x="715" y="219"/>
                      <a:pt x="715" y="221"/>
                    </a:cubicBezTo>
                    <a:cubicBezTo>
                      <a:pt x="718" y="218"/>
                      <a:pt x="715" y="231"/>
                      <a:pt x="716" y="233"/>
                    </a:cubicBezTo>
                    <a:cubicBezTo>
                      <a:pt x="718" y="232"/>
                      <a:pt x="717" y="228"/>
                      <a:pt x="717" y="223"/>
                    </a:cubicBezTo>
                    <a:cubicBezTo>
                      <a:pt x="718" y="221"/>
                      <a:pt x="719" y="220"/>
                      <a:pt x="719" y="221"/>
                    </a:cubicBezTo>
                    <a:cubicBezTo>
                      <a:pt x="719" y="216"/>
                      <a:pt x="719" y="212"/>
                      <a:pt x="721" y="208"/>
                    </a:cubicBezTo>
                    <a:cubicBezTo>
                      <a:pt x="720" y="206"/>
                      <a:pt x="720" y="209"/>
                      <a:pt x="720" y="207"/>
                    </a:cubicBezTo>
                    <a:cubicBezTo>
                      <a:pt x="720" y="206"/>
                      <a:pt x="720" y="205"/>
                      <a:pt x="720" y="205"/>
                    </a:cubicBezTo>
                    <a:cubicBezTo>
                      <a:pt x="720" y="206"/>
                      <a:pt x="720" y="207"/>
                      <a:pt x="721" y="207"/>
                    </a:cubicBezTo>
                    <a:cubicBezTo>
                      <a:pt x="721" y="205"/>
                      <a:pt x="721" y="202"/>
                      <a:pt x="723" y="201"/>
                    </a:cubicBezTo>
                    <a:cubicBezTo>
                      <a:pt x="722" y="201"/>
                      <a:pt x="722" y="197"/>
                      <a:pt x="723" y="197"/>
                    </a:cubicBezTo>
                    <a:cubicBezTo>
                      <a:pt x="723" y="198"/>
                      <a:pt x="723" y="197"/>
                      <a:pt x="723" y="198"/>
                    </a:cubicBezTo>
                    <a:cubicBezTo>
                      <a:pt x="723" y="203"/>
                      <a:pt x="723" y="207"/>
                      <a:pt x="724" y="208"/>
                    </a:cubicBezTo>
                    <a:cubicBezTo>
                      <a:pt x="726" y="204"/>
                      <a:pt x="728" y="201"/>
                      <a:pt x="729" y="196"/>
                    </a:cubicBezTo>
                    <a:cubicBezTo>
                      <a:pt x="729" y="200"/>
                      <a:pt x="728" y="201"/>
                      <a:pt x="727" y="201"/>
                    </a:cubicBezTo>
                    <a:cubicBezTo>
                      <a:pt x="728" y="202"/>
                      <a:pt x="727" y="205"/>
                      <a:pt x="728" y="205"/>
                    </a:cubicBezTo>
                    <a:cubicBezTo>
                      <a:pt x="729" y="203"/>
                      <a:pt x="729" y="200"/>
                      <a:pt x="730" y="199"/>
                    </a:cubicBezTo>
                    <a:cubicBezTo>
                      <a:pt x="731" y="198"/>
                      <a:pt x="731" y="201"/>
                      <a:pt x="731" y="202"/>
                    </a:cubicBezTo>
                    <a:cubicBezTo>
                      <a:pt x="732" y="200"/>
                      <a:pt x="732" y="197"/>
                      <a:pt x="733" y="196"/>
                    </a:cubicBezTo>
                    <a:cubicBezTo>
                      <a:pt x="734" y="194"/>
                      <a:pt x="734" y="193"/>
                      <a:pt x="735" y="193"/>
                    </a:cubicBezTo>
                    <a:cubicBezTo>
                      <a:pt x="735" y="190"/>
                      <a:pt x="734" y="192"/>
                      <a:pt x="735" y="189"/>
                    </a:cubicBezTo>
                    <a:cubicBezTo>
                      <a:pt x="736" y="188"/>
                      <a:pt x="736" y="191"/>
                      <a:pt x="737" y="189"/>
                    </a:cubicBezTo>
                    <a:cubicBezTo>
                      <a:pt x="736" y="187"/>
                      <a:pt x="735" y="187"/>
                      <a:pt x="735" y="184"/>
                    </a:cubicBezTo>
                    <a:cubicBezTo>
                      <a:pt x="736" y="184"/>
                      <a:pt x="736" y="183"/>
                      <a:pt x="736" y="182"/>
                    </a:cubicBezTo>
                    <a:cubicBezTo>
                      <a:pt x="737" y="183"/>
                      <a:pt x="736" y="188"/>
                      <a:pt x="737" y="187"/>
                    </a:cubicBezTo>
                    <a:cubicBezTo>
                      <a:pt x="737" y="185"/>
                      <a:pt x="738" y="183"/>
                      <a:pt x="738" y="180"/>
                    </a:cubicBezTo>
                    <a:cubicBezTo>
                      <a:pt x="737" y="181"/>
                      <a:pt x="736" y="184"/>
                      <a:pt x="736" y="180"/>
                    </a:cubicBezTo>
                    <a:cubicBezTo>
                      <a:pt x="737" y="178"/>
                      <a:pt x="738" y="177"/>
                      <a:pt x="738" y="175"/>
                    </a:cubicBezTo>
                    <a:cubicBezTo>
                      <a:pt x="736" y="178"/>
                      <a:pt x="735" y="178"/>
                      <a:pt x="733" y="175"/>
                    </a:cubicBezTo>
                    <a:cubicBezTo>
                      <a:pt x="733" y="178"/>
                      <a:pt x="732" y="177"/>
                      <a:pt x="732" y="178"/>
                    </a:cubicBezTo>
                    <a:cubicBezTo>
                      <a:pt x="732" y="176"/>
                      <a:pt x="732" y="173"/>
                      <a:pt x="731" y="174"/>
                    </a:cubicBezTo>
                    <a:cubicBezTo>
                      <a:pt x="731" y="177"/>
                      <a:pt x="731" y="176"/>
                      <a:pt x="730" y="178"/>
                    </a:cubicBezTo>
                    <a:cubicBezTo>
                      <a:pt x="732" y="177"/>
                      <a:pt x="734" y="183"/>
                      <a:pt x="732" y="186"/>
                    </a:cubicBezTo>
                    <a:cubicBezTo>
                      <a:pt x="732" y="185"/>
                      <a:pt x="731" y="184"/>
                      <a:pt x="731" y="185"/>
                    </a:cubicBezTo>
                    <a:cubicBezTo>
                      <a:pt x="731" y="188"/>
                      <a:pt x="732" y="188"/>
                      <a:pt x="731" y="190"/>
                    </a:cubicBezTo>
                    <a:cubicBezTo>
                      <a:pt x="731" y="185"/>
                      <a:pt x="730" y="190"/>
                      <a:pt x="729" y="191"/>
                    </a:cubicBezTo>
                    <a:cubicBezTo>
                      <a:pt x="728" y="191"/>
                      <a:pt x="728" y="191"/>
                      <a:pt x="728" y="191"/>
                    </a:cubicBezTo>
                    <a:cubicBezTo>
                      <a:pt x="728" y="188"/>
                      <a:pt x="727" y="184"/>
                      <a:pt x="728" y="181"/>
                    </a:cubicBezTo>
                    <a:cubicBezTo>
                      <a:pt x="728" y="182"/>
                      <a:pt x="728" y="186"/>
                      <a:pt x="729" y="186"/>
                    </a:cubicBezTo>
                    <a:cubicBezTo>
                      <a:pt x="729" y="182"/>
                      <a:pt x="729" y="180"/>
                      <a:pt x="730" y="178"/>
                    </a:cubicBezTo>
                    <a:cubicBezTo>
                      <a:pt x="729" y="176"/>
                      <a:pt x="729" y="176"/>
                      <a:pt x="729" y="175"/>
                    </a:cubicBezTo>
                    <a:cubicBezTo>
                      <a:pt x="728" y="176"/>
                      <a:pt x="728" y="178"/>
                      <a:pt x="728" y="178"/>
                    </a:cubicBezTo>
                    <a:cubicBezTo>
                      <a:pt x="728" y="177"/>
                      <a:pt x="728" y="177"/>
                      <a:pt x="728" y="175"/>
                    </a:cubicBezTo>
                    <a:cubicBezTo>
                      <a:pt x="727" y="175"/>
                      <a:pt x="727" y="175"/>
                      <a:pt x="727" y="175"/>
                    </a:cubicBezTo>
                    <a:cubicBezTo>
                      <a:pt x="727" y="176"/>
                      <a:pt x="727" y="176"/>
                      <a:pt x="727" y="176"/>
                    </a:cubicBezTo>
                    <a:cubicBezTo>
                      <a:pt x="727" y="182"/>
                      <a:pt x="726" y="187"/>
                      <a:pt x="725" y="189"/>
                    </a:cubicBezTo>
                    <a:cubicBezTo>
                      <a:pt x="726" y="185"/>
                      <a:pt x="725" y="186"/>
                      <a:pt x="725" y="181"/>
                    </a:cubicBezTo>
                    <a:cubicBezTo>
                      <a:pt x="726" y="181"/>
                      <a:pt x="726" y="181"/>
                      <a:pt x="726" y="181"/>
                    </a:cubicBezTo>
                    <a:cubicBezTo>
                      <a:pt x="726" y="178"/>
                      <a:pt x="726" y="178"/>
                      <a:pt x="726" y="175"/>
                    </a:cubicBezTo>
                    <a:cubicBezTo>
                      <a:pt x="726" y="177"/>
                      <a:pt x="726" y="179"/>
                      <a:pt x="724" y="179"/>
                    </a:cubicBezTo>
                    <a:cubicBezTo>
                      <a:pt x="725" y="182"/>
                      <a:pt x="725" y="188"/>
                      <a:pt x="724" y="191"/>
                    </a:cubicBezTo>
                    <a:cubicBezTo>
                      <a:pt x="725" y="187"/>
                      <a:pt x="722" y="190"/>
                      <a:pt x="722" y="190"/>
                    </a:cubicBezTo>
                    <a:cubicBezTo>
                      <a:pt x="723" y="194"/>
                      <a:pt x="725" y="192"/>
                      <a:pt x="723" y="197"/>
                    </a:cubicBezTo>
                    <a:cubicBezTo>
                      <a:pt x="723" y="194"/>
                      <a:pt x="723" y="194"/>
                      <a:pt x="722" y="194"/>
                    </a:cubicBezTo>
                    <a:cubicBezTo>
                      <a:pt x="722" y="197"/>
                      <a:pt x="721" y="197"/>
                      <a:pt x="720" y="199"/>
                    </a:cubicBezTo>
                    <a:cubicBezTo>
                      <a:pt x="721" y="196"/>
                      <a:pt x="720" y="196"/>
                      <a:pt x="720" y="195"/>
                    </a:cubicBezTo>
                    <a:cubicBezTo>
                      <a:pt x="719" y="196"/>
                      <a:pt x="719" y="195"/>
                      <a:pt x="719" y="194"/>
                    </a:cubicBezTo>
                    <a:cubicBezTo>
                      <a:pt x="719" y="193"/>
                      <a:pt x="719" y="192"/>
                      <a:pt x="718" y="194"/>
                    </a:cubicBezTo>
                    <a:cubicBezTo>
                      <a:pt x="719" y="196"/>
                      <a:pt x="719" y="197"/>
                      <a:pt x="719" y="199"/>
                    </a:cubicBezTo>
                    <a:cubicBezTo>
                      <a:pt x="717" y="199"/>
                      <a:pt x="716" y="206"/>
                      <a:pt x="715" y="202"/>
                    </a:cubicBezTo>
                    <a:cubicBezTo>
                      <a:pt x="716" y="199"/>
                      <a:pt x="716" y="198"/>
                      <a:pt x="716" y="195"/>
                    </a:cubicBezTo>
                    <a:cubicBezTo>
                      <a:pt x="715" y="195"/>
                      <a:pt x="715" y="197"/>
                      <a:pt x="715" y="197"/>
                    </a:cubicBezTo>
                    <a:cubicBezTo>
                      <a:pt x="715" y="194"/>
                      <a:pt x="715" y="191"/>
                      <a:pt x="714" y="189"/>
                    </a:cubicBezTo>
                    <a:cubicBezTo>
                      <a:pt x="714" y="191"/>
                      <a:pt x="712" y="191"/>
                      <a:pt x="712" y="191"/>
                    </a:cubicBezTo>
                    <a:cubicBezTo>
                      <a:pt x="714" y="189"/>
                      <a:pt x="712" y="183"/>
                      <a:pt x="713" y="181"/>
                    </a:cubicBezTo>
                    <a:cubicBezTo>
                      <a:pt x="713" y="183"/>
                      <a:pt x="712" y="182"/>
                      <a:pt x="711" y="181"/>
                    </a:cubicBezTo>
                    <a:cubicBezTo>
                      <a:pt x="711" y="183"/>
                      <a:pt x="712" y="186"/>
                      <a:pt x="710" y="185"/>
                    </a:cubicBezTo>
                    <a:cubicBezTo>
                      <a:pt x="711" y="182"/>
                      <a:pt x="711" y="179"/>
                      <a:pt x="710" y="176"/>
                    </a:cubicBezTo>
                    <a:cubicBezTo>
                      <a:pt x="711" y="175"/>
                      <a:pt x="711" y="174"/>
                      <a:pt x="713" y="174"/>
                    </a:cubicBezTo>
                    <a:cubicBezTo>
                      <a:pt x="712" y="172"/>
                      <a:pt x="712" y="171"/>
                      <a:pt x="712" y="171"/>
                    </a:cubicBezTo>
                    <a:cubicBezTo>
                      <a:pt x="712" y="174"/>
                      <a:pt x="710" y="171"/>
                      <a:pt x="709" y="172"/>
                    </a:cubicBezTo>
                    <a:cubicBezTo>
                      <a:pt x="709" y="169"/>
                      <a:pt x="708" y="170"/>
                      <a:pt x="708" y="167"/>
                    </a:cubicBezTo>
                    <a:cubicBezTo>
                      <a:pt x="709" y="167"/>
                      <a:pt x="710" y="164"/>
                      <a:pt x="711" y="167"/>
                    </a:cubicBezTo>
                    <a:cubicBezTo>
                      <a:pt x="711" y="164"/>
                      <a:pt x="711" y="163"/>
                      <a:pt x="711" y="160"/>
                    </a:cubicBezTo>
                    <a:cubicBezTo>
                      <a:pt x="712" y="159"/>
                      <a:pt x="713" y="157"/>
                      <a:pt x="714" y="153"/>
                    </a:cubicBezTo>
                    <a:cubicBezTo>
                      <a:pt x="713" y="151"/>
                      <a:pt x="713" y="154"/>
                      <a:pt x="713" y="151"/>
                    </a:cubicBezTo>
                    <a:cubicBezTo>
                      <a:pt x="713" y="150"/>
                      <a:pt x="713" y="148"/>
                      <a:pt x="714" y="148"/>
                    </a:cubicBezTo>
                    <a:cubicBezTo>
                      <a:pt x="714" y="150"/>
                      <a:pt x="713" y="152"/>
                      <a:pt x="714" y="151"/>
                    </a:cubicBezTo>
                    <a:cubicBezTo>
                      <a:pt x="714" y="146"/>
                      <a:pt x="715" y="144"/>
                      <a:pt x="715" y="141"/>
                    </a:cubicBezTo>
                    <a:cubicBezTo>
                      <a:pt x="716" y="144"/>
                      <a:pt x="718" y="149"/>
                      <a:pt x="717" y="153"/>
                    </a:cubicBezTo>
                    <a:cubicBezTo>
                      <a:pt x="716" y="153"/>
                      <a:pt x="716" y="151"/>
                      <a:pt x="716" y="151"/>
                    </a:cubicBezTo>
                    <a:cubicBezTo>
                      <a:pt x="715" y="154"/>
                      <a:pt x="716" y="155"/>
                      <a:pt x="716" y="158"/>
                    </a:cubicBezTo>
                    <a:cubicBezTo>
                      <a:pt x="716" y="159"/>
                      <a:pt x="717" y="159"/>
                      <a:pt x="717" y="159"/>
                    </a:cubicBezTo>
                    <a:cubicBezTo>
                      <a:pt x="717" y="158"/>
                      <a:pt x="717" y="156"/>
                      <a:pt x="717" y="156"/>
                    </a:cubicBezTo>
                    <a:cubicBezTo>
                      <a:pt x="719" y="156"/>
                      <a:pt x="719" y="159"/>
                      <a:pt x="719" y="162"/>
                    </a:cubicBezTo>
                    <a:cubicBezTo>
                      <a:pt x="720" y="158"/>
                      <a:pt x="722" y="157"/>
                      <a:pt x="724" y="158"/>
                    </a:cubicBezTo>
                    <a:cubicBezTo>
                      <a:pt x="724" y="156"/>
                      <a:pt x="724" y="154"/>
                      <a:pt x="724" y="151"/>
                    </a:cubicBezTo>
                    <a:cubicBezTo>
                      <a:pt x="725" y="154"/>
                      <a:pt x="724" y="148"/>
                      <a:pt x="724" y="147"/>
                    </a:cubicBezTo>
                    <a:cubicBezTo>
                      <a:pt x="725" y="150"/>
                      <a:pt x="725" y="148"/>
                      <a:pt x="726" y="146"/>
                    </a:cubicBezTo>
                    <a:cubicBezTo>
                      <a:pt x="726" y="146"/>
                      <a:pt x="726" y="149"/>
                      <a:pt x="727" y="149"/>
                    </a:cubicBezTo>
                    <a:cubicBezTo>
                      <a:pt x="727" y="148"/>
                      <a:pt x="727" y="145"/>
                      <a:pt x="728" y="144"/>
                    </a:cubicBezTo>
                    <a:cubicBezTo>
                      <a:pt x="726" y="145"/>
                      <a:pt x="726" y="145"/>
                      <a:pt x="725" y="144"/>
                    </a:cubicBezTo>
                    <a:cubicBezTo>
                      <a:pt x="725" y="147"/>
                      <a:pt x="723" y="146"/>
                      <a:pt x="724" y="148"/>
                    </a:cubicBezTo>
                    <a:cubicBezTo>
                      <a:pt x="723" y="149"/>
                      <a:pt x="723" y="145"/>
                      <a:pt x="723" y="145"/>
                    </a:cubicBezTo>
                    <a:cubicBezTo>
                      <a:pt x="722" y="147"/>
                      <a:pt x="722" y="148"/>
                      <a:pt x="722" y="149"/>
                    </a:cubicBezTo>
                    <a:cubicBezTo>
                      <a:pt x="723" y="149"/>
                      <a:pt x="723" y="148"/>
                      <a:pt x="723" y="149"/>
                    </a:cubicBezTo>
                    <a:cubicBezTo>
                      <a:pt x="723" y="151"/>
                      <a:pt x="722" y="154"/>
                      <a:pt x="721" y="155"/>
                    </a:cubicBezTo>
                    <a:cubicBezTo>
                      <a:pt x="720" y="150"/>
                      <a:pt x="722" y="150"/>
                      <a:pt x="722" y="145"/>
                    </a:cubicBezTo>
                    <a:cubicBezTo>
                      <a:pt x="722" y="146"/>
                      <a:pt x="722" y="144"/>
                      <a:pt x="723" y="143"/>
                    </a:cubicBezTo>
                    <a:cubicBezTo>
                      <a:pt x="723" y="140"/>
                      <a:pt x="722" y="143"/>
                      <a:pt x="722" y="139"/>
                    </a:cubicBezTo>
                    <a:cubicBezTo>
                      <a:pt x="722" y="137"/>
                      <a:pt x="723" y="139"/>
                      <a:pt x="723" y="137"/>
                    </a:cubicBezTo>
                    <a:cubicBezTo>
                      <a:pt x="722" y="136"/>
                      <a:pt x="722" y="138"/>
                      <a:pt x="721" y="137"/>
                    </a:cubicBezTo>
                    <a:cubicBezTo>
                      <a:pt x="721" y="140"/>
                      <a:pt x="721" y="141"/>
                      <a:pt x="720" y="141"/>
                    </a:cubicBezTo>
                    <a:cubicBezTo>
                      <a:pt x="719" y="137"/>
                      <a:pt x="722" y="133"/>
                      <a:pt x="720" y="131"/>
                    </a:cubicBezTo>
                    <a:cubicBezTo>
                      <a:pt x="720" y="133"/>
                      <a:pt x="720" y="134"/>
                      <a:pt x="720" y="135"/>
                    </a:cubicBezTo>
                    <a:cubicBezTo>
                      <a:pt x="719" y="135"/>
                      <a:pt x="719" y="138"/>
                      <a:pt x="719" y="135"/>
                    </a:cubicBezTo>
                    <a:cubicBezTo>
                      <a:pt x="720" y="133"/>
                      <a:pt x="718" y="133"/>
                      <a:pt x="717" y="130"/>
                    </a:cubicBezTo>
                    <a:cubicBezTo>
                      <a:pt x="716" y="133"/>
                      <a:pt x="717" y="134"/>
                      <a:pt x="716" y="136"/>
                    </a:cubicBezTo>
                    <a:cubicBezTo>
                      <a:pt x="716" y="134"/>
                      <a:pt x="715" y="137"/>
                      <a:pt x="715" y="135"/>
                    </a:cubicBezTo>
                    <a:cubicBezTo>
                      <a:pt x="715" y="133"/>
                      <a:pt x="717" y="132"/>
                      <a:pt x="715" y="131"/>
                    </a:cubicBezTo>
                    <a:cubicBezTo>
                      <a:pt x="715" y="133"/>
                      <a:pt x="714" y="132"/>
                      <a:pt x="714" y="133"/>
                    </a:cubicBezTo>
                    <a:cubicBezTo>
                      <a:pt x="714" y="136"/>
                      <a:pt x="715" y="136"/>
                      <a:pt x="714" y="137"/>
                    </a:cubicBezTo>
                    <a:cubicBezTo>
                      <a:pt x="713" y="135"/>
                      <a:pt x="714" y="130"/>
                      <a:pt x="713" y="130"/>
                    </a:cubicBezTo>
                    <a:cubicBezTo>
                      <a:pt x="713" y="131"/>
                      <a:pt x="712" y="133"/>
                      <a:pt x="712" y="134"/>
                    </a:cubicBezTo>
                    <a:cubicBezTo>
                      <a:pt x="711" y="131"/>
                      <a:pt x="710" y="130"/>
                      <a:pt x="710" y="127"/>
                    </a:cubicBezTo>
                    <a:cubicBezTo>
                      <a:pt x="711" y="128"/>
                      <a:pt x="709" y="122"/>
                      <a:pt x="710" y="121"/>
                    </a:cubicBezTo>
                    <a:cubicBezTo>
                      <a:pt x="711" y="122"/>
                      <a:pt x="711" y="125"/>
                      <a:pt x="711" y="128"/>
                    </a:cubicBezTo>
                    <a:cubicBezTo>
                      <a:pt x="712" y="126"/>
                      <a:pt x="712" y="126"/>
                      <a:pt x="713" y="127"/>
                    </a:cubicBezTo>
                    <a:cubicBezTo>
                      <a:pt x="712" y="124"/>
                      <a:pt x="712" y="122"/>
                      <a:pt x="714" y="123"/>
                    </a:cubicBezTo>
                    <a:cubicBezTo>
                      <a:pt x="712" y="120"/>
                      <a:pt x="713" y="115"/>
                      <a:pt x="711" y="108"/>
                    </a:cubicBezTo>
                    <a:cubicBezTo>
                      <a:pt x="710" y="110"/>
                      <a:pt x="710" y="106"/>
                      <a:pt x="711" y="105"/>
                    </a:cubicBezTo>
                    <a:cubicBezTo>
                      <a:pt x="710" y="105"/>
                      <a:pt x="710" y="108"/>
                      <a:pt x="709" y="106"/>
                    </a:cubicBezTo>
                    <a:cubicBezTo>
                      <a:pt x="708" y="105"/>
                      <a:pt x="709" y="105"/>
                      <a:pt x="708" y="103"/>
                    </a:cubicBezTo>
                    <a:cubicBezTo>
                      <a:pt x="707" y="104"/>
                      <a:pt x="706" y="101"/>
                      <a:pt x="705" y="101"/>
                    </a:cubicBezTo>
                    <a:cubicBezTo>
                      <a:pt x="705" y="102"/>
                      <a:pt x="706" y="103"/>
                      <a:pt x="705" y="103"/>
                    </a:cubicBezTo>
                    <a:cubicBezTo>
                      <a:pt x="705" y="100"/>
                      <a:pt x="704" y="97"/>
                      <a:pt x="704" y="94"/>
                    </a:cubicBezTo>
                    <a:cubicBezTo>
                      <a:pt x="706" y="96"/>
                      <a:pt x="708" y="93"/>
                      <a:pt x="708" y="89"/>
                    </a:cubicBezTo>
                    <a:cubicBezTo>
                      <a:pt x="708" y="90"/>
                      <a:pt x="709" y="91"/>
                      <a:pt x="710" y="92"/>
                    </a:cubicBezTo>
                    <a:cubicBezTo>
                      <a:pt x="711" y="94"/>
                      <a:pt x="711" y="94"/>
                      <a:pt x="712" y="93"/>
                    </a:cubicBezTo>
                    <a:cubicBezTo>
                      <a:pt x="711" y="92"/>
                      <a:pt x="710" y="92"/>
                      <a:pt x="710" y="89"/>
                    </a:cubicBezTo>
                    <a:cubicBezTo>
                      <a:pt x="710" y="89"/>
                      <a:pt x="712" y="91"/>
                      <a:pt x="711" y="88"/>
                    </a:cubicBezTo>
                    <a:cubicBezTo>
                      <a:pt x="710" y="85"/>
                      <a:pt x="709" y="88"/>
                      <a:pt x="707" y="86"/>
                    </a:cubicBezTo>
                    <a:cubicBezTo>
                      <a:pt x="707" y="87"/>
                      <a:pt x="708" y="89"/>
                      <a:pt x="707" y="89"/>
                    </a:cubicBezTo>
                    <a:cubicBezTo>
                      <a:pt x="706" y="86"/>
                      <a:pt x="705" y="86"/>
                      <a:pt x="705" y="84"/>
                    </a:cubicBezTo>
                    <a:cubicBezTo>
                      <a:pt x="703" y="83"/>
                      <a:pt x="700" y="84"/>
                      <a:pt x="698" y="81"/>
                    </a:cubicBezTo>
                    <a:cubicBezTo>
                      <a:pt x="698" y="84"/>
                      <a:pt x="700" y="83"/>
                      <a:pt x="700" y="86"/>
                    </a:cubicBezTo>
                    <a:cubicBezTo>
                      <a:pt x="699" y="86"/>
                      <a:pt x="698" y="84"/>
                      <a:pt x="698" y="84"/>
                    </a:cubicBezTo>
                    <a:cubicBezTo>
                      <a:pt x="698" y="85"/>
                      <a:pt x="699" y="87"/>
                      <a:pt x="698" y="87"/>
                    </a:cubicBezTo>
                    <a:cubicBezTo>
                      <a:pt x="698" y="86"/>
                      <a:pt x="697" y="84"/>
                      <a:pt x="697" y="84"/>
                    </a:cubicBezTo>
                    <a:cubicBezTo>
                      <a:pt x="696" y="86"/>
                      <a:pt x="697" y="88"/>
                      <a:pt x="696" y="89"/>
                    </a:cubicBezTo>
                    <a:cubicBezTo>
                      <a:pt x="694" y="83"/>
                      <a:pt x="692" y="85"/>
                      <a:pt x="693" y="89"/>
                    </a:cubicBezTo>
                    <a:cubicBezTo>
                      <a:pt x="692" y="89"/>
                      <a:pt x="691" y="87"/>
                      <a:pt x="689" y="85"/>
                    </a:cubicBezTo>
                    <a:cubicBezTo>
                      <a:pt x="690" y="82"/>
                      <a:pt x="691" y="84"/>
                      <a:pt x="692" y="83"/>
                    </a:cubicBezTo>
                    <a:cubicBezTo>
                      <a:pt x="691" y="80"/>
                      <a:pt x="690" y="80"/>
                      <a:pt x="689" y="80"/>
                    </a:cubicBezTo>
                    <a:cubicBezTo>
                      <a:pt x="688" y="80"/>
                      <a:pt x="688" y="82"/>
                      <a:pt x="689" y="83"/>
                    </a:cubicBezTo>
                    <a:cubicBezTo>
                      <a:pt x="688" y="82"/>
                      <a:pt x="687" y="81"/>
                      <a:pt x="687" y="79"/>
                    </a:cubicBezTo>
                    <a:cubicBezTo>
                      <a:pt x="686" y="80"/>
                      <a:pt x="686" y="76"/>
                      <a:pt x="685" y="77"/>
                    </a:cubicBezTo>
                    <a:cubicBezTo>
                      <a:pt x="686" y="79"/>
                      <a:pt x="686" y="80"/>
                      <a:pt x="686" y="80"/>
                    </a:cubicBezTo>
                    <a:cubicBezTo>
                      <a:pt x="685" y="80"/>
                      <a:pt x="684" y="78"/>
                      <a:pt x="684" y="77"/>
                    </a:cubicBezTo>
                    <a:cubicBezTo>
                      <a:pt x="682" y="79"/>
                      <a:pt x="682" y="78"/>
                      <a:pt x="679" y="79"/>
                    </a:cubicBezTo>
                    <a:cubicBezTo>
                      <a:pt x="679" y="81"/>
                      <a:pt x="680" y="83"/>
                      <a:pt x="680" y="84"/>
                    </a:cubicBezTo>
                    <a:cubicBezTo>
                      <a:pt x="679" y="83"/>
                      <a:pt x="678" y="83"/>
                      <a:pt x="678" y="84"/>
                    </a:cubicBezTo>
                    <a:cubicBezTo>
                      <a:pt x="677" y="83"/>
                      <a:pt x="677" y="82"/>
                      <a:pt x="677" y="82"/>
                    </a:cubicBezTo>
                    <a:cubicBezTo>
                      <a:pt x="675" y="81"/>
                      <a:pt x="676" y="84"/>
                      <a:pt x="675" y="84"/>
                    </a:cubicBezTo>
                    <a:cubicBezTo>
                      <a:pt x="674" y="82"/>
                      <a:pt x="673" y="79"/>
                      <a:pt x="673" y="78"/>
                    </a:cubicBezTo>
                    <a:cubicBezTo>
                      <a:pt x="673" y="78"/>
                      <a:pt x="673" y="77"/>
                      <a:pt x="672" y="78"/>
                    </a:cubicBezTo>
                    <a:cubicBezTo>
                      <a:pt x="673" y="80"/>
                      <a:pt x="674" y="81"/>
                      <a:pt x="674" y="83"/>
                    </a:cubicBezTo>
                    <a:cubicBezTo>
                      <a:pt x="673" y="83"/>
                      <a:pt x="672" y="81"/>
                      <a:pt x="672" y="80"/>
                    </a:cubicBezTo>
                    <a:cubicBezTo>
                      <a:pt x="670" y="79"/>
                      <a:pt x="665" y="70"/>
                      <a:pt x="666" y="78"/>
                    </a:cubicBezTo>
                    <a:cubicBezTo>
                      <a:pt x="666" y="77"/>
                      <a:pt x="665" y="77"/>
                      <a:pt x="665" y="76"/>
                    </a:cubicBezTo>
                    <a:cubicBezTo>
                      <a:pt x="664" y="77"/>
                      <a:pt x="664" y="77"/>
                      <a:pt x="664" y="79"/>
                    </a:cubicBezTo>
                    <a:cubicBezTo>
                      <a:pt x="663" y="78"/>
                      <a:pt x="663" y="78"/>
                      <a:pt x="662" y="77"/>
                    </a:cubicBezTo>
                    <a:cubicBezTo>
                      <a:pt x="661" y="75"/>
                      <a:pt x="662" y="75"/>
                      <a:pt x="661" y="73"/>
                    </a:cubicBezTo>
                    <a:cubicBezTo>
                      <a:pt x="660" y="72"/>
                      <a:pt x="658" y="73"/>
                      <a:pt x="658" y="75"/>
                    </a:cubicBezTo>
                    <a:cubicBezTo>
                      <a:pt x="658" y="77"/>
                      <a:pt x="658" y="80"/>
                      <a:pt x="660" y="82"/>
                    </a:cubicBezTo>
                    <a:cubicBezTo>
                      <a:pt x="659" y="83"/>
                      <a:pt x="659" y="83"/>
                      <a:pt x="658" y="81"/>
                    </a:cubicBezTo>
                    <a:cubicBezTo>
                      <a:pt x="657" y="79"/>
                      <a:pt x="657" y="76"/>
                      <a:pt x="656" y="73"/>
                    </a:cubicBezTo>
                    <a:cubicBezTo>
                      <a:pt x="656" y="67"/>
                      <a:pt x="658" y="61"/>
                      <a:pt x="663" y="67"/>
                    </a:cubicBezTo>
                    <a:cubicBezTo>
                      <a:pt x="665" y="69"/>
                      <a:pt x="665" y="72"/>
                      <a:pt x="667" y="72"/>
                    </a:cubicBezTo>
                    <a:cubicBezTo>
                      <a:pt x="666" y="69"/>
                      <a:pt x="665" y="68"/>
                      <a:pt x="665" y="66"/>
                    </a:cubicBezTo>
                    <a:cubicBezTo>
                      <a:pt x="663" y="68"/>
                      <a:pt x="661" y="57"/>
                      <a:pt x="659" y="55"/>
                    </a:cubicBezTo>
                    <a:cubicBezTo>
                      <a:pt x="659" y="54"/>
                      <a:pt x="659" y="54"/>
                      <a:pt x="658" y="52"/>
                    </a:cubicBezTo>
                    <a:cubicBezTo>
                      <a:pt x="658" y="51"/>
                      <a:pt x="657" y="50"/>
                      <a:pt x="656" y="49"/>
                    </a:cubicBezTo>
                    <a:cubicBezTo>
                      <a:pt x="656" y="47"/>
                      <a:pt x="655" y="46"/>
                      <a:pt x="654" y="43"/>
                    </a:cubicBezTo>
                    <a:cubicBezTo>
                      <a:pt x="653" y="41"/>
                      <a:pt x="651" y="39"/>
                      <a:pt x="650" y="36"/>
                    </a:cubicBezTo>
                    <a:cubicBezTo>
                      <a:pt x="650" y="36"/>
                      <a:pt x="651" y="36"/>
                      <a:pt x="651" y="36"/>
                    </a:cubicBezTo>
                    <a:cubicBezTo>
                      <a:pt x="649" y="33"/>
                      <a:pt x="647" y="29"/>
                      <a:pt x="645" y="26"/>
                    </a:cubicBezTo>
                    <a:cubicBezTo>
                      <a:pt x="644" y="23"/>
                      <a:pt x="642" y="19"/>
                      <a:pt x="639" y="17"/>
                    </a:cubicBezTo>
                    <a:cubicBezTo>
                      <a:pt x="638" y="14"/>
                      <a:pt x="637" y="13"/>
                      <a:pt x="635" y="9"/>
                    </a:cubicBezTo>
                    <a:cubicBezTo>
                      <a:pt x="636" y="9"/>
                      <a:pt x="636" y="8"/>
                      <a:pt x="636" y="7"/>
                    </a:cubicBezTo>
                    <a:cubicBezTo>
                      <a:pt x="627" y="0"/>
                      <a:pt x="624" y="10"/>
                      <a:pt x="632" y="22"/>
                    </a:cubicBezTo>
                    <a:cubicBezTo>
                      <a:pt x="633" y="26"/>
                      <a:pt x="634" y="30"/>
                      <a:pt x="636" y="34"/>
                    </a:cubicBezTo>
                    <a:cubicBezTo>
                      <a:pt x="637" y="38"/>
                      <a:pt x="639" y="43"/>
                      <a:pt x="642" y="47"/>
                    </a:cubicBezTo>
                    <a:cubicBezTo>
                      <a:pt x="641" y="49"/>
                      <a:pt x="641" y="47"/>
                      <a:pt x="641" y="49"/>
                    </a:cubicBezTo>
                    <a:cubicBezTo>
                      <a:pt x="643" y="54"/>
                      <a:pt x="644" y="57"/>
                      <a:pt x="643" y="59"/>
                    </a:cubicBezTo>
                    <a:cubicBezTo>
                      <a:pt x="644" y="59"/>
                      <a:pt x="644" y="61"/>
                      <a:pt x="645" y="62"/>
                    </a:cubicBezTo>
                    <a:cubicBezTo>
                      <a:pt x="645" y="60"/>
                      <a:pt x="644" y="59"/>
                      <a:pt x="645" y="57"/>
                    </a:cubicBezTo>
                    <a:cubicBezTo>
                      <a:pt x="648" y="64"/>
                      <a:pt x="651" y="65"/>
                      <a:pt x="652" y="72"/>
                    </a:cubicBezTo>
                    <a:cubicBezTo>
                      <a:pt x="649" y="72"/>
                      <a:pt x="646" y="67"/>
                      <a:pt x="643" y="68"/>
                    </a:cubicBezTo>
                    <a:cubicBezTo>
                      <a:pt x="643" y="69"/>
                      <a:pt x="644" y="72"/>
                      <a:pt x="643" y="72"/>
                    </a:cubicBezTo>
                    <a:cubicBezTo>
                      <a:pt x="643" y="74"/>
                      <a:pt x="644" y="74"/>
                      <a:pt x="644" y="75"/>
                    </a:cubicBezTo>
                    <a:cubicBezTo>
                      <a:pt x="644" y="76"/>
                      <a:pt x="644" y="78"/>
                      <a:pt x="644" y="80"/>
                    </a:cubicBezTo>
                    <a:cubicBezTo>
                      <a:pt x="645" y="83"/>
                      <a:pt x="646" y="85"/>
                      <a:pt x="647" y="87"/>
                    </a:cubicBezTo>
                    <a:cubicBezTo>
                      <a:pt x="647" y="89"/>
                      <a:pt x="646" y="88"/>
                      <a:pt x="647" y="90"/>
                    </a:cubicBezTo>
                    <a:cubicBezTo>
                      <a:pt x="646" y="91"/>
                      <a:pt x="646" y="88"/>
                      <a:pt x="645" y="89"/>
                    </a:cubicBezTo>
                    <a:cubicBezTo>
                      <a:pt x="645" y="90"/>
                      <a:pt x="645" y="90"/>
                      <a:pt x="645" y="90"/>
                    </a:cubicBezTo>
                    <a:cubicBezTo>
                      <a:pt x="645" y="91"/>
                      <a:pt x="646" y="92"/>
                      <a:pt x="646" y="93"/>
                    </a:cubicBezTo>
                    <a:cubicBezTo>
                      <a:pt x="644" y="96"/>
                      <a:pt x="648" y="111"/>
                      <a:pt x="643" y="105"/>
                    </a:cubicBezTo>
                    <a:cubicBezTo>
                      <a:pt x="643" y="103"/>
                      <a:pt x="642" y="100"/>
                      <a:pt x="642" y="99"/>
                    </a:cubicBezTo>
                    <a:cubicBezTo>
                      <a:pt x="640" y="99"/>
                      <a:pt x="640" y="94"/>
                      <a:pt x="638" y="92"/>
                    </a:cubicBezTo>
                    <a:cubicBezTo>
                      <a:pt x="640" y="96"/>
                      <a:pt x="639" y="98"/>
                      <a:pt x="641" y="101"/>
                    </a:cubicBezTo>
                    <a:cubicBezTo>
                      <a:pt x="639" y="101"/>
                      <a:pt x="640" y="104"/>
                      <a:pt x="638" y="101"/>
                    </a:cubicBezTo>
                    <a:cubicBezTo>
                      <a:pt x="639" y="105"/>
                      <a:pt x="639" y="106"/>
                      <a:pt x="639" y="108"/>
                    </a:cubicBezTo>
                    <a:cubicBezTo>
                      <a:pt x="638" y="106"/>
                      <a:pt x="638" y="109"/>
                      <a:pt x="637" y="108"/>
                    </a:cubicBezTo>
                    <a:cubicBezTo>
                      <a:pt x="637" y="105"/>
                      <a:pt x="636" y="105"/>
                      <a:pt x="635" y="104"/>
                    </a:cubicBezTo>
                    <a:cubicBezTo>
                      <a:pt x="636" y="102"/>
                      <a:pt x="635" y="99"/>
                      <a:pt x="634" y="95"/>
                    </a:cubicBezTo>
                    <a:cubicBezTo>
                      <a:pt x="634" y="95"/>
                      <a:pt x="633" y="96"/>
                      <a:pt x="633" y="95"/>
                    </a:cubicBezTo>
                    <a:cubicBezTo>
                      <a:pt x="633" y="93"/>
                      <a:pt x="633" y="92"/>
                      <a:pt x="632" y="88"/>
                    </a:cubicBezTo>
                    <a:cubicBezTo>
                      <a:pt x="631" y="90"/>
                      <a:pt x="629" y="88"/>
                      <a:pt x="629" y="90"/>
                    </a:cubicBezTo>
                    <a:cubicBezTo>
                      <a:pt x="626" y="85"/>
                      <a:pt x="626" y="92"/>
                      <a:pt x="623" y="87"/>
                    </a:cubicBezTo>
                    <a:cubicBezTo>
                      <a:pt x="625" y="89"/>
                      <a:pt x="625" y="94"/>
                      <a:pt x="627" y="96"/>
                    </a:cubicBezTo>
                    <a:cubicBezTo>
                      <a:pt x="627" y="97"/>
                      <a:pt x="626" y="99"/>
                      <a:pt x="626" y="101"/>
                    </a:cubicBezTo>
                    <a:cubicBezTo>
                      <a:pt x="629" y="100"/>
                      <a:pt x="629" y="108"/>
                      <a:pt x="628" y="109"/>
                    </a:cubicBezTo>
                    <a:cubicBezTo>
                      <a:pt x="629" y="111"/>
                      <a:pt x="630" y="113"/>
                      <a:pt x="631" y="114"/>
                    </a:cubicBezTo>
                    <a:cubicBezTo>
                      <a:pt x="630" y="115"/>
                      <a:pt x="631" y="115"/>
                      <a:pt x="630" y="115"/>
                    </a:cubicBezTo>
                    <a:cubicBezTo>
                      <a:pt x="629" y="115"/>
                      <a:pt x="628" y="113"/>
                      <a:pt x="628" y="111"/>
                    </a:cubicBezTo>
                    <a:cubicBezTo>
                      <a:pt x="628" y="113"/>
                      <a:pt x="628" y="113"/>
                      <a:pt x="627" y="113"/>
                    </a:cubicBezTo>
                    <a:cubicBezTo>
                      <a:pt x="628" y="114"/>
                      <a:pt x="629" y="117"/>
                      <a:pt x="628" y="117"/>
                    </a:cubicBezTo>
                    <a:cubicBezTo>
                      <a:pt x="627" y="116"/>
                      <a:pt x="627" y="113"/>
                      <a:pt x="627" y="114"/>
                    </a:cubicBezTo>
                    <a:cubicBezTo>
                      <a:pt x="628" y="117"/>
                      <a:pt x="626" y="114"/>
                      <a:pt x="625" y="116"/>
                    </a:cubicBezTo>
                    <a:cubicBezTo>
                      <a:pt x="624" y="115"/>
                      <a:pt x="625" y="113"/>
                      <a:pt x="624" y="111"/>
                    </a:cubicBezTo>
                    <a:cubicBezTo>
                      <a:pt x="623" y="111"/>
                      <a:pt x="623" y="112"/>
                      <a:pt x="623" y="111"/>
                    </a:cubicBezTo>
                    <a:cubicBezTo>
                      <a:pt x="621" y="105"/>
                      <a:pt x="620" y="101"/>
                      <a:pt x="618" y="97"/>
                    </a:cubicBezTo>
                    <a:cubicBezTo>
                      <a:pt x="619" y="100"/>
                      <a:pt x="617" y="98"/>
                      <a:pt x="616" y="96"/>
                    </a:cubicBezTo>
                    <a:cubicBezTo>
                      <a:pt x="617" y="95"/>
                      <a:pt x="615" y="93"/>
                      <a:pt x="615" y="92"/>
                    </a:cubicBezTo>
                    <a:cubicBezTo>
                      <a:pt x="617" y="93"/>
                      <a:pt x="617" y="93"/>
                      <a:pt x="617" y="96"/>
                    </a:cubicBezTo>
                    <a:cubicBezTo>
                      <a:pt x="618" y="96"/>
                      <a:pt x="618" y="95"/>
                      <a:pt x="619" y="96"/>
                    </a:cubicBezTo>
                    <a:cubicBezTo>
                      <a:pt x="619" y="93"/>
                      <a:pt x="618" y="96"/>
                      <a:pt x="617" y="94"/>
                    </a:cubicBezTo>
                    <a:cubicBezTo>
                      <a:pt x="617" y="93"/>
                      <a:pt x="616" y="92"/>
                      <a:pt x="617" y="92"/>
                    </a:cubicBezTo>
                    <a:cubicBezTo>
                      <a:pt x="617" y="92"/>
                      <a:pt x="618" y="93"/>
                      <a:pt x="618" y="93"/>
                    </a:cubicBezTo>
                    <a:cubicBezTo>
                      <a:pt x="617" y="90"/>
                      <a:pt x="618" y="89"/>
                      <a:pt x="619" y="89"/>
                    </a:cubicBezTo>
                    <a:cubicBezTo>
                      <a:pt x="618" y="88"/>
                      <a:pt x="619" y="88"/>
                      <a:pt x="618" y="86"/>
                    </a:cubicBezTo>
                    <a:cubicBezTo>
                      <a:pt x="618" y="86"/>
                      <a:pt x="618" y="87"/>
                      <a:pt x="618" y="87"/>
                    </a:cubicBezTo>
                    <a:cubicBezTo>
                      <a:pt x="617" y="87"/>
                      <a:pt x="616" y="85"/>
                      <a:pt x="616" y="85"/>
                    </a:cubicBezTo>
                    <a:cubicBezTo>
                      <a:pt x="617" y="86"/>
                      <a:pt x="617" y="82"/>
                      <a:pt x="615" y="81"/>
                    </a:cubicBezTo>
                    <a:cubicBezTo>
                      <a:pt x="615" y="82"/>
                      <a:pt x="615" y="83"/>
                      <a:pt x="615" y="83"/>
                    </a:cubicBezTo>
                    <a:cubicBezTo>
                      <a:pt x="614" y="80"/>
                      <a:pt x="615" y="79"/>
                      <a:pt x="614" y="77"/>
                    </a:cubicBezTo>
                    <a:cubicBezTo>
                      <a:pt x="614" y="78"/>
                      <a:pt x="613" y="78"/>
                      <a:pt x="613" y="79"/>
                    </a:cubicBezTo>
                    <a:cubicBezTo>
                      <a:pt x="613" y="77"/>
                      <a:pt x="612" y="75"/>
                      <a:pt x="611" y="75"/>
                    </a:cubicBezTo>
                    <a:cubicBezTo>
                      <a:pt x="612" y="77"/>
                      <a:pt x="613" y="77"/>
                      <a:pt x="612" y="78"/>
                    </a:cubicBezTo>
                    <a:cubicBezTo>
                      <a:pt x="610" y="76"/>
                      <a:pt x="609" y="81"/>
                      <a:pt x="611" y="82"/>
                    </a:cubicBezTo>
                    <a:cubicBezTo>
                      <a:pt x="609" y="77"/>
                      <a:pt x="613" y="80"/>
                      <a:pt x="611" y="80"/>
                    </a:cubicBezTo>
                    <a:cubicBezTo>
                      <a:pt x="612" y="82"/>
                      <a:pt x="612" y="80"/>
                      <a:pt x="613" y="82"/>
                    </a:cubicBezTo>
                    <a:cubicBezTo>
                      <a:pt x="611" y="85"/>
                      <a:pt x="610" y="79"/>
                      <a:pt x="608" y="79"/>
                    </a:cubicBezTo>
                    <a:cubicBezTo>
                      <a:pt x="609" y="80"/>
                      <a:pt x="610" y="81"/>
                      <a:pt x="609" y="83"/>
                    </a:cubicBezTo>
                    <a:cubicBezTo>
                      <a:pt x="608" y="84"/>
                      <a:pt x="608" y="86"/>
                      <a:pt x="608" y="88"/>
                    </a:cubicBezTo>
                    <a:cubicBezTo>
                      <a:pt x="608" y="89"/>
                      <a:pt x="608" y="90"/>
                      <a:pt x="608" y="92"/>
                    </a:cubicBezTo>
                    <a:cubicBezTo>
                      <a:pt x="608" y="93"/>
                      <a:pt x="609" y="94"/>
                      <a:pt x="609" y="95"/>
                    </a:cubicBezTo>
                    <a:cubicBezTo>
                      <a:pt x="608" y="92"/>
                      <a:pt x="607" y="93"/>
                      <a:pt x="606" y="93"/>
                    </a:cubicBezTo>
                    <a:cubicBezTo>
                      <a:pt x="607" y="95"/>
                      <a:pt x="607" y="95"/>
                      <a:pt x="606" y="97"/>
                    </a:cubicBezTo>
                    <a:cubicBezTo>
                      <a:pt x="607" y="98"/>
                      <a:pt x="607" y="99"/>
                      <a:pt x="607" y="101"/>
                    </a:cubicBezTo>
                    <a:cubicBezTo>
                      <a:pt x="608" y="101"/>
                      <a:pt x="608" y="100"/>
                      <a:pt x="609" y="102"/>
                    </a:cubicBezTo>
                    <a:cubicBezTo>
                      <a:pt x="609" y="103"/>
                      <a:pt x="610" y="106"/>
                      <a:pt x="608" y="105"/>
                    </a:cubicBezTo>
                    <a:cubicBezTo>
                      <a:pt x="609" y="107"/>
                      <a:pt x="610" y="111"/>
                      <a:pt x="611" y="111"/>
                    </a:cubicBezTo>
                    <a:cubicBezTo>
                      <a:pt x="611" y="110"/>
                      <a:pt x="611" y="109"/>
                      <a:pt x="611" y="109"/>
                    </a:cubicBezTo>
                    <a:cubicBezTo>
                      <a:pt x="612" y="110"/>
                      <a:pt x="612" y="110"/>
                      <a:pt x="612" y="111"/>
                    </a:cubicBezTo>
                    <a:cubicBezTo>
                      <a:pt x="613" y="106"/>
                      <a:pt x="618" y="114"/>
                      <a:pt x="616" y="117"/>
                    </a:cubicBezTo>
                    <a:cubicBezTo>
                      <a:pt x="616" y="116"/>
                      <a:pt x="615" y="113"/>
                      <a:pt x="615" y="115"/>
                    </a:cubicBezTo>
                    <a:cubicBezTo>
                      <a:pt x="616" y="116"/>
                      <a:pt x="615" y="117"/>
                      <a:pt x="615" y="117"/>
                    </a:cubicBezTo>
                    <a:cubicBezTo>
                      <a:pt x="615" y="116"/>
                      <a:pt x="614" y="114"/>
                      <a:pt x="613" y="114"/>
                    </a:cubicBezTo>
                    <a:cubicBezTo>
                      <a:pt x="614" y="116"/>
                      <a:pt x="613" y="117"/>
                      <a:pt x="613" y="118"/>
                    </a:cubicBezTo>
                    <a:cubicBezTo>
                      <a:pt x="614" y="119"/>
                      <a:pt x="615" y="121"/>
                      <a:pt x="615" y="123"/>
                    </a:cubicBezTo>
                    <a:cubicBezTo>
                      <a:pt x="616" y="125"/>
                      <a:pt x="617" y="128"/>
                      <a:pt x="618" y="130"/>
                    </a:cubicBezTo>
                    <a:cubicBezTo>
                      <a:pt x="617" y="130"/>
                      <a:pt x="617" y="131"/>
                      <a:pt x="617" y="131"/>
                    </a:cubicBezTo>
                    <a:cubicBezTo>
                      <a:pt x="617" y="130"/>
                      <a:pt x="617" y="129"/>
                      <a:pt x="616" y="129"/>
                    </a:cubicBezTo>
                    <a:cubicBezTo>
                      <a:pt x="616" y="133"/>
                      <a:pt x="618" y="133"/>
                      <a:pt x="618" y="136"/>
                    </a:cubicBezTo>
                    <a:cubicBezTo>
                      <a:pt x="617" y="136"/>
                      <a:pt x="617" y="138"/>
                      <a:pt x="618" y="137"/>
                    </a:cubicBezTo>
                    <a:cubicBezTo>
                      <a:pt x="619" y="139"/>
                      <a:pt x="619" y="141"/>
                      <a:pt x="618" y="141"/>
                    </a:cubicBezTo>
                    <a:cubicBezTo>
                      <a:pt x="617" y="138"/>
                      <a:pt x="617" y="139"/>
                      <a:pt x="616" y="137"/>
                    </a:cubicBezTo>
                    <a:cubicBezTo>
                      <a:pt x="616" y="139"/>
                      <a:pt x="616" y="139"/>
                      <a:pt x="616" y="141"/>
                    </a:cubicBezTo>
                    <a:cubicBezTo>
                      <a:pt x="615" y="141"/>
                      <a:pt x="615" y="139"/>
                      <a:pt x="615" y="139"/>
                    </a:cubicBezTo>
                    <a:cubicBezTo>
                      <a:pt x="614" y="142"/>
                      <a:pt x="616" y="141"/>
                      <a:pt x="616" y="143"/>
                    </a:cubicBezTo>
                    <a:cubicBezTo>
                      <a:pt x="617" y="146"/>
                      <a:pt x="617" y="146"/>
                      <a:pt x="617" y="146"/>
                    </a:cubicBezTo>
                    <a:cubicBezTo>
                      <a:pt x="616" y="146"/>
                      <a:pt x="616" y="146"/>
                      <a:pt x="616" y="147"/>
                    </a:cubicBezTo>
                    <a:cubicBezTo>
                      <a:pt x="617" y="147"/>
                      <a:pt x="617" y="147"/>
                      <a:pt x="618" y="147"/>
                    </a:cubicBezTo>
                    <a:cubicBezTo>
                      <a:pt x="618" y="149"/>
                      <a:pt x="617" y="148"/>
                      <a:pt x="617" y="149"/>
                    </a:cubicBezTo>
                    <a:cubicBezTo>
                      <a:pt x="618" y="149"/>
                      <a:pt x="618" y="150"/>
                      <a:pt x="618" y="151"/>
                    </a:cubicBezTo>
                    <a:cubicBezTo>
                      <a:pt x="619" y="151"/>
                      <a:pt x="620" y="153"/>
                      <a:pt x="620" y="150"/>
                    </a:cubicBezTo>
                    <a:cubicBezTo>
                      <a:pt x="619" y="150"/>
                      <a:pt x="619" y="152"/>
                      <a:pt x="618" y="150"/>
                    </a:cubicBezTo>
                    <a:cubicBezTo>
                      <a:pt x="618" y="149"/>
                      <a:pt x="619" y="149"/>
                      <a:pt x="619" y="148"/>
                    </a:cubicBezTo>
                    <a:cubicBezTo>
                      <a:pt x="620" y="148"/>
                      <a:pt x="620" y="150"/>
                      <a:pt x="620" y="151"/>
                    </a:cubicBezTo>
                    <a:cubicBezTo>
                      <a:pt x="620" y="153"/>
                      <a:pt x="620" y="154"/>
                      <a:pt x="620" y="155"/>
                    </a:cubicBezTo>
                    <a:cubicBezTo>
                      <a:pt x="620" y="154"/>
                      <a:pt x="621" y="154"/>
                      <a:pt x="621" y="155"/>
                    </a:cubicBezTo>
                    <a:cubicBezTo>
                      <a:pt x="620" y="156"/>
                      <a:pt x="620" y="155"/>
                      <a:pt x="619" y="155"/>
                    </a:cubicBezTo>
                    <a:cubicBezTo>
                      <a:pt x="619" y="158"/>
                      <a:pt x="620" y="159"/>
                      <a:pt x="620" y="160"/>
                    </a:cubicBezTo>
                    <a:cubicBezTo>
                      <a:pt x="620" y="161"/>
                      <a:pt x="620" y="161"/>
                      <a:pt x="619" y="161"/>
                    </a:cubicBezTo>
                    <a:cubicBezTo>
                      <a:pt x="619" y="160"/>
                      <a:pt x="619" y="162"/>
                      <a:pt x="620" y="164"/>
                    </a:cubicBezTo>
                    <a:cubicBezTo>
                      <a:pt x="620" y="166"/>
                      <a:pt x="621" y="168"/>
                      <a:pt x="621" y="169"/>
                    </a:cubicBezTo>
                    <a:cubicBezTo>
                      <a:pt x="621" y="169"/>
                      <a:pt x="621" y="170"/>
                      <a:pt x="621" y="170"/>
                    </a:cubicBezTo>
                    <a:cubicBezTo>
                      <a:pt x="620" y="169"/>
                      <a:pt x="619" y="169"/>
                      <a:pt x="619" y="168"/>
                    </a:cubicBezTo>
                    <a:cubicBezTo>
                      <a:pt x="618" y="166"/>
                      <a:pt x="619" y="165"/>
                      <a:pt x="618" y="164"/>
                    </a:cubicBezTo>
                    <a:cubicBezTo>
                      <a:pt x="619" y="166"/>
                      <a:pt x="618" y="168"/>
                      <a:pt x="617" y="169"/>
                    </a:cubicBezTo>
                    <a:cubicBezTo>
                      <a:pt x="617" y="166"/>
                      <a:pt x="616" y="168"/>
                      <a:pt x="615" y="166"/>
                    </a:cubicBezTo>
                    <a:cubicBezTo>
                      <a:pt x="616" y="164"/>
                      <a:pt x="617" y="161"/>
                      <a:pt x="616" y="161"/>
                    </a:cubicBezTo>
                    <a:cubicBezTo>
                      <a:pt x="616" y="162"/>
                      <a:pt x="616" y="162"/>
                      <a:pt x="616" y="162"/>
                    </a:cubicBezTo>
                    <a:cubicBezTo>
                      <a:pt x="615" y="159"/>
                      <a:pt x="617" y="156"/>
                      <a:pt x="615" y="154"/>
                    </a:cubicBezTo>
                    <a:cubicBezTo>
                      <a:pt x="615" y="156"/>
                      <a:pt x="616" y="159"/>
                      <a:pt x="615" y="161"/>
                    </a:cubicBezTo>
                    <a:cubicBezTo>
                      <a:pt x="615" y="160"/>
                      <a:pt x="614" y="159"/>
                      <a:pt x="614" y="157"/>
                    </a:cubicBezTo>
                    <a:cubicBezTo>
                      <a:pt x="614" y="156"/>
                      <a:pt x="614" y="155"/>
                      <a:pt x="615" y="154"/>
                    </a:cubicBezTo>
                    <a:cubicBezTo>
                      <a:pt x="614" y="152"/>
                      <a:pt x="612" y="155"/>
                      <a:pt x="611" y="153"/>
                    </a:cubicBezTo>
                    <a:cubicBezTo>
                      <a:pt x="611" y="155"/>
                      <a:pt x="611" y="158"/>
                      <a:pt x="611" y="159"/>
                    </a:cubicBezTo>
                    <a:cubicBezTo>
                      <a:pt x="611" y="158"/>
                      <a:pt x="612" y="157"/>
                      <a:pt x="612" y="156"/>
                    </a:cubicBezTo>
                    <a:cubicBezTo>
                      <a:pt x="614" y="161"/>
                      <a:pt x="610" y="163"/>
                      <a:pt x="609" y="163"/>
                    </a:cubicBezTo>
                    <a:cubicBezTo>
                      <a:pt x="609" y="165"/>
                      <a:pt x="609" y="166"/>
                      <a:pt x="608" y="167"/>
                    </a:cubicBezTo>
                    <a:cubicBezTo>
                      <a:pt x="607" y="167"/>
                      <a:pt x="608" y="162"/>
                      <a:pt x="606" y="163"/>
                    </a:cubicBezTo>
                    <a:cubicBezTo>
                      <a:pt x="606" y="164"/>
                      <a:pt x="607" y="165"/>
                      <a:pt x="607" y="165"/>
                    </a:cubicBezTo>
                    <a:cubicBezTo>
                      <a:pt x="606" y="163"/>
                      <a:pt x="605" y="166"/>
                      <a:pt x="604" y="163"/>
                    </a:cubicBezTo>
                    <a:cubicBezTo>
                      <a:pt x="606" y="163"/>
                      <a:pt x="606" y="163"/>
                      <a:pt x="606" y="163"/>
                    </a:cubicBezTo>
                    <a:cubicBezTo>
                      <a:pt x="605" y="160"/>
                      <a:pt x="603" y="163"/>
                      <a:pt x="603" y="161"/>
                    </a:cubicBezTo>
                    <a:cubicBezTo>
                      <a:pt x="603" y="160"/>
                      <a:pt x="603" y="158"/>
                      <a:pt x="602" y="158"/>
                    </a:cubicBezTo>
                    <a:cubicBezTo>
                      <a:pt x="601" y="158"/>
                      <a:pt x="603" y="161"/>
                      <a:pt x="601" y="160"/>
                    </a:cubicBezTo>
                    <a:cubicBezTo>
                      <a:pt x="601" y="160"/>
                      <a:pt x="601" y="159"/>
                      <a:pt x="601" y="159"/>
                    </a:cubicBezTo>
                    <a:cubicBezTo>
                      <a:pt x="601" y="161"/>
                      <a:pt x="600" y="158"/>
                      <a:pt x="599" y="159"/>
                    </a:cubicBezTo>
                    <a:cubicBezTo>
                      <a:pt x="599" y="161"/>
                      <a:pt x="600" y="163"/>
                      <a:pt x="598" y="163"/>
                    </a:cubicBezTo>
                    <a:cubicBezTo>
                      <a:pt x="600" y="163"/>
                      <a:pt x="599" y="165"/>
                      <a:pt x="600" y="163"/>
                    </a:cubicBezTo>
                    <a:cubicBezTo>
                      <a:pt x="600" y="164"/>
                      <a:pt x="600" y="166"/>
                      <a:pt x="599" y="165"/>
                    </a:cubicBezTo>
                    <a:cubicBezTo>
                      <a:pt x="599" y="170"/>
                      <a:pt x="599" y="174"/>
                      <a:pt x="599" y="179"/>
                    </a:cubicBezTo>
                    <a:cubicBezTo>
                      <a:pt x="598" y="179"/>
                      <a:pt x="598" y="181"/>
                      <a:pt x="597" y="182"/>
                    </a:cubicBezTo>
                    <a:cubicBezTo>
                      <a:pt x="596" y="182"/>
                      <a:pt x="596" y="179"/>
                      <a:pt x="596" y="179"/>
                    </a:cubicBezTo>
                    <a:cubicBezTo>
                      <a:pt x="596" y="180"/>
                      <a:pt x="596" y="180"/>
                      <a:pt x="595" y="179"/>
                    </a:cubicBezTo>
                    <a:cubicBezTo>
                      <a:pt x="595" y="181"/>
                      <a:pt x="594" y="183"/>
                      <a:pt x="593" y="184"/>
                    </a:cubicBezTo>
                    <a:cubicBezTo>
                      <a:pt x="594" y="181"/>
                      <a:pt x="592" y="182"/>
                      <a:pt x="592" y="179"/>
                    </a:cubicBezTo>
                    <a:cubicBezTo>
                      <a:pt x="593" y="179"/>
                      <a:pt x="594" y="175"/>
                      <a:pt x="593" y="174"/>
                    </a:cubicBezTo>
                    <a:cubicBezTo>
                      <a:pt x="592" y="176"/>
                      <a:pt x="593" y="179"/>
                      <a:pt x="591" y="179"/>
                    </a:cubicBezTo>
                    <a:cubicBezTo>
                      <a:pt x="592" y="178"/>
                      <a:pt x="592" y="175"/>
                      <a:pt x="591" y="175"/>
                    </a:cubicBezTo>
                    <a:cubicBezTo>
                      <a:pt x="590" y="178"/>
                      <a:pt x="589" y="179"/>
                      <a:pt x="589" y="181"/>
                    </a:cubicBezTo>
                    <a:cubicBezTo>
                      <a:pt x="589" y="180"/>
                      <a:pt x="589" y="178"/>
                      <a:pt x="589" y="176"/>
                    </a:cubicBezTo>
                    <a:cubicBezTo>
                      <a:pt x="590" y="174"/>
                      <a:pt x="590" y="172"/>
                      <a:pt x="589" y="172"/>
                    </a:cubicBezTo>
                    <a:cubicBezTo>
                      <a:pt x="589" y="175"/>
                      <a:pt x="587" y="177"/>
                      <a:pt x="586" y="178"/>
                    </a:cubicBezTo>
                    <a:cubicBezTo>
                      <a:pt x="585" y="179"/>
                      <a:pt x="587" y="180"/>
                      <a:pt x="586" y="181"/>
                    </a:cubicBezTo>
                    <a:cubicBezTo>
                      <a:pt x="586" y="178"/>
                      <a:pt x="584" y="183"/>
                      <a:pt x="585" y="183"/>
                    </a:cubicBezTo>
                    <a:cubicBezTo>
                      <a:pt x="585" y="181"/>
                      <a:pt x="587" y="182"/>
                      <a:pt x="587" y="183"/>
                    </a:cubicBezTo>
                    <a:cubicBezTo>
                      <a:pt x="586" y="182"/>
                      <a:pt x="585" y="184"/>
                      <a:pt x="585" y="184"/>
                    </a:cubicBezTo>
                    <a:cubicBezTo>
                      <a:pt x="584" y="188"/>
                      <a:pt x="584" y="191"/>
                      <a:pt x="585" y="193"/>
                    </a:cubicBezTo>
                    <a:cubicBezTo>
                      <a:pt x="585" y="191"/>
                      <a:pt x="586" y="191"/>
                      <a:pt x="585" y="190"/>
                    </a:cubicBezTo>
                    <a:cubicBezTo>
                      <a:pt x="587" y="188"/>
                      <a:pt x="587" y="189"/>
                      <a:pt x="588" y="186"/>
                    </a:cubicBezTo>
                    <a:cubicBezTo>
                      <a:pt x="588" y="189"/>
                      <a:pt x="588" y="189"/>
                      <a:pt x="589" y="190"/>
                    </a:cubicBezTo>
                    <a:cubicBezTo>
                      <a:pt x="588" y="190"/>
                      <a:pt x="588" y="189"/>
                      <a:pt x="588" y="191"/>
                    </a:cubicBezTo>
                    <a:cubicBezTo>
                      <a:pt x="589" y="192"/>
                      <a:pt x="588" y="195"/>
                      <a:pt x="587" y="197"/>
                    </a:cubicBezTo>
                    <a:cubicBezTo>
                      <a:pt x="587" y="200"/>
                      <a:pt x="589" y="209"/>
                      <a:pt x="586" y="209"/>
                    </a:cubicBezTo>
                    <a:cubicBezTo>
                      <a:pt x="586" y="210"/>
                      <a:pt x="586" y="210"/>
                      <a:pt x="586" y="211"/>
                    </a:cubicBezTo>
                    <a:cubicBezTo>
                      <a:pt x="586" y="212"/>
                      <a:pt x="586" y="209"/>
                      <a:pt x="587" y="210"/>
                    </a:cubicBezTo>
                    <a:cubicBezTo>
                      <a:pt x="587" y="211"/>
                      <a:pt x="587" y="211"/>
                      <a:pt x="587" y="211"/>
                    </a:cubicBezTo>
                    <a:cubicBezTo>
                      <a:pt x="587" y="212"/>
                      <a:pt x="585" y="213"/>
                      <a:pt x="585" y="214"/>
                    </a:cubicBezTo>
                    <a:cubicBezTo>
                      <a:pt x="586" y="214"/>
                      <a:pt x="586" y="217"/>
                      <a:pt x="586" y="220"/>
                    </a:cubicBezTo>
                    <a:cubicBezTo>
                      <a:pt x="586" y="222"/>
                      <a:pt x="585" y="225"/>
                      <a:pt x="585" y="227"/>
                    </a:cubicBezTo>
                    <a:cubicBezTo>
                      <a:pt x="585" y="227"/>
                      <a:pt x="583" y="230"/>
                      <a:pt x="584" y="231"/>
                    </a:cubicBezTo>
                    <a:cubicBezTo>
                      <a:pt x="584" y="230"/>
                      <a:pt x="585" y="229"/>
                      <a:pt x="585" y="230"/>
                    </a:cubicBezTo>
                    <a:cubicBezTo>
                      <a:pt x="585" y="232"/>
                      <a:pt x="583" y="232"/>
                      <a:pt x="584" y="233"/>
                    </a:cubicBezTo>
                    <a:cubicBezTo>
                      <a:pt x="584" y="233"/>
                      <a:pt x="584" y="232"/>
                      <a:pt x="584" y="233"/>
                    </a:cubicBezTo>
                    <a:cubicBezTo>
                      <a:pt x="584" y="235"/>
                      <a:pt x="582" y="235"/>
                      <a:pt x="581" y="236"/>
                    </a:cubicBezTo>
                    <a:cubicBezTo>
                      <a:pt x="580" y="236"/>
                      <a:pt x="580" y="233"/>
                      <a:pt x="579" y="234"/>
                    </a:cubicBezTo>
                    <a:cubicBezTo>
                      <a:pt x="580" y="236"/>
                      <a:pt x="577" y="240"/>
                      <a:pt x="575" y="241"/>
                    </a:cubicBezTo>
                    <a:cubicBezTo>
                      <a:pt x="576" y="240"/>
                      <a:pt x="575" y="239"/>
                      <a:pt x="575" y="238"/>
                    </a:cubicBezTo>
                    <a:cubicBezTo>
                      <a:pt x="575" y="237"/>
                      <a:pt x="575" y="236"/>
                      <a:pt x="576" y="235"/>
                    </a:cubicBezTo>
                    <a:cubicBezTo>
                      <a:pt x="575" y="234"/>
                      <a:pt x="575" y="233"/>
                      <a:pt x="576" y="231"/>
                    </a:cubicBezTo>
                    <a:cubicBezTo>
                      <a:pt x="576" y="232"/>
                      <a:pt x="576" y="231"/>
                      <a:pt x="577" y="230"/>
                    </a:cubicBezTo>
                    <a:cubicBezTo>
                      <a:pt x="575" y="231"/>
                      <a:pt x="575" y="230"/>
                      <a:pt x="576" y="230"/>
                    </a:cubicBezTo>
                    <a:cubicBezTo>
                      <a:pt x="575" y="229"/>
                      <a:pt x="577" y="228"/>
                      <a:pt x="576" y="228"/>
                    </a:cubicBezTo>
                    <a:cubicBezTo>
                      <a:pt x="574" y="230"/>
                      <a:pt x="576" y="231"/>
                      <a:pt x="574" y="233"/>
                    </a:cubicBezTo>
                    <a:cubicBezTo>
                      <a:pt x="574" y="230"/>
                      <a:pt x="576" y="226"/>
                      <a:pt x="573" y="225"/>
                    </a:cubicBezTo>
                    <a:cubicBezTo>
                      <a:pt x="574" y="222"/>
                      <a:pt x="574" y="221"/>
                      <a:pt x="575" y="219"/>
                    </a:cubicBezTo>
                    <a:cubicBezTo>
                      <a:pt x="574" y="220"/>
                      <a:pt x="575" y="217"/>
                      <a:pt x="575" y="216"/>
                    </a:cubicBezTo>
                    <a:cubicBezTo>
                      <a:pt x="574" y="215"/>
                      <a:pt x="574" y="217"/>
                      <a:pt x="573" y="217"/>
                    </a:cubicBezTo>
                    <a:cubicBezTo>
                      <a:pt x="572" y="218"/>
                      <a:pt x="573" y="220"/>
                      <a:pt x="572" y="220"/>
                    </a:cubicBezTo>
                    <a:cubicBezTo>
                      <a:pt x="572" y="217"/>
                      <a:pt x="573" y="215"/>
                      <a:pt x="573" y="213"/>
                    </a:cubicBezTo>
                    <a:cubicBezTo>
                      <a:pt x="572" y="214"/>
                      <a:pt x="572" y="211"/>
                      <a:pt x="571" y="210"/>
                    </a:cubicBezTo>
                    <a:cubicBezTo>
                      <a:pt x="571" y="211"/>
                      <a:pt x="571" y="211"/>
                      <a:pt x="571" y="210"/>
                    </a:cubicBezTo>
                    <a:cubicBezTo>
                      <a:pt x="571" y="211"/>
                      <a:pt x="570" y="212"/>
                      <a:pt x="570" y="213"/>
                    </a:cubicBezTo>
                    <a:cubicBezTo>
                      <a:pt x="570" y="210"/>
                      <a:pt x="569" y="213"/>
                      <a:pt x="568" y="213"/>
                    </a:cubicBezTo>
                    <a:cubicBezTo>
                      <a:pt x="568" y="213"/>
                      <a:pt x="568" y="211"/>
                      <a:pt x="567" y="211"/>
                    </a:cubicBezTo>
                    <a:cubicBezTo>
                      <a:pt x="567" y="212"/>
                      <a:pt x="566" y="214"/>
                      <a:pt x="567" y="215"/>
                    </a:cubicBezTo>
                    <a:cubicBezTo>
                      <a:pt x="567" y="212"/>
                      <a:pt x="569" y="215"/>
                      <a:pt x="569" y="216"/>
                    </a:cubicBezTo>
                    <a:cubicBezTo>
                      <a:pt x="568" y="217"/>
                      <a:pt x="568" y="222"/>
                      <a:pt x="566" y="222"/>
                    </a:cubicBezTo>
                    <a:cubicBezTo>
                      <a:pt x="566" y="223"/>
                      <a:pt x="566" y="223"/>
                      <a:pt x="567" y="224"/>
                    </a:cubicBezTo>
                    <a:cubicBezTo>
                      <a:pt x="566" y="226"/>
                      <a:pt x="565" y="227"/>
                      <a:pt x="564" y="226"/>
                    </a:cubicBezTo>
                    <a:cubicBezTo>
                      <a:pt x="563" y="227"/>
                      <a:pt x="563" y="227"/>
                      <a:pt x="562" y="227"/>
                    </a:cubicBezTo>
                    <a:cubicBezTo>
                      <a:pt x="562" y="227"/>
                      <a:pt x="563" y="224"/>
                      <a:pt x="564" y="224"/>
                    </a:cubicBezTo>
                    <a:cubicBezTo>
                      <a:pt x="564" y="223"/>
                      <a:pt x="564" y="222"/>
                      <a:pt x="564" y="221"/>
                    </a:cubicBezTo>
                    <a:cubicBezTo>
                      <a:pt x="564" y="221"/>
                      <a:pt x="563" y="220"/>
                      <a:pt x="563" y="219"/>
                    </a:cubicBezTo>
                    <a:cubicBezTo>
                      <a:pt x="564" y="217"/>
                      <a:pt x="563" y="217"/>
                      <a:pt x="564" y="215"/>
                    </a:cubicBezTo>
                    <a:cubicBezTo>
                      <a:pt x="562" y="215"/>
                      <a:pt x="562" y="215"/>
                      <a:pt x="562" y="215"/>
                    </a:cubicBezTo>
                    <a:cubicBezTo>
                      <a:pt x="561" y="216"/>
                      <a:pt x="562" y="217"/>
                      <a:pt x="561" y="217"/>
                    </a:cubicBezTo>
                    <a:cubicBezTo>
                      <a:pt x="561" y="216"/>
                      <a:pt x="560" y="214"/>
                      <a:pt x="559" y="215"/>
                    </a:cubicBezTo>
                    <a:cubicBezTo>
                      <a:pt x="559" y="215"/>
                      <a:pt x="559" y="214"/>
                      <a:pt x="559" y="214"/>
                    </a:cubicBezTo>
                    <a:cubicBezTo>
                      <a:pt x="559" y="214"/>
                      <a:pt x="557" y="215"/>
                      <a:pt x="557" y="213"/>
                    </a:cubicBezTo>
                    <a:cubicBezTo>
                      <a:pt x="557" y="215"/>
                      <a:pt x="557" y="215"/>
                      <a:pt x="556" y="215"/>
                    </a:cubicBezTo>
                    <a:cubicBezTo>
                      <a:pt x="556" y="216"/>
                      <a:pt x="556" y="216"/>
                      <a:pt x="556" y="217"/>
                    </a:cubicBezTo>
                    <a:cubicBezTo>
                      <a:pt x="555" y="217"/>
                      <a:pt x="555" y="217"/>
                      <a:pt x="554" y="217"/>
                    </a:cubicBezTo>
                    <a:cubicBezTo>
                      <a:pt x="555" y="216"/>
                      <a:pt x="553" y="215"/>
                      <a:pt x="552" y="214"/>
                    </a:cubicBezTo>
                    <a:cubicBezTo>
                      <a:pt x="552" y="214"/>
                      <a:pt x="552" y="215"/>
                      <a:pt x="552" y="215"/>
                    </a:cubicBezTo>
                    <a:cubicBezTo>
                      <a:pt x="552" y="216"/>
                      <a:pt x="550" y="216"/>
                      <a:pt x="551" y="218"/>
                    </a:cubicBezTo>
                    <a:cubicBezTo>
                      <a:pt x="550" y="218"/>
                      <a:pt x="550" y="218"/>
                      <a:pt x="549" y="217"/>
                    </a:cubicBezTo>
                    <a:cubicBezTo>
                      <a:pt x="549" y="217"/>
                      <a:pt x="550" y="216"/>
                      <a:pt x="549" y="216"/>
                    </a:cubicBezTo>
                    <a:cubicBezTo>
                      <a:pt x="549" y="217"/>
                      <a:pt x="549" y="219"/>
                      <a:pt x="549" y="220"/>
                    </a:cubicBezTo>
                    <a:cubicBezTo>
                      <a:pt x="549" y="221"/>
                      <a:pt x="548" y="223"/>
                      <a:pt x="548" y="221"/>
                    </a:cubicBezTo>
                    <a:cubicBezTo>
                      <a:pt x="548" y="221"/>
                      <a:pt x="548" y="221"/>
                      <a:pt x="548" y="221"/>
                    </a:cubicBezTo>
                    <a:cubicBezTo>
                      <a:pt x="547" y="221"/>
                      <a:pt x="546" y="223"/>
                      <a:pt x="546" y="224"/>
                    </a:cubicBezTo>
                    <a:cubicBezTo>
                      <a:pt x="545" y="224"/>
                      <a:pt x="545" y="227"/>
                      <a:pt x="544" y="225"/>
                    </a:cubicBezTo>
                    <a:cubicBezTo>
                      <a:pt x="544" y="227"/>
                      <a:pt x="546" y="226"/>
                      <a:pt x="545" y="227"/>
                    </a:cubicBezTo>
                    <a:cubicBezTo>
                      <a:pt x="544" y="228"/>
                      <a:pt x="543" y="230"/>
                      <a:pt x="543" y="233"/>
                    </a:cubicBezTo>
                    <a:cubicBezTo>
                      <a:pt x="542" y="235"/>
                      <a:pt x="542" y="238"/>
                      <a:pt x="541" y="240"/>
                    </a:cubicBezTo>
                    <a:cubicBezTo>
                      <a:pt x="541" y="240"/>
                      <a:pt x="542" y="239"/>
                      <a:pt x="542" y="240"/>
                    </a:cubicBezTo>
                    <a:cubicBezTo>
                      <a:pt x="541" y="241"/>
                      <a:pt x="540" y="243"/>
                      <a:pt x="539" y="245"/>
                    </a:cubicBezTo>
                    <a:cubicBezTo>
                      <a:pt x="538" y="247"/>
                      <a:pt x="537" y="249"/>
                      <a:pt x="538" y="251"/>
                    </a:cubicBezTo>
                    <a:cubicBezTo>
                      <a:pt x="537" y="252"/>
                      <a:pt x="537" y="250"/>
                      <a:pt x="537" y="251"/>
                    </a:cubicBezTo>
                    <a:cubicBezTo>
                      <a:pt x="537" y="251"/>
                      <a:pt x="537" y="252"/>
                      <a:pt x="536" y="252"/>
                    </a:cubicBezTo>
                    <a:cubicBezTo>
                      <a:pt x="536" y="251"/>
                      <a:pt x="536" y="251"/>
                      <a:pt x="536" y="251"/>
                    </a:cubicBezTo>
                    <a:cubicBezTo>
                      <a:pt x="536" y="250"/>
                      <a:pt x="537" y="249"/>
                      <a:pt x="536" y="249"/>
                    </a:cubicBezTo>
                    <a:cubicBezTo>
                      <a:pt x="535" y="252"/>
                      <a:pt x="533" y="255"/>
                      <a:pt x="532" y="258"/>
                    </a:cubicBezTo>
                    <a:cubicBezTo>
                      <a:pt x="530" y="261"/>
                      <a:pt x="529" y="264"/>
                      <a:pt x="527" y="266"/>
                    </a:cubicBezTo>
                    <a:cubicBezTo>
                      <a:pt x="526" y="267"/>
                      <a:pt x="527" y="269"/>
                      <a:pt x="525" y="269"/>
                    </a:cubicBezTo>
                    <a:cubicBezTo>
                      <a:pt x="526" y="269"/>
                      <a:pt x="526" y="269"/>
                      <a:pt x="527" y="269"/>
                    </a:cubicBezTo>
                    <a:cubicBezTo>
                      <a:pt x="526" y="269"/>
                      <a:pt x="527" y="270"/>
                      <a:pt x="526" y="271"/>
                    </a:cubicBezTo>
                    <a:cubicBezTo>
                      <a:pt x="526" y="271"/>
                      <a:pt x="525" y="272"/>
                      <a:pt x="524" y="273"/>
                    </a:cubicBezTo>
                    <a:cubicBezTo>
                      <a:pt x="524" y="274"/>
                      <a:pt x="523" y="276"/>
                      <a:pt x="523" y="277"/>
                    </a:cubicBezTo>
                    <a:cubicBezTo>
                      <a:pt x="521" y="279"/>
                      <a:pt x="520" y="281"/>
                      <a:pt x="519" y="283"/>
                    </a:cubicBezTo>
                    <a:cubicBezTo>
                      <a:pt x="518" y="285"/>
                      <a:pt x="517" y="287"/>
                      <a:pt x="515" y="288"/>
                    </a:cubicBezTo>
                    <a:cubicBezTo>
                      <a:pt x="515" y="289"/>
                      <a:pt x="514" y="290"/>
                      <a:pt x="514" y="291"/>
                    </a:cubicBezTo>
                    <a:cubicBezTo>
                      <a:pt x="513" y="292"/>
                      <a:pt x="512" y="293"/>
                      <a:pt x="511" y="294"/>
                    </a:cubicBezTo>
                    <a:cubicBezTo>
                      <a:pt x="509" y="297"/>
                      <a:pt x="507" y="299"/>
                      <a:pt x="506" y="301"/>
                    </a:cubicBezTo>
                    <a:cubicBezTo>
                      <a:pt x="506" y="302"/>
                      <a:pt x="505" y="302"/>
                      <a:pt x="505" y="302"/>
                    </a:cubicBezTo>
                    <a:cubicBezTo>
                      <a:pt x="504" y="303"/>
                      <a:pt x="506" y="303"/>
                      <a:pt x="504" y="305"/>
                    </a:cubicBezTo>
                    <a:cubicBezTo>
                      <a:pt x="504" y="305"/>
                      <a:pt x="503" y="304"/>
                      <a:pt x="503" y="305"/>
                    </a:cubicBezTo>
                    <a:cubicBezTo>
                      <a:pt x="502" y="307"/>
                      <a:pt x="502" y="307"/>
                      <a:pt x="502" y="307"/>
                    </a:cubicBezTo>
                    <a:cubicBezTo>
                      <a:pt x="501" y="308"/>
                      <a:pt x="501" y="308"/>
                      <a:pt x="499" y="309"/>
                    </a:cubicBezTo>
                    <a:cubicBezTo>
                      <a:pt x="500" y="310"/>
                      <a:pt x="498" y="311"/>
                      <a:pt x="497" y="311"/>
                    </a:cubicBezTo>
                    <a:cubicBezTo>
                      <a:pt x="496" y="313"/>
                      <a:pt x="495" y="314"/>
                      <a:pt x="494" y="315"/>
                    </a:cubicBezTo>
                    <a:cubicBezTo>
                      <a:pt x="493" y="317"/>
                      <a:pt x="491" y="318"/>
                      <a:pt x="490" y="319"/>
                    </a:cubicBezTo>
                    <a:cubicBezTo>
                      <a:pt x="489" y="321"/>
                      <a:pt x="487" y="322"/>
                      <a:pt x="486" y="324"/>
                    </a:cubicBezTo>
                    <a:cubicBezTo>
                      <a:pt x="485" y="325"/>
                      <a:pt x="483" y="327"/>
                      <a:pt x="482" y="329"/>
                    </a:cubicBezTo>
                    <a:cubicBezTo>
                      <a:pt x="484" y="328"/>
                      <a:pt x="486" y="326"/>
                      <a:pt x="485" y="328"/>
                    </a:cubicBezTo>
                    <a:cubicBezTo>
                      <a:pt x="485" y="325"/>
                      <a:pt x="488" y="324"/>
                      <a:pt x="488" y="322"/>
                    </a:cubicBezTo>
                    <a:cubicBezTo>
                      <a:pt x="490" y="322"/>
                      <a:pt x="492" y="319"/>
                      <a:pt x="492" y="317"/>
                    </a:cubicBezTo>
                    <a:cubicBezTo>
                      <a:pt x="494" y="317"/>
                      <a:pt x="494" y="317"/>
                      <a:pt x="495" y="315"/>
                    </a:cubicBezTo>
                    <a:cubicBezTo>
                      <a:pt x="495" y="316"/>
                      <a:pt x="496" y="315"/>
                      <a:pt x="496" y="315"/>
                    </a:cubicBezTo>
                    <a:cubicBezTo>
                      <a:pt x="496" y="316"/>
                      <a:pt x="496" y="317"/>
                      <a:pt x="495" y="317"/>
                    </a:cubicBezTo>
                    <a:cubicBezTo>
                      <a:pt x="495" y="318"/>
                      <a:pt x="494" y="319"/>
                      <a:pt x="493" y="319"/>
                    </a:cubicBezTo>
                    <a:cubicBezTo>
                      <a:pt x="492" y="321"/>
                      <a:pt x="491" y="322"/>
                      <a:pt x="489" y="324"/>
                    </a:cubicBezTo>
                    <a:cubicBezTo>
                      <a:pt x="494" y="321"/>
                      <a:pt x="496" y="318"/>
                      <a:pt x="499" y="314"/>
                    </a:cubicBezTo>
                    <a:cubicBezTo>
                      <a:pt x="500" y="315"/>
                      <a:pt x="500" y="315"/>
                      <a:pt x="501" y="314"/>
                    </a:cubicBezTo>
                    <a:cubicBezTo>
                      <a:pt x="501" y="313"/>
                      <a:pt x="502" y="311"/>
                      <a:pt x="504" y="309"/>
                    </a:cubicBezTo>
                    <a:cubicBezTo>
                      <a:pt x="506" y="307"/>
                      <a:pt x="508" y="305"/>
                      <a:pt x="509" y="305"/>
                    </a:cubicBezTo>
                    <a:cubicBezTo>
                      <a:pt x="510" y="304"/>
                      <a:pt x="510" y="303"/>
                      <a:pt x="511" y="302"/>
                    </a:cubicBezTo>
                    <a:cubicBezTo>
                      <a:pt x="511" y="301"/>
                      <a:pt x="511" y="301"/>
                      <a:pt x="512" y="300"/>
                    </a:cubicBezTo>
                    <a:cubicBezTo>
                      <a:pt x="512" y="299"/>
                      <a:pt x="513" y="298"/>
                      <a:pt x="515" y="297"/>
                    </a:cubicBezTo>
                    <a:cubicBezTo>
                      <a:pt x="514" y="297"/>
                      <a:pt x="517" y="291"/>
                      <a:pt x="518" y="292"/>
                    </a:cubicBezTo>
                    <a:cubicBezTo>
                      <a:pt x="519" y="292"/>
                      <a:pt x="518" y="293"/>
                      <a:pt x="518" y="293"/>
                    </a:cubicBezTo>
                    <a:cubicBezTo>
                      <a:pt x="519" y="292"/>
                      <a:pt x="519" y="290"/>
                      <a:pt x="521" y="290"/>
                    </a:cubicBezTo>
                    <a:cubicBezTo>
                      <a:pt x="520" y="288"/>
                      <a:pt x="522" y="287"/>
                      <a:pt x="523" y="285"/>
                    </a:cubicBezTo>
                    <a:cubicBezTo>
                      <a:pt x="524" y="283"/>
                      <a:pt x="526" y="281"/>
                      <a:pt x="525" y="279"/>
                    </a:cubicBezTo>
                    <a:cubicBezTo>
                      <a:pt x="526" y="278"/>
                      <a:pt x="527" y="279"/>
                      <a:pt x="527" y="279"/>
                    </a:cubicBezTo>
                    <a:cubicBezTo>
                      <a:pt x="528" y="277"/>
                      <a:pt x="528" y="277"/>
                      <a:pt x="529" y="274"/>
                    </a:cubicBezTo>
                    <a:cubicBezTo>
                      <a:pt x="531" y="274"/>
                      <a:pt x="532" y="271"/>
                      <a:pt x="534" y="268"/>
                    </a:cubicBezTo>
                    <a:cubicBezTo>
                      <a:pt x="535" y="266"/>
                      <a:pt x="536" y="263"/>
                      <a:pt x="538" y="262"/>
                    </a:cubicBezTo>
                    <a:cubicBezTo>
                      <a:pt x="537" y="264"/>
                      <a:pt x="536" y="265"/>
                      <a:pt x="536" y="267"/>
                    </a:cubicBezTo>
                    <a:cubicBezTo>
                      <a:pt x="535" y="269"/>
                      <a:pt x="534" y="271"/>
                      <a:pt x="533" y="273"/>
                    </a:cubicBezTo>
                    <a:cubicBezTo>
                      <a:pt x="531" y="277"/>
                      <a:pt x="529" y="281"/>
                      <a:pt x="528" y="285"/>
                    </a:cubicBezTo>
                    <a:cubicBezTo>
                      <a:pt x="529" y="282"/>
                      <a:pt x="532" y="280"/>
                      <a:pt x="532" y="278"/>
                    </a:cubicBezTo>
                    <a:cubicBezTo>
                      <a:pt x="533" y="279"/>
                      <a:pt x="534" y="275"/>
                      <a:pt x="535" y="275"/>
                    </a:cubicBezTo>
                    <a:cubicBezTo>
                      <a:pt x="535" y="276"/>
                      <a:pt x="534" y="277"/>
                      <a:pt x="534" y="278"/>
                    </a:cubicBezTo>
                    <a:cubicBezTo>
                      <a:pt x="533" y="279"/>
                      <a:pt x="532" y="280"/>
                      <a:pt x="532" y="281"/>
                    </a:cubicBezTo>
                    <a:cubicBezTo>
                      <a:pt x="531" y="284"/>
                      <a:pt x="529" y="285"/>
                      <a:pt x="528" y="286"/>
                    </a:cubicBezTo>
                    <a:cubicBezTo>
                      <a:pt x="529" y="286"/>
                      <a:pt x="530" y="285"/>
                      <a:pt x="530" y="285"/>
                    </a:cubicBezTo>
                    <a:cubicBezTo>
                      <a:pt x="529" y="288"/>
                      <a:pt x="525" y="289"/>
                      <a:pt x="525" y="293"/>
                    </a:cubicBezTo>
                    <a:cubicBezTo>
                      <a:pt x="525" y="292"/>
                      <a:pt x="525" y="292"/>
                      <a:pt x="524" y="293"/>
                    </a:cubicBezTo>
                    <a:cubicBezTo>
                      <a:pt x="522" y="296"/>
                      <a:pt x="518" y="300"/>
                      <a:pt x="517" y="302"/>
                    </a:cubicBezTo>
                    <a:cubicBezTo>
                      <a:pt x="516" y="303"/>
                      <a:pt x="514" y="304"/>
                      <a:pt x="513" y="305"/>
                    </a:cubicBezTo>
                    <a:cubicBezTo>
                      <a:pt x="512" y="306"/>
                      <a:pt x="512" y="307"/>
                      <a:pt x="511" y="308"/>
                    </a:cubicBezTo>
                    <a:cubicBezTo>
                      <a:pt x="510" y="309"/>
                      <a:pt x="507" y="312"/>
                      <a:pt x="508" y="311"/>
                    </a:cubicBezTo>
                    <a:cubicBezTo>
                      <a:pt x="506" y="312"/>
                      <a:pt x="504" y="314"/>
                      <a:pt x="504" y="316"/>
                    </a:cubicBezTo>
                    <a:cubicBezTo>
                      <a:pt x="503" y="315"/>
                      <a:pt x="501" y="319"/>
                      <a:pt x="500" y="318"/>
                    </a:cubicBezTo>
                    <a:cubicBezTo>
                      <a:pt x="499" y="320"/>
                      <a:pt x="500" y="321"/>
                      <a:pt x="498" y="322"/>
                    </a:cubicBezTo>
                    <a:cubicBezTo>
                      <a:pt x="497" y="322"/>
                      <a:pt x="496" y="322"/>
                      <a:pt x="494" y="323"/>
                    </a:cubicBezTo>
                    <a:cubicBezTo>
                      <a:pt x="493" y="325"/>
                      <a:pt x="492" y="326"/>
                      <a:pt x="491" y="328"/>
                    </a:cubicBezTo>
                    <a:cubicBezTo>
                      <a:pt x="490" y="330"/>
                      <a:pt x="488" y="331"/>
                      <a:pt x="485" y="333"/>
                    </a:cubicBezTo>
                    <a:cubicBezTo>
                      <a:pt x="486" y="333"/>
                      <a:pt x="486" y="333"/>
                      <a:pt x="486" y="334"/>
                    </a:cubicBezTo>
                    <a:cubicBezTo>
                      <a:pt x="483" y="337"/>
                      <a:pt x="481" y="340"/>
                      <a:pt x="478" y="340"/>
                    </a:cubicBezTo>
                    <a:cubicBezTo>
                      <a:pt x="478" y="342"/>
                      <a:pt x="475" y="343"/>
                      <a:pt x="473" y="344"/>
                    </a:cubicBezTo>
                    <a:cubicBezTo>
                      <a:pt x="471" y="345"/>
                      <a:pt x="468" y="350"/>
                      <a:pt x="467" y="348"/>
                    </a:cubicBezTo>
                    <a:cubicBezTo>
                      <a:pt x="466" y="349"/>
                      <a:pt x="467" y="350"/>
                      <a:pt x="466" y="350"/>
                    </a:cubicBezTo>
                    <a:cubicBezTo>
                      <a:pt x="466" y="350"/>
                      <a:pt x="464" y="350"/>
                      <a:pt x="464" y="351"/>
                    </a:cubicBezTo>
                    <a:cubicBezTo>
                      <a:pt x="464" y="353"/>
                      <a:pt x="458" y="355"/>
                      <a:pt x="457" y="356"/>
                    </a:cubicBezTo>
                    <a:cubicBezTo>
                      <a:pt x="452" y="357"/>
                      <a:pt x="450" y="362"/>
                      <a:pt x="445" y="364"/>
                    </a:cubicBezTo>
                    <a:cubicBezTo>
                      <a:pt x="444" y="363"/>
                      <a:pt x="444" y="363"/>
                      <a:pt x="443" y="363"/>
                    </a:cubicBezTo>
                    <a:cubicBezTo>
                      <a:pt x="444" y="364"/>
                      <a:pt x="445" y="364"/>
                      <a:pt x="444" y="365"/>
                    </a:cubicBezTo>
                    <a:cubicBezTo>
                      <a:pt x="442" y="366"/>
                      <a:pt x="441" y="366"/>
                      <a:pt x="439" y="366"/>
                    </a:cubicBezTo>
                    <a:cubicBezTo>
                      <a:pt x="440" y="367"/>
                      <a:pt x="441" y="367"/>
                      <a:pt x="439" y="368"/>
                    </a:cubicBezTo>
                    <a:cubicBezTo>
                      <a:pt x="438" y="368"/>
                      <a:pt x="433" y="369"/>
                      <a:pt x="433" y="370"/>
                    </a:cubicBezTo>
                    <a:cubicBezTo>
                      <a:pt x="430" y="372"/>
                      <a:pt x="427" y="373"/>
                      <a:pt x="425" y="374"/>
                    </a:cubicBezTo>
                    <a:cubicBezTo>
                      <a:pt x="422" y="375"/>
                      <a:pt x="420" y="376"/>
                      <a:pt x="418" y="377"/>
                    </a:cubicBezTo>
                    <a:cubicBezTo>
                      <a:pt x="417" y="376"/>
                      <a:pt x="413" y="379"/>
                      <a:pt x="410" y="379"/>
                    </a:cubicBezTo>
                    <a:cubicBezTo>
                      <a:pt x="409" y="380"/>
                      <a:pt x="408" y="379"/>
                      <a:pt x="406" y="379"/>
                    </a:cubicBezTo>
                    <a:cubicBezTo>
                      <a:pt x="405" y="379"/>
                      <a:pt x="402" y="381"/>
                      <a:pt x="400" y="381"/>
                    </a:cubicBezTo>
                    <a:cubicBezTo>
                      <a:pt x="395" y="382"/>
                      <a:pt x="393" y="383"/>
                      <a:pt x="388" y="384"/>
                    </a:cubicBezTo>
                    <a:cubicBezTo>
                      <a:pt x="388" y="384"/>
                      <a:pt x="390" y="384"/>
                      <a:pt x="389" y="383"/>
                    </a:cubicBezTo>
                    <a:cubicBezTo>
                      <a:pt x="388" y="384"/>
                      <a:pt x="388" y="385"/>
                      <a:pt x="386" y="385"/>
                    </a:cubicBezTo>
                    <a:cubicBezTo>
                      <a:pt x="385" y="385"/>
                      <a:pt x="380" y="387"/>
                      <a:pt x="381" y="385"/>
                    </a:cubicBezTo>
                    <a:cubicBezTo>
                      <a:pt x="379" y="385"/>
                      <a:pt x="379" y="387"/>
                      <a:pt x="377" y="387"/>
                    </a:cubicBezTo>
                    <a:cubicBezTo>
                      <a:pt x="376" y="388"/>
                      <a:pt x="376" y="387"/>
                      <a:pt x="374" y="387"/>
                    </a:cubicBezTo>
                    <a:cubicBezTo>
                      <a:pt x="374" y="388"/>
                      <a:pt x="373" y="388"/>
                      <a:pt x="371" y="388"/>
                    </a:cubicBezTo>
                    <a:cubicBezTo>
                      <a:pt x="371" y="388"/>
                      <a:pt x="371" y="388"/>
                      <a:pt x="371" y="388"/>
                    </a:cubicBezTo>
                    <a:cubicBezTo>
                      <a:pt x="368" y="389"/>
                      <a:pt x="366" y="389"/>
                      <a:pt x="364" y="389"/>
                    </a:cubicBezTo>
                    <a:cubicBezTo>
                      <a:pt x="362" y="389"/>
                      <a:pt x="361" y="388"/>
                      <a:pt x="358" y="389"/>
                    </a:cubicBezTo>
                    <a:cubicBezTo>
                      <a:pt x="358" y="389"/>
                      <a:pt x="358" y="390"/>
                      <a:pt x="356" y="390"/>
                    </a:cubicBezTo>
                    <a:cubicBezTo>
                      <a:pt x="357" y="389"/>
                      <a:pt x="352" y="389"/>
                      <a:pt x="351" y="389"/>
                    </a:cubicBezTo>
                    <a:cubicBezTo>
                      <a:pt x="350" y="390"/>
                      <a:pt x="353" y="388"/>
                      <a:pt x="353" y="390"/>
                    </a:cubicBezTo>
                    <a:cubicBezTo>
                      <a:pt x="351" y="390"/>
                      <a:pt x="350" y="389"/>
                      <a:pt x="350" y="390"/>
                    </a:cubicBezTo>
                    <a:cubicBezTo>
                      <a:pt x="349" y="390"/>
                      <a:pt x="350" y="389"/>
                      <a:pt x="348" y="389"/>
                    </a:cubicBezTo>
                    <a:cubicBezTo>
                      <a:pt x="348" y="390"/>
                      <a:pt x="348" y="391"/>
                      <a:pt x="347" y="391"/>
                    </a:cubicBezTo>
                    <a:cubicBezTo>
                      <a:pt x="347" y="390"/>
                      <a:pt x="346" y="390"/>
                      <a:pt x="346" y="389"/>
                    </a:cubicBezTo>
                    <a:cubicBezTo>
                      <a:pt x="344" y="390"/>
                      <a:pt x="342" y="390"/>
                      <a:pt x="340" y="390"/>
                    </a:cubicBezTo>
                    <a:cubicBezTo>
                      <a:pt x="339" y="390"/>
                      <a:pt x="338" y="390"/>
                      <a:pt x="337" y="390"/>
                    </a:cubicBezTo>
                    <a:cubicBezTo>
                      <a:pt x="336" y="390"/>
                      <a:pt x="335" y="390"/>
                      <a:pt x="333" y="390"/>
                    </a:cubicBezTo>
                    <a:cubicBezTo>
                      <a:pt x="331" y="390"/>
                      <a:pt x="329" y="390"/>
                      <a:pt x="326" y="390"/>
                    </a:cubicBezTo>
                    <a:cubicBezTo>
                      <a:pt x="324" y="390"/>
                      <a:pt x="321" y="390"/>
                      <a:pt x="318" y="390"/>
                    </a:cubicBezTo>
                    <a:cubicBezTo>
                      <a:pt x="316" y="390"/>
                      <a:pt x="313" y="389"/>
                      <a:pt x="311" y="388"/>
                    </a:cubicBezTo>
                    <a:cubicBezTo>
                      <a:pt x="309" y="388"/>
                      <a:pt x="308" y="388"/>
                      <a:pt x="307" y="388"/>
                    </a:cubicBezTo>
                    <a:cubicBezTo>
                      <a:pt x="305" y="388"/>
                      <a:pt x="304" y="388"/>
                      <a:pt x="303" y="388"/>
                    </a:cubicBezTo>
                    <a:cubicBezTo>
                      <a:pt x="300" y="387"/>
                      <a:pt x="298" y="387"/>
                      <a:pt x="296" y="387"/>
                    </a:cubicBezTo>
                    <a:cubicBezTo>
                      <a:pt x="293" y="386"/>
                      <a:pt x="291" y="386"/>
                      <a:pt x="288" y="386"/>
                    </a:cubicBezTo>
                    <a:cubicBezTo>
                      <a:pt x="287" y="385"/>
                      <a:pt x="286" y="384"/>
                      <a:pt x="284" y="384"/>
                    </a:cubicBezTo>
                    <a:cubicBezTo>
                      <a:pt x="285" y="385"/>
                      <a:pt x="284" y="385"/>
                      <a:pt x="284" y="385"/>
                    </a:cubicBezTo>
                    <a:cubicBezTo>
                      <a:pt x="283" y="384"/>
                      <a:pt x="283" y="384"/>
                      <a:pt x="282" y="383"/>
                    </a:cubicBezTo>
                    <a:cubicBezTo>
                      <a:pt x="281" y="383"/>
                      <a:pt x="281" y="383"/>
                      <a:pt x="280" y="383"/>
                    </a:cubicBezTo>
                    <a:cubicBezTo>
                      <a:pt x="279" y="382"/>
                      <a:pt x="278" y="382"/>
                      <a:pt x="276" y="382"/>
                    </a:cubicBezTo>
                    <a:cubicBezTo>
                      <a:pt x="275" y="382"/>
                      <a:pt x="273" y="382"/>
                      <a:pt x="272" y="380"/>
                    </a:cubicBezTo>
                    <a:cubicBezTo>
                      <a:pt x="270" y="381"/>
                      <a:pt x="269" y="380"/>
                      <a:pt x="267" y="380"/>
                    </a:cubicBezTo>
                    <a:cubicBezTo>
                      <a:pt x="265" y="379"/>
                      <a:pt x="264" y="379"/>
                      <a:pt x="262" y="378"/>
                    </a:cubicBezTo>
                    <a:cubicBezTo>
                      <a:pt x="260" y="377"/>
                      <a:pt x="258" y="377"/>
                      <a:pt x="257" y="376"/>
                    </a:cubicBezTo>
                    <a:cubicBezTo>
                      <a:pt x="255" y="376"/>
                      <a:pt x="254" y="376"/>
                      <a:pt x="252" y="376"/>
                    </a:cubicBezTo>
                    <a:cubicBezTo>
                      <a:pt x="254" y="377"/>
                      <a:pt x="255" y="375"/>
                      <a:pt x="256" y="377"/>
                    </a:cubicBezTo>
                    <a:cubicBezTo>
                      <a:pt x="254" y="378"/>
                      <a:pt x="252" y="377"/>
                      <a:pt x="250" y="376"/>
                    </a:cubicBezTo>
                    <a:cubicBezTo>
                      <a:pt x="248" y="376"/>
                      <a:pt x="246" y="375"/>
                      <a:pt x="243" y="374"/>
                    </a:cubicBezTo>
                    <a:cubicBezTo>
                      <a:pt x="243" y="374"/>
                      <a:pt x="243" y="374"/>
                      <a:pt x="243" y="375"/>
                    </a:cubicBezTo>
                    <a:cubicBezTo>
                      <a:pt x="241" y="375"/>
                      <a:pt x="236" y="373"/>
                      <a:pt x="236" y="371"/>
                    </a:cubicBezTo>
                    <a:cubicBezTo>
                      <a:pt x="234" y="371"/>
                      <a:pt x="232" y="370"/>
                      <a:pt x="230" y="368"/>
                    </a:cubicBezTo>
                    <a:cubicBezTo>
                      <a:pt x="229" y="368"/>
                      <a:pt x="227" y="367"/>
                      <a:pt x="226" y="366"/>
                    </a:cubicBezTo>
                    <a:cubicBezTo>
                      <a:pt x="225" y="365"/>
                      <a:pt x="224" y="365"/>
                      <a:pt x="223" y="364"/>
                    </a:cubicBezTo>
                    <a:cubicBezTo>
                      <a:pt x="223" y="363"/>
                      <a:pt x="222" y="363"/>
                      <a:pt x="222" y="363"/>
                    </a:cubicBezTo>
                    <a:cubicBezTo>
                      <a:pt x="222" y="363"/>
                      <a:pt x="222" y="362"/>
                      <a:pt x="222" y="361"/>
                    </a:cubicBezTo>
                    <a:cubicBezTo>
                      <a:pt x="221" y="362"/>
                      <a:pt x="219" y="361"/>
                      <a:pt x="218" y="360"/>
                    </a:cubicBezTo>
                    <a:cubicBezTo>
                      <a:pt x="217" y="359"/>
                      <a:pt x="215" y="357"/>
                      <a:pt x="214" y="358"/>
                    </a:cubicBezTo>
                    <a:cubicBezTo>
                      <a:pt x="213" y="355"/>
                      <a:pt x="209" y="354"/>
                      <a:pt x="208" y="351"/>
                    </a:cubicBezTo>
                    <a:cubicBezTo>
                      <a:pt x="206" y="352"/>
                      <a:pt x="203" y="349"/>
                      <a:pt x="201" y="348"/>
                    </a:cubicBezTo>
                    <a:cubicBezTo>
                      <a:pt x="201" y="348"/>
                      <a:pt x="201" y="349"/>
                      <a:pt x="201" y="349"/>
                    </a:cubicBezTo>
                    <a:cubicBezTo>
                      <a:pt x="200" y="348"/>
                      <a:pt x="200" y="349"/>
                      <a:pt x="199" y="349"/>
                    </a:cubicBezTo>
                    <a:cubicBezTo>
                      <a:pt x="196" y="347"/>
                      <a:pt x="197" y="346"/>
                      <a:pt x="195" y="345"/>
                    </a:cubicBezTo>
                    <a:cubicBezTo>
                      <a:pt x="196" y="345"/>
                      <a:pt x="197" y="344"/>
                      <a:pt x="196" y="344"/>
                    </a:cubicBezTo>
                    <a:cubicBezTo>
                      <a:pt x="195" y="345"/>
                      <a:pt x="194" y="345"/>
                      <a:pt x="193" y="344"/>
                    </a:cubicBezTo>
                    <a:cubicBezTo>
                      <a:pt x="192" y="344"/>
                      <a:pt x="191" y="343"/>
                      <a:pt x="191" y="343"/>
                    </a:cubicBezTo>
                    <a:cubicBezTo>
                      <a:pt x="190" y="342"/>
                      <a:pt x="189" y="341"/>
                      <a:pt x="189" y="341"/>
                    </a:cubicBezTo>
                    <a:cubicBezTo>
                      <a:pt x="189" y="342"/>
                      <a:pt x="188" y="339"/>
                      <a:pt x="187" y="340"/>
                    </a:cubicBezTo>
                    <a:cubicBezTo>
                      <a:pt x="186" y="340"/>
                      <a:pt x="187" y="341"/>
                      <a:pt x="187" y="342"/>
                    </a:cubicBezTo>
                    <a:cubicBezTo>
                      <a:pt x="188" y="342"/>
                      <a:pt x="188" y="342"/>
                      <a:pt x="189" y="342"/>
                    </a:cubicBezTo>
                    <a:cubicBezTo>
                      <a:pt x="190" y="344"/>
                      <a:pt x="190" y="345"/>
                      <a:pt x="191" y="347"/>
                    </a:cubicBezTo>
                    <a:cubicBezTo>
                      <a:pt x="190" y="346"/>
                      <a:pt x="189" y="345"/>
                      <a:pt x="189" y="346"/>
                    </a:cubicBezTo>
                    <a:cubicBezTo>
                      <a:pt x="192" y="349"/>
                      <a:pt x="193" y="349"/>
                      <a:pt x="196" y="352"/>
                    </a:cubicBezTo>
                    <a:cubicBezTo>
                      <a:pt x="196" y="353"/>
                      <a:pt x="197" y="353"/>
                      <a:pt x="197" y="354"/>
                    </a:cubicBezTo>
                    <a:cubicBezTo>
                      <a:pt x="198" y="355"/>
                      <a:pt x="199" y="355"/>
                      <a:pt x="201" y="356"/>
                    </a:cubicBezTo>
                    <a:cubicBezTo>
                      <a:pt x="201" y="357"/>
                      <a:pt x="202" y="358"/>
                      <a:pt x="204" y="359"/>
                    </a:cubicBezTo>
                    <a:cubicBezTo>
                      <a:pt x="205" y="361"/>
                      <a:pt x="207" y="362"/>
                      <a:pt x="208" y="363"/>
                    </a:cubicBezTo>
                    <a:cubicBezTo>
                      <a:pt x="210" y="364"/>
                      <a:pt x="213" y="365"/>
                      <a:pt x="213" y="367"/>
                    </a:cubicBezTo>
                    <a:cubicBezTo>
                      <a:pt x="214" y="368"/>
                      <a:pt x="214" y="367"/>
                      <a:pt x="215" y="367"/>
                    </a:cubicBezTo>
                    <a:cubicBezTo>
                      <a:pt x="216" y="368"/>
                      <a:pt x="214" y="369"/>
                      <a:pt x="215" y="369"/>
                    </a:cubicBezTo>
                    <a:cubicBezTo>
                      <a:pt x="216" y="369"/>
                      <a:pt x="217" y="370"/>
                      <a:pt x="218" y="370"/>
                    </a:cubicBezTo>
                    <a:cubicBezTo>
                      <a:pt x="218" y="371"/>
                      <a:pt x="221" y="372"/>
                      <a:pt x="221" y="374"/>
                    </a:cubicBezTo>
                    <a:cubicBezTo>
                      <a:pt x="219" y="373"/>
                      <a:pt x="216" y="372"/>
                      <a:pt x="217" y="374"/>
                    </a:cubicBezTo>
                    <a:cubicBezTo>
                      <a:pt x="221" y="373"/>
                      <a:pt x="227" y="377"/>
                      <a:pt x="227" y="381"/>
                    </a:cubicBezTo>
                    <a:cubicBezTo>
                      <a:pt x="229" y="381"/>
                      <a:pt x="227" y="379"/>
                      <a:pt x="228" y="380"/>
                    </a:cubicBezTo>
                    <a:cubicBezTo>
                      <a:pt x="229" y="381"/>
                      <a:pt x="230" y="382"/>
                      <a:pt x="230" y="383"/>
                    </a:cubicBezTo>
                    <a:cubicBezTo>
                      <a:pt x="229" y="383"/>
                      <a:pt x="228" y="383"/>
                      <a:pt x="228" y="383"/>
                    </a:cubicBezTo>
                    <a:cubicBezTo>
                      <a:pt x="226" y="385"/>
                      <a:pt x="230" y="386"/>
                      <a:pt x="233" y="388"/>
                    </a:cubicBezTo>
                    <a:cubicBezTo>
                      <a:pt x="231" y="389"/>
                      <a:pt x="230" y="388"/>
                      <a:pt x="228" y="387"/>
                    </a:cubicBezTo>
                    <a:cubicBezTo>
                      <a:pt x="226" y="386"/>
                      <a:pt x="224" y="385"/>
                      <a:pt x="222" y="383"/>
                    </a:cubicBezTo>
                    <a:cubicBezTo>
                      <a:pt x="221" y="384"/>
                      <a:pt x="222" y="384"/>
                      <a:pt x="223" y="385"/>
                    </a:cubicBezTo>
                    <a:cubicBezTo>
                      <a:pt x="221" y="385"/>
                      <a:pt x="219" y="384"/>
                      <a:pt x="217" y="382"/>
                    </a:cubicBezTo>
                    <a:cubicBezTo>
                      <a:pt x="215" y="381"/>
                      <a:pt x="214" y="379"/>
                      <a:pt x="212" y="380"/>
                    </a:cubicBezTo>
                    <a:cubicBezTo>
                      <a:pt x="213" y="380"/>
                      <a:pt x="214" y="381"/>
                      <a:pt x="215" y="383"/>
                    </a:cubicBezTo>
                    <a:cubicBezTo>
                      <a:pt x="211" y="380"/>
                      <a:pt x="208" y="378"/>
                      <a:pt x="205" y="376"/>
                    </a:cubicBezTo>
                    <a:cubicBezTo>
                      <a:pt x="203" y="374"/>
                      <a:pt x="200" y="372"/>
                      <a:pt x="196" y="369"/>
                    </a:cubicBezTo>
                    <a:cubicBezTo>
                      <a:pt x="196" y="369"/>
                      <a:pt x="197" y="369"/>
                      <a:pt x="197" y="369"/>
                    </a:cubicBezTo>
                    <a:cubicBezTo>
                      <a:pt x="195" y="368"/>
                      <a:pt x="194" y="368"/>
                      <a:pt x="192" y="367"/>
                    </a:cubicBezTo>
                    <a:cubicBezTo>
                      <a:pt x="192" y="366"/>
                      <a:pt x="192" y="366"/>
                      <a:pt x="192" y="365"/>
                    </a:cubicBezTo>
                    <a:cubicBezTo>
                      <a:pt x="192" y="366"/>
                      <a:pt x="191" y="365"/>
                      <a:pt x="191" y="365"/>
                    </a:cubicBezTo>
                    <a:cubicBezTo>
                      <a:pt x="190" y="365"/>
                      <a:pt x="192" y="366"/>
                      <a:pt x="191" y="367"/>
                    </a:cubicBezTo>
                    <a:cubicBezTo>
                      <a:pt x="190" y="366"/>
                      <a:pt x="188" y="365"/>
                      <a:pt x="187" y="364"/>
                    </a:cubicBezTo>
                    <a:cubicBezTo>
                      <a:pt x="185" y="362"/>
                      <a:pt x="184" y="361"/>
                      <a:pt x="182" y="360"/>
                    </a:cubicBezTo>
                    <a:cubicBezTo>
                      <a:pt x="181" y="358"/>
                      <a:pt x="179" y="357"/>
                      <a:pt x="179" y="355"/>
                    </a:cubicBezTo>
                    <a:cubicBezTo>
                      <a:pt x="177" y="356"/>
                      <a:pt x="178" y="357"/>
                      <a:pt x="176" y="356"/>
                    </a:cubicBezTo>
                    <a:cubicBezTo>
                      <a:pt x="176" y="354"/>
                      <a:pt x="175" y="352"/>
                      <a:pt x="178" y="353"/>
                    </a:cubicBezTo>
                    <a:cubicBezTo>
                      <a:pt x="178" y="353"/>
                      <a:pt x="178" y="352"/>
                      <a:pt x="178" y="352"/>
                    </a:cubicBezTo>
                    <a:cubicBezTo>
                      <a:pt x="177" y="353"/>
                      <a:pt x="175" y="350"/>
                      <a:pt x="173" y="349"/>
                    </a:cubicBezTo>
                    <a:cubicBezTo>
                      <a:pt x="172" y="350"/>
                      <a:pt x="169" y="347"/>
                      <a:pt x="170" y="346"/>
                    </a:cubicBezTo>
                    <a:cubicBezTo>
                      <a:pt x="169" y="347"/>
                      <a:pt x="168" y="346"/>
                      <a:pt x="167" y="345"/>
                    </a:cubicBezTo>
                    <a:cubicBezTo>
                      <a:pt x="167" y="342"/>
                      <a:pt x="169" y="345"/>
                      <a:pt x="169" y="344"/>
                    </a:cubicBezTo>
                    <a:cubicBezTo>
                      <a:pt x="168" y="343"/>
                      <a:pt x="167" y="341"/>
                      <a:pt x="166" y="341"/>
                    </a:cubicBezTo>
                    <a:cubicBezTo>
                      <a:pt x="168" y="344"/>
                      <a:pt x="164" y="339"/>
                      <a:pt x="165" y="342"/>
                    </a:cubicBezTo>
                    <a:cubicBezTo>
                      <a:pt x="165" y="343"/>
                      <a:pt x="165" y="342"/>
                      <a:pt x="167" y="343"/>
                    </a:cubicBezTo>
                    <a:cubicBezTo>
                      <a:pt x="166" y="344"/>
                      <a:pt x="165" y="344"/>
                      <a:pt x="164" y="343"/>
                    </a:cubicBezTo>
                    <a:cubicBezTo>
                      <a:pt x="163" y="341"/>
                      <a:pt x="164" y="340"/>
                      <a:pt x="164" y="340"/>
                    </a:cubicBezTo>
                    <a:cubicBezTo>
                      <a:pt x="163" y="339"/>
                      <a:pt x="162" y="336"/>
                      <a:pt x="160" y="336"/>
                    </a:cubicBezTo>
                    <a:cubicBezTo>
                      <a:pt x="162" y="337"/>
                      <a:pt x="162" y="338"/>
                      <a:pt x="163" y="339"/>
                    </a:cubicBezTo>
                    <a:cubicBezTo>
                      <a:pt x="163" y="340"/>
                      <a:pt x="163" y="341"/>
                      <a:pt x="162" y="341"/>
                    </a:cubicBezTo>
                    <a:cubicBezTo>
                      <a:pt x="161" y="339"/>
                      <a:pt x="163" y="340"/>
                      <a:pt x="162" y="339"/>
                    </a:cubicBezTo>
                    <a:cubicBezTo>
                      <a:pt x="161" y="338"/>
                      <a:pt x="158" y="336"/>
                      <a:pt x="160" y="335"/>
                    </a:cubicBezTo>
                    <a:cubicBezTo>
                      <a:pt x="158" y="334"/>
                      <a:pt x="158" y="335"/>
                      <a:pt x="158" y="336"/>
                    </a:cubicBezTo>
                    <a:cubicBezTo>
                      <a:pt x="156" y="334"/>
                      <a:pt x="157" y="334"/>
                      <a:pt x="158" y="334"/>
                    </a:cubicBezTo>
                    <a:cubicBezTo>
                      <a:pt x="157" y="333"/>
                      <a:pt x="158" y="333"/>
                      <a:pt x="157" y="332"/>
                    </a:cubicBezTo>
                    <a:cubicBezTo>
                      <a:pt x="156" y="332"/>
                      <a:pt x="157" y="334"/>
                      <a:pt x="156" y="334"/>
                    </a:cubicBezTo>
                    <a:cubicBezTo>
                      <a:pt x="155" y="333"/>
                      <a:pt x="156" y="332"/>
                      <a:pt x="156" y="332"/>
                    </a:cubicBezTo>
                    <a:cubicBezTo>
                      <a:pt x="154" y="330"/>
                      <a:pt x="153" y="330"/>
                      <a:pt x="152" y="328"/>
                    </a:cubicBezTo>
                    <a:cubicBezTo>
                      <a:pt x="152" y="326"/>
                      <a:pt x="149" y="325"/>
                      <a:pt x="150" y="322"/>
                    </a:cubicBezTo>
                    <a:cubicBezTo>
                      <a:pt x="149" y="323"/>
                      <a:pt x="149" y="324"/>
                      <a:pt x="148" y="323"/>
                    </a:cubicBezTo>
                    <a:cubicBezTo>
                      <a:pt x="148" y="322"/>
                      <a:pt x="149" y="322"/>
                      <a:pt x="148" y="321"/>
                    </a:cubicBezTo>
                    <a:cubicBezTo>
                      <a:pt x="148" y="321"/>
                      <a:pt x="147" y="322"/>
                      <a:pt x="147" y="321"/>
                    </a:cubicBezTo>
                    <a:cubicBezTo>
                      <a:pt x="147" y="321"/>
                      <a:pt x="147" y="320"/>
                      <a:pt x="146" y="320"/>
                    </a:cubicBezTo>
                    <a:cubicBezTo>
                      <a:pt x="147" y="320"/>
                      <a:pt x="147" y="321"/>
                      <a:pt x="148" y="320"/>
                    </a:cubicBezTo>
                    <a:cubicBezTo>
                      <a:pt x="143" y="315"/>
                      <a:pt x="142" y="314"/>
                      <a:pt x="142" y="309"/>
                    </a:cubicBezTo>
                    <a:cubicBezTo>
                      <a:pt x="140" y="309"/>
                      <a:pt x="139" y="306"/>
                      <a:pt x="139" y="305"/>
                    </a:cubicBezTo>
                    <a:cubicBezTo>
                      <a:pt x="138" y="306"/>
                      <a:pt x="137" y="305"/>
                      <a:pt x="137" y="305"/>
                    </a:cubicBezTo>
                    <a:cubicBezTo>
                      <a:pt x="138" y="307"/>
                      <a:pt x="137" y="306"/>
                      <a:pt x="136" y="307"/>
                    </a:cubicBezTo>
                    <a:cubicBezTo>
                      <a:pt x="137" y="308"/>
                      <a:pt x="138" y="309"/>
                      <a:pt x="138" y="311"/>
                    </a:cubicBezTo>
                    <a:cubicBezTo>
                      <a:pt x="139" y="310"/>
                      <a:pt x="140" y="312"/>
                      <a:pt x="141" y="313"/>
                    </a:cubicBezTo>
                    <a:cubicBezTo>
                      <a:pt x="140" y="313"/>
                      <a:pt x="141" y="315"/>
                      <a:pt x="141" y="315"/>
                    </a:cubicBezTo>
                    <a:cubicBezTo>
                      <a:pt x="141" y="315"/>
                      <a:pt x="144" y="318"/>
                      <a:pt x="144" y="319"/>
                    </a:cubicBezTo>
                    <a:cubicBezTo>
                      <a:pt x="143" y="319"/>
                      <a:pt x="142" y="315"/>
                      <a:pt x="141" y="317"/>
                    </a:cubicBezTo>
                    <a:cubicBezTo>
                      <a:pt x="143" y="319"/>
                      <a:pt x="142" y="319"/>
                      <a:pt x="141" y="318"/>
                    </a:cubicBezTo>
                    <a:cubicBezTo>
                      <a:pt x="144" y="324"/>
                      <a:pt x="144" y="324"/>
                      <a:pt x="148" y="328"/>
                    </a:cubicBezTo>
                    <a:cubicBezTo>
                      <a:pt x="148" y="329"/>
                      <a:pt x="146" y="328"/>
                      <a:pt x="146" y="329"/>
                    </a:cubicBezTo>
                    <a:cubicBezTo>
                      <a:pt x="148" y="329"/>
                      <a:pt x="149" y="333"/>
                      <a:pt x="150" y="335"/>
                    </a:cubicBezTo>
                    <a:cubicBezTo>
                      <a:pt x="150" y="335"/>
                      <a:pt x="149" y="333"/>
                      <a:pt x="149" y="334"/>
                    </a:cubicBezTo>
                    <a:cubicBezTo>
                      <a:pt x="149" y="335"/>
                      <a:pt x="150" y="335"/>
                      <a:pt x="150" y="336"/>
                    </a:cubicBezTo>
                    <a:cubicBezTo>
                      <a:pt x="149" y="335"/>
                      <a:pt x="149" y="336"/>
                      <a:pt x="149" y="337"/>
                    </a:cubicBezTo>
                    <a:cubicBezTo>
                      <a:pt x="151" y="337"/>
                      <a:pt x="151" y="336"/>
                      <a:pt x="151" y="336"/>
                    </a:cubicBezTo>
                    <a:cubicBezTo>
                      <a:pt x="153" y="338"/>
                      <a:pt x="155" y="341"/>
                      <a:pt x="156" y="343"/>
                    </a:cubicBezTo>
                    <a:cubicBezTo>
                      <a:pt x="157" y="346"/>
                      <a:pt x="159" y="348"/>
                      <a:pt x="158" y="350"/>
                    </a:cubicBezTo>
                    <a:cubicBezTo>
                      <a:pt x="157" y="347"/>
                      <a:pt x="154" y="347"/>
                      <a:pt x="154" y="344"/>
                    </a:cubicBezTo>
                    <a:cubicBezTo>
                      <a:pt x="153" y="345"/>
                      <a:pt x="152" y="344"/>
                      <a:pt x="152" y="345"/>
                    </a:cubicBezTo>
                    <a:cubicBezTo>
                      <a:pt x="154" y="348"/>
                      <a:pt x="156" y="349"/>
                      <a:pt x="158" y="353"/>
                    </a:cubicBezTo>
                    <a:cubicBezTo>
                      <a:pt x="157" y="353"/>
                      <a:pt x="157" y="353"/>
                      <a:pt x="158" y="354"/>
                    </a:cubicBezTo>
                    <a:cubicBezTo>
                      <a:pt x="158" y="354"/>
                      <a:pt x="158" y="353"/>
                      <a:pt x="159" y="354"/>
                    </a:cubicBezTo>
                    <a:cubicBezTo>
                      <a:pt x="158" y="354"/>
                      <a:pt x="158" y="354"/>
                      <a:pt x="159" y="355"/>
                    </a:cubicBezTo>
                    <a:cubicBezTo>
                      <a:pt x="159" y="355"/>
                      <a:pt x="161" y="356"/>
                      <a:pt x="161" y="357"/>
                    </a:cubicBezTo>
                    <a:cubicBezTo>
                      <a:pt x="158" y="355"/>
                      <a:pt x="159" y="358"/>
                      <a:pt x="157" y="357"/>
                    </a:cubicBezTo>
                    <a:cubicBezTo>
                      <a:pt x="156" y="355"/>
                      <a:pt x="158" y="354"/>
                      <a:pt x="156" y="354"/>
                    </a:cubicBezTo>
                    <a:cubicBezTo>
                      <a:pt x="157" y="355"/>
                      <a:pt x="155" y="354"/>
                      <a:pt x="156" y="356"/>
                    </a:cubicBezTo>
                    <a:cubicBezTo>
                      <a:pt x="156" y="355"/>
                      <a:pt x="153" y="354"/>
                      <a:pt x="153" y="353"/>
                    </a:cubicBezTo>
                    <a:cubicBezTo>
                      <a:pt x="155" y="353"/>
                      <a:pt x="154" y="352"/>
                      <a:pt x="154" y="351"/>
                    </a:cubicBezTo>
                    <a:cubicBezTo>
                      <a:pt x="154" y="352"/>
                      <a:pt x="153" y="352"/>
                      <a:pt x="152" y="353"/>
                    </a:cubicBezTo>
                    <a:cubicBezTo>
                      <a:pt x="151" y="352"/>
                      <a:pt x="150" y="350"/>
                      <a:pt x="149" y="350"/>
                    </a:cubicBezTo>
                    <a:cubicBezTo>
                      <a:pt x="149" y="349"/>
                      <a:pt x="148" y="348"/>
                      <a:pt x="148" y="347"/>
                    </a:cubicBezTo>
                    <a:cubicBezTo>
                      <a:pt x="149" y="348"/>
                      <a:pt x="149" y="347"/>
                      <a:pt x="150" y="347"/>
                    </a:cubicBezTo>
                    <a:cubicBezTo>
                      <a:pt x="149" y="345"/>
                      <a:pt x="149" y="348"/>
                      <a:pt x="148" y="346"/>
                    </a:cubicBezTo>
                    <a:cubicBezTo>
                      <a:pt x="148" y="346"/>
                      <a:pt x="147" y="345"/>
                      <a:pt x="146" y="345"/>
                    </a:cubicBezTo>
                    <a:cubicBezTo>
                      <a:pt x="147" y="346"/>
                      <a:pt x="148" y="346"/>
                      <a:pt x="148" y="347"/>
                    </a:cubicBezTo>
                    <a:cubicBezTo>
                      <a:pt x="147" y="346"/>
                      <a:pt x="146" y="346"/>
                      <a:pt x="145" y="345"/>
                    </a:cubicBezTo>
                    <a:cubicBezTo>
                      <a:pt x="146" y="344"/>
                      <a:pt x="145" y="343"/>
                      <a:pt x="146" y="342"/>
                    </a:cubicBezTo>
                    <a:cubicBezTo>
                      <a:pt x="147" y="344"/>
                      <a:pt x="147" y="342"/>
                      <a:pt x="147" y="342"/>
                    </a:cubicBezTo>
                    <a:cubicBezTo>
                      <a:pt x="146" y="342"/>
                      <a:pt x="144" y="339"/>
                      <a:pt x="145" y="341"/>
                    </a:cubicBezTo>
                    <a:cubicBezTo>
                      <a:pt x="145" y="341"/>
                      <a:pt x="146" y="342"/>
                      <a:pt x="146" y="342"/>
                    </a:cubicBezTo>
                    <a:cubicBezTo>
                      <a:pt x="145" y="341"/>
                      <a:pt x="145" y="343"/>
                      <a:pt x="144" y="342"/>
                    </a:cubicBezTo>
                    <a:cubicBezTo>
                      <a:pt x="144" y="341"/>
                      <a:pt x="143" y="340"/>
                      <a:pt x="143" y="339"/>
                    </a:cubicBezTo>
                    <a:cubicBezTo>
                      <a:pt x="143" y="339"/>
                      <a:pt x="144" y="340"/>
                      <a:pt x="145" y="340"/>
                    </a:cubicBezTo>
                    <a:cubicBezTo>
                      <a:pt x="144" y="338"/>
                      <a:pt x="140" y="337"/>
                      <a:pt x="141" y="335"/>
                    </a:cubicBezTo>
                    <a:cubicBezTo>
                      <a:pt x="142" y="336"/>
                      <a:pt x="143" y="338"/>
                      <a:pt x="143" y="337"/>
                    </a:cubicBezTo>
                    <a:cubicBezTo>
                      <a:pt x="143" y="335"/>
                      <a:pt x="141" y="334"/>
                      <a:pt x="140" y="332"/>
                    </a:cubicBezTo>
                    <a:cubicBezTo>
                      <a:pt x="140" y="332"/>
                      <a:pt x="139" y="332"/>
                      <a:pt x="139" y="332"/>
                    </a:cubicBezTo>
                    <a:cubicBezTo>
                      <a:pt x="139" y="331"/>
                      <a:pt x="138" y="329"/>
                      <a:pt x="137" y="328"/>
                    </a:cubicBezTo>
                    <a:cubicBezTo>
                      <a:pt x="137" y="327"/>
                      <a:pt x="138" y="328"/>
                      <a:pt x="138" y="327"/>
                    </a:cubicBezTo>
                    <a:cubicBezTo>
                      <a:pt x="137" y="327"/>
                      <a:pt x="135" y="324"/>
                      <a:pt x="135" y="325"/>
                    </a:cubicBezTo>
                    <a:cubicBezTo>
                      <a:pt x="135" y="325"/>
                      <a:pt x="136" y="326"/>
                      <a:pt x="135" y="326"/>
                    </a:cubicBezTo>
                    <a:cubicBezTo>
                      <a:pt x="134" y="325"/>
                      <a:pt x="135" y="325"/>
                      <a:pt x="133" y="323"/>
                    </a:cubicBezTo>
                    <a:cubicBezTo>
                      <a:pt x="132" y="323"/>
                      <a:pt x="134" y="325"/>
                      <a:pt x="134" y="326"/>
                    </a:cubicBezTo>
                    <a:cubicBezTo>
                      <a:pt x="132" y="323"/>
                      <a:pt x="133" y="326"/>
                      <a:pt x="133" y="326"/>
                    </a:cubicBezTo>
                    <a:cubicBezTo>
                      <a:pt x="131" y="326"/>
                      <a:pt x="132" y="323"/>
                      <a:pt x="132" y="323"/>
                    </a:cubicBezTo>
                    <a:cubicBezTo>
                      <a:pt x="131" y="324"/>
                      <a:pt x="129" y="323"/>
                      <a:pt x="130" y="325"/>
                    </a:cubicBezTo>
                    <a:cubicBezTo>
                      <a:pt x="132" y="325"/>
                      <a:pt x="131" y="327"/>
                      <a:pt x="133" y="328"/>
                    </a:cubicBezTo>
                    <a:cubicBezTo>
                      <a:pt x="133" y="328"/>
                      <a:pt x="132" y="329"/>
                      <a:pt x="133" y="329"/>
                    </a:cubicBezTo>
                    <a:cubicBezTo>
                      <a:pt x="134" y="330"/>
                      <a:pt x="133" y="328"/>
                      <a:pt x="135" y="329"/>
                    </a:cubicBezTo>
                    <a:cubicBezTo>
                      <a:pt x="137" y="334"/>
                      <a:pt x="133" y="333"/>
                      <a:pt x="131" y="329"/>
                    </a:cubicBezTo>
                    <a:cubicBezTo>
                      <a:pt x="132" y="331"/>
                      <a:pt x="132" y="331"/>
                      <a:pt x="133" y="332"/>
                    </a:cubicBezTo>
                    <a:cubicBezTo>
                      <a:pt x="131" y="331"/>
                      <a:pt x="133" y="334"/>
                      <a:pt x="133" y="335"/>
                    </a:cubicBezTo>
                    <a:cubicBezTo>
                      <a:pt x="132" y="334"/>
                      <a:pt x="130" y="330"/>
                      <a:pt x="129" y="330"/>
                    </a:cubicBezTo>
                    <a:cubicBezTo>
                      <a:pt x="131" y="333"/>
                      <a:pt x="133" y="336"/>
                      <a:pt x="134" y="337"/>
                    </a:cubicBezTo>
                    <a:cubicBezTo>
                      <a:pt x="133" y="337"/>
                      <a:pt x="131" y="336"/>
                      <a:pt x="130" y="334"/>
                    </a:cubicBezTo>
                    <a:cubicBezTo>
                      <a:pt x="129" y="332"/>
                      <a:pt x="128" y="331"/>
                      <a:pt x="126" y="329"/>
                    </a:cubicBezTo>
                    <a:cubicBezTo>
                      <a:pt x="127" y="329"/>
                      <a:pt x="127" y="328"/>
                      <a:pt x="126" y="327"/>
                    </a:cubicBezTo>
                    <a:cubicBezTo>
                      <a:pt x="125" y="327"/>
                      <a:pt x="124" y="324"/>
                      <a:pt x="122" y="323"/>
                    </a:cubicBezTo>
                    <a:cubicBezTo>
                      <a:pt x="123" y="322"/>
                      <a:pt x="121" y="319"/>
                      <a:pt x="120" y="318"/>
                    </a:cubicBezTo>
                    <a:cubicBezTo>
                      <a:pt x="120" y="319"/>
                      <a:pt x="119" y="320"/>
                      <a:pt x="120" y="321"/>
                    </a:cubicBezTo>
                    <a:cubicBezTo>
                      <a:pt x="119" y="320"/>
                      <a:pt x="121" y="320"/>
                      <a:pt x="121" y="321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122" y="324"/>
                      <a:pt x="124" y="325"/>
                      <a:pt x="123" y="327"/>
                    </a:cubicBezTo>
                    <a:cubicBezTo>
                      <a:pt x="124" y="326"/>
                      <a:pt x="124" y="326"/>
                      <a:pt x="124" y="325"/>
                    </a:cubicBezTo>
                    <a:cubicBezTo>
                      <a:pt x="127" y="331"/>
                      <a:pt x="128" y="333"/>
                      <a:pt x="130" y="336"/>
                    </a:cubicBezTo>
                    <a:cubicBezTo>
                      <a:pt x="133" y="338"/>
                      <a:pt x="137" y="343"/>
                      <a:pt x="138" y="346"/>
                    </a:cubicBezTo>
                    <a:cubicBezTo>
                      <a:pt x="138" y="346"/>
                      <a:pt x="138" y="345"/>
                      <a:pt x="138" y="346"/>
                    </a:cubicBezTo>
                    <a:cubicBezTo>
                      <a:pt x="138" y="347"/>
                      <a:pt x="140" y="348"/>
                      <a:pt x="142" y="350"/>
                    </a:cubicBezTo>
                    <a:cubicBezTo>
                      <a:pt x="141" y="350"/>
                      <a:pt x="141" y="351"/>
                      <a:pt x="142" y="352"/>
                    </a:cubicBezTo>
                    <a:cubicBezTo>
                      <a:pt x="143" y="350"/>
                      <a:pt x="144" y="354"/>
                      <a:pt x="144" y="354"/>
                    </a:cubicBezTo>
                    <a:cubicBezTo>
                      <a:pt x="144" y="354"/>
                      <a:pt x="145" y="354"/>
                      <a:pt x="145" y="354"/>
                    </a:cubicBezTo>
                    <a:cubicBezTo>
                      <a:pt x="145" y="355"/>
                      <a:pt x="142" y="353"/>
                      <a:pt x="143" y="354"/>
                    </a:cubicBezTo>
                    <a:cubicBezTo>
                      <a:pt x="144" y="354"/>
                      <a:pt x="145" y="356"/>
                      <a:pt x="145" y="356"/>
                    </a:cubicBezTo>
                    <a:cubicBezTo>
                      <a:pt x="145" y="355"/>
                      <a:pt x="145" y="354"/>
                      <a:pt x="145" y="354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9" y="356"/>
                      <a:pt x="150" y="356"/>
                      <a:pt x="149" y="354"/>
                    </a:cubicBezTo>
                    <a:cubicBezTo>
                      <a:pt x="148" y="355"/>
                      <a:pt x="149" y="356"/>
                      <a:pt x="148" y="356"/>
                    </a:cubicBezTo>
                    <a:cubicBezTo>
                      <a:pt x="147" y="355"/>
                      <a:pt x="145" y="352"/>
                      <a:pt x="146" y="352"/>
                    </a:cubicBezTo>
                    <a:cubicBezTo>
                      <a:pt x="145" y="352"/>
                      <a:pt x="142" y="346"/>
                      <a:pt x="143" y="349"/>
                    </a:cubicBezTo>
                    <a:cubicBezTo>
                      <a:pt x="142" y="348"/>
                      <a:pt x="141" y="347"/>
                      <a:pt x="141" y="347"/>
                    </a:cubicBezTo>
                    <a:cubicBezTo>
                      <a:pt x="142" y="346"/>
                      <a:pt x="143" y="346"/>
                      <a:pt x="143" y="346"/>
                    </a:cubicBezTo>
                    <a:cubicBezTo>
                      <a:pt x="142" y="344"/>
                      <a:pt x="142" y="343"/>
                      <a:pt x="142" y="342"/>
                    </a:cubicBezTo>
                    <a:cubicBezTo>
                      <a:pt x="142" y="343"/>
                      <a:pt x="142" y="342"/>
                      <a:pt x="143" y="343"/>
                    </a:cubicBezTo>
                    <a:cubicBezTo>
                      <a:pt x="144" y="344"/>
                      <a:pt x="145" y="344"/>
                      <a:pt x="145" y="345"/>
                    </a:cubicBezTo>
                    <a:cubicBezTo>
                      <a:pt x="144" y="345"/>
                      <a:pt x="143" y="343"/>
                      <a:pt x="143" y="344"/>
                    </a:cubicBezTo>
                    <a:cubicBezTo>
                      <a:pt x="144" y="345"/>
                      <a:pt x="144" y="346"/>
                      <a:pt x="145" y="348"/>
                    </a:cubicBezTo>
                    <a:cubicBezTo>
                      <a:pt x="146" y="347"/>
                      <a:pt x="148" y="349"/>
                      <a:pt x="150" y="351"/>
                    </a:cubicBezTo>
                    <a:cubicBezTo>
                      <a:pt x="151" y="352"/>
                      <a:pt x="152" y="354"/>
                      <a:pt x="151" y="354"/>
                    </a:cubicBezTo>
                    <a:cubicBezTo>
                      <a:pt x="153" y="355"/>
                      <a:pt x="154" y="356"/>
                      <a:pt x="153" y="354"/>
                    </a:cubicBezTo>
                    <a:cubicBezTo>
                      <a:pt x="154" y="356"/>
                      <a:pt x="157" y="359"/>
                      <a:pt x="157" y="357"/>
                    </a:cubicBezTo>
                    <a:cubicBezTo>
                      <a:pt x="157" y="358"/>
                      <a:pt x="158" y="359"/>
                      <a:pt x="158" y="359"/>
                    </a:cubicBezTo>
                    <a:cubicBezTo>
                      <a:pt x="157" y="360"/>
                      <a:pt x="155" y="357"/>
                      <a:pt x="155" y="358"/>
                    </a:cubicBezTo>
                    <a:cubicBezTo>
                      <a:pt x="155" y="358"/>
                      <a:pt x="156" y="359"/>
                      <a:pt x="156" y="360"/>
                    </a:cubicBezTo>
                    <a:cubicBezTo>
                      <a:pt x="157" y="360"/>
                      <a:pt x="158" y="361"/>
                      <a:pt x="158" y="361"/>
                    </a:cubicBezTo>
                    <a:cubicBezTo>
                      <a:pt x="157" y="360"/>
                      <a:pt x="157" y="362"/>
                      <a:pt x="155" y="360"/>
                    </a:cubicBezTo>
                    <a:cubicBezTo>
                      <a:pt x="157" y="361"/>
                      <a:pt x="155" y="359"/>
                      <a:pt x="154" y="358"/>
                    </a:cubicBezTo>
                    <a:cubicBezTo>
                      <a:pt x="155" y="359"/>
                      <a:pt x="155" y="357"/>
                      <a:pt x="153" y="356"/>
                    </a:cubicBezTo>
                    <a:cubicBezTo>
                      <a:pt x="154" y="358"/>
                      <a:pt x="153" y="358"/>
                      <a:pt x="151" y="357"/>
                    </a:cubicBezTo>
                    <a:cubicBezTo>
                      <a:pt x="153" y="358"/>
                      <a:pt x="154" y="359"/>
                      <a:pt x="155" y="361"/>
                    </a:cubicBezTo>
                    <a:cubicBezTo>
                      <a:pt x="156" y="362"/>
                      <a:pt x="157" y="363"/>
                      <a:pt x="158" y="364"/>
                    </a:cubicBezTo>
                    <a:cubicBezTo>
                      <a:pt x="157" y="363"/>
                      <a:pt x="160" y="365"/>
                      <a:pt x="160" y="365"/>
                    </a:cubicBezTo>
                    <a:cubicBezTo>
                      <a:pt x="164" y="367"/>
                      <a:pt x="164" y="369"/>
                      <a:pt x="167" y="372"/>
                    </a:cubicBezTo>
                    <a:cubicBezTo>
                      <a:pt x="166" y="371"/>
                      <a:pt x="167" y="374"/>
                      <a:pt x="166" y="373"/>
                    </a:cubicBezTo>
                    <a:cubicBezTo>
                      <a:pt x="167" y="372"/>
                      <a:pt x="163" y="369"/>
                      <a:pt x="163" y="369"/>
                    </a:cubicBezTo>
                    <a:cubicBezTo>
                      <a:pt x="163" y="370"/>
                      <a:pt x="163" y="370"/>
                      <a:pt x="162" y="370"/>
                    </a:cubicBezTo>
                    <a:cubicBezTo>
                      <a:pt x="167" y="373"/>
                      <a:pt x="166" y="376"/>
                      <a:pt x="162" y="372"/>
                    </a:cubicBezTo>
                    <a:cubicBezTo>
                      <a:pt x="162" y="372"/>
                      <a:pt x="162" y="371"/>
                      <a:pt x="162" y="371"/>
                    </a:cubicBezTo>
                    <a:cubicBezTo>
                      <a:pt x="161" y="370"/>
                      <a:pt x="160" y="368"/>
                      <a:pt x="159" y="369"/>
                    </a:cubicBezTo>
                    <a:cubicBezTo>
                      <a:pt x="163" y="372"/>
                      <a:pt x="159" y="371"/>
                      <a:pt x="161" y="374"/>
                    </a:cubicBezTo>
                    <a:cubicBezTo>
                      <a:pt x="162" y="374"/>
                      <a:pt x="162" y="373"/>
                      <a:pt x="164" y="374"/>
                    </a:cubicBezTo>
                    <a:cubicBezTo>
                      <a:pt x="164" y="375"/>
                      <a:pt x="162" y="375"/>
                      <a:pt x="163" y="376"/>
                    </a:cubicBezTo>
                    <a:cubicBezTo>
                      <a:pt x="165" y="377"/>
                      <a:pt x="164" y="376"/>
                      <a:pt x="165" y="376"/>
                    </a:cubicBezTo>
                    <a:cubicBezTo>
                      <a:pt x="167" y="377"/>
                      <a:pt x="168" y="379"/>
                      <a:pt x="165" y="378"/>
                    </a:cubicBezTo>
                    <a:cubicBezTo>
                      <a:pt x="167" y="379"/>
                      <a:pt x="167" y="380"/>
                      <a:pt x="167" y="380"/>
                    </a:cubicBezTo>
                    <a:cubicBezTo>
                      <a:pt x="167" y="380"/>
                      <a:pt x="167" y="380"/>
                      <a:pt x="166" y="380"/>
                    </a:cubicBezTo>
                    <a:cubicBezTo>
                      <a:pt x="164" y="378"/>
                      <a:pt x="162" y="376"/>
                      <a:pt x="160" y="374"/>
                    </a:cubicBezTo>
                    <a:cubicBezTo>
                      <a:pt x="159" y="373"/>
                      <a:pt x="157" y="371"/>
                      <a:pt x="156" y="369"/>
                    </a:cubicBezTo>
                    <a:cubicBezTo>
                      <a:pt x="157" y="370"/>
                      <a:pt x="157" y="372"/>
                      <a:pt x="156" y="371"/>
                    </a:cubicBezTo>
                    <a:cubicBezTo>
                      <a:pt x="155" y="370"/>
                      <a:pt x="154" y="369"/>
                      <a:pt x="154" y="368"/>
                    </a:cubicBezTo>
                    <a:cubicBezTo>
                      <a:pt x="154" y="369"/>
                      <a:pt x="154" y="368"/>
                      <a:pt x="153" y="367"/>
                    </a:cubicBezTo>
                    <a:cubicBezTo>
                      <a:pt x="152" y="367"/>
                      <a:pt x="153" y="368"/>
                      <a:pt x="152" y="368"/>
                    </a:cubicBezTo>
                    <a:cubicBezTo>
                      <a:pt x="149" y="366"/>
                      <a:pt x="147" y="364"/>
                      <a:pt x="146" y="362"/>
                    </a:cubicBezTo>
                    <a:cubicBezTo>
                      <a:pt x="148" y="363"/>
                      <a:pt x="147" y="360"/>
                      <a:pt x="147" y="359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3" y="366"/>
                      <a:pt x="155" y="368"/>
                      <a:pt x="156" y="368"/>
                    </a:cubicBezTo>
                    <a:cubicBezTo>
                      <a:pt x="156" y="367"/>
                      <a:pt x="153" y="365"/>
                      <a:pt x="153" y="364"/>
                    </a:cubicBezTo>
                    <a:cubicBezTo>
                      <a:pt x="156" y="367"/>
                      <a:pt x="156" y="369"/>
                      <a:pt x="158" y="371"/>
                    </a:cubicBezTo>
                    <a:cubicBezTo>
                      <a:pt x="159" y="370"/>
                      <a:pt x="157" y="368"/>
                      <a:pt x="156" y="366"/>
                    </a:cubicBezTo>
                    <a:cubicBezTo>
                      <a:pt x="157" y="364"/>
                      <a:pt x="160" y="369"/>
                      <a:pt x="163" y="368"/>
                    </a:cubicBezTo>
                    <a:cubicBezTo>
                      <a:pt x="160" y="366"/>
                      <a:pt x="157" y="365"/>
                      <a:pt x="155" y="364"/>
                    </a:cubicBezTo>
                    <a:cubicBezTo>
                      <a:pt x="154" y="361"/>
                      <a:pt x="153" y="360"/>
                      <a:pt x="151" y="357"/>
                    </a:cubicBezTo>
                    <a:cubicBezTo>
                      <a:pt x="151" y="359"/>
                      <a:pt x="152" y="358"/>
                      <a:pt x="150" y="359"/>
                    </a:cubicBezTo>
                    <a:cubicBezTo>
                      <a:pt x="151" y="360"/>
                      <a:pt x="152" y="360"/>
                      <a:pt x="152" y="360"/>
                    </a:cubicBezTo>
                    <a:cubicBezTo>
                      <a:pt x="151" y="360"/>
                      <a:pt x="149" y="358"/>
                      <a:pt x="148" y="359"/>
                    </a:cubicBezTo>
                    <a:cubicBezTo>
                      <a:pt x="148" y="357"/>
                      <a:pt x="148" y="357"/>
                      <a:pt x="146" y="356"/>
                    </a:cubicBezTo>
                    <a:cubicBezTo>
                      <a:pt x="146" y="356"/>
                      <a:pt x="148" y="359"/>
                      <a:pt x="145" y="358"/>
                    </a:cubicBezTo>
                    <a:cubicBezTo>
                      <a:pt x="144" y="356"/>
                      <a:pt x="145" y="358"/>
                      <a:pt x="143" y="356"/>
                    </a:cubicBezTo>
                    <a:cubicBezTo>
                      <a:pt x="142" y="354"/>
                      <a:pt x="144" y="355"/>
                      <a:pt x="142" y="353"/>
                    </a:cubicBezTo>
                    <a:cubicBezTo>
                      <a:pt x="142" y="354"/>
                      <a:pt x="139" y="352"/>
                      <a:pt x="139" y="350"/>
                    </a:cubicBezTo>
                    <a:cubicBezTo>
                      <a:pt x="139" y="350"/>
                      <a:pt x="140" y="352"/>
                      <a:pt x="140" y="350"/>
                    </a:cubicBezTo>
                    <a:cubicBezTo>
                      <a:pt x="138" y="350"/>
                      <a:pt x="137" y="347"/>
                      <a:pt x="136" y="348"/>
                    </a:cubicBezTo>
                    <a:cubicBezTo>
                      <a:pt x="135" y="345"/>
                      <a:pt x="133" y="346"/>
                      <a:pt x="132" y="342"/>
                    </a:cubicBezTo>
                    <a:cubicBezTo>
                      <a:pt x="131" y="342"/>
                      <a:pt x="132" y="343"/>
                      <a:pt x="131" y="343"/>
                    </a:cubicBezTo>
                    <a:cubicBezTo>
                      <a:pt x="131" y="341"/>
                      <a:pt x="128" y="341"/>
                      <a:pt x="128" y="339"/>
                    </a:cubicBezTo>
                    <a:cubicBezTo>
                      <a:pt x="128" y="339"/>
                      <a:pt x="129" y="340"/>
                      <a:pt x="129" y="340"/>
                    </a:cubicBezTo>
                    <a:cubicBezTo>
                      <a:pt x="127" y="337"/>
                      <a:pt x="130" y="339"/>
                      <a:pt x="129" y="337"/>
                    </a:cubicBezTo>
                    <a:cubicBezTo>
                      <a:pt x="126" y="338"/>
                      <a:pt x="121" y="330"/>
                      <a:pt x="125" y="330"/>
                    </a:cubicBezTo>
                    <a:cubicBezTo>
                      <a:pt x="125" y="331"/>
                      <a:pt x="127" y="333"/>
                      <a:pt x="126" y="331"/>
                    </a:cubicBezTo>
                    <a:cubicBezTo>
                      <a:pt x="126" y="332"/>
                      <a:pt x="125" y="330"/>
                      <a:pt x="125" y="330"/>
                    </a:cubicBezTo>
                    <a:cubicBezTo>
                      <a:pt x="123" y="329"/>
                      <a:pt x="122" y="329"/>
                      <a:pt x="121" y="327"/>
                    </a:cubicBezTo>
                    <a:cubicBezTo>
                      <a:pt x="121" y="327"/>
                      <a:pt x="123" y="328"/>
                      <a:pt x="123" y="326"/>
                    </a:cubicBezTo>
                    <a:cubicBezTo>
                      <a:pt x="121" y="327"/>
                      <a:pt x="121" y="324"/>
                      <a:pt x="121" y="323"/>
                    </a:cubicBezTo>
                    <a:cubicBezTo>
                      <a:pt x="120" y="324"/>
                      <a:pt x="119" y="323"/>
                      <a:pt x="118" y="322"/>
                    </a:cubicBezTo>
                    <a:cubicBezTo>
                      <a:pt x="118" y="323"/>
                      <a:pt x="119" y="326"/>
                      <a:pt x="118" y="325"/>
                    </a:cubicBezTo>
                    <a:cubicBezTo>
                      <a:pt x="117" y="323"/>
                      <a:pt x="118" y="323"/>
                      <a:pt x="117" y="322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6" y="320"/>
                      <a:pt x="115" y="318"/>
                      <a:pt x="114" y="316"/>
                    </a:cubicBezTo>
                    <a:cubicBezTo>
                      <a:pt x="113" y="315"/>
                      <a:pt x="112" y="312"/>
                      <a:pt x="111" y="310"/>
                    </a:cubicBezTo>
                    <a:cubicBezTo>
                      <a:pt x="110" y="310"/>
                      <a:pt x="110" y="308"/>
                      <a:pt x="109" y="308"/>
                    </a:cubicBezTo>
                    <a:cubicBezTo>
                      <a:pt x="109" y="308"/>
                      <a:pt x="110" y="311"/>
                      <a:pt x="109" y="309"/>
                    </a:cubicBezTo>
                    <a:cubicBezTo>
                      <a:pt x="108" y="307"/>
                      <a:pt x="109" y="306"/>
                      <a:pt x="107" y="304"/>
                    </a:cubicBezTo>
                    <a:cubicBezTo>
                      <a:pt x="108" y="304"/>
                      <a:pt x="108" y="303"/>
                      <a:pt x="107" y="302"/>
                    </a:cubicBezTo>
                    <a:cubicBezTo>
                      <a:pt x="106" y="303"/>
                      <a:pt x="106" y="300"/>
                      <a:pt x="106" y="302"/>
                    </a:cubicBezTo>
                    <a:cubicBezTo>
                      <a:pt x="106" y="301"/>
                      <a:pt x="104" y="300"/>
                      <a:pt x="104" y="299"/>
                    </a:cubicBezTo>
                    <a:cubicBezTo>
                      <a:pt x="103" y="297"/>
                      <a:pt x="106" y="299"/>
                      <a:pt x="105" y="297"/>
                    </a:cubicBezTo>
                    <a:cubicBezTo>
                      <a:pt x="104" y="297"/>
                      <a:pt x="102" y="291"/>
                      <a:pt x="100" y="291"/>
                    </a:cubicBezTo>
                    <a:cubicBezTo>
                      <a:pt x="100" y="290"/>
                      <a:pt x="101" y="291"/>
                      <a:pt x="102" y="290"/>
                    </a:cubicBezTo>
                    <a:cubicBezTo>
                      <a:pt x="99" y="288"/>
                      <a:pt x="99" y="284"/>
                      <a:pt x="96" y="281"/>
                    </a:cubicBezTo>
                    <a:cubicBezTo>
                      <a:pt x="97" y="283"/>
                      <a:pt x="98" y="286"/>
                      <a:pt x="99" y="289"/>
                    </a:cubicBezTo>
                    <a:cubicBezTo>
                      <a:pt x="100" y="291"/>
                      <a:pt x="101" y="294"/>
                      <a:pt x="103" y="296"/>
                    </a:cubicBezTo>
                    <a:cubicBezTo>
                      <a:pt x="104" y="301"/>
                      <a:pt x="106" y="306"/>
                      <a:pt x="109" y="310"/>
                    </a:cubicBezTo>
                    <a:cubicBezTo>
                      <a:pt x="110" y="312"/>
                      <a:pt x="111" y="315"/>
                      <a:pt x="112" y="317"/>
                    </a:cubicBezTo>
                    <a:cubicBezTo>
                      <a:pt x="113" y="319"/>
                      <a:pt x="115" y="322"/>
                      <a:pt x="116" y="324"/>
                    </a:cubicBezTo>
                    <a:cubicBezTo>
                      <a:pt x="116" y="324"/>
                      <a:pt x="116" y="323"/>
                      <a:pt x="116" y="324"/>
                    </a:cubicBezTo>
                    <a:cubicBezTo>
                      <a:pt x="117" y="325"/>
                      <a:pt x="117" y="326"/>
                      <a:pt x="118" y="327"/>
                    </a:cubicBezTo>
                    <a:cubicBezTo>
                      <a:pt x="118" y="328"/>
                      <a:pt x="119" y="329"/>
                      <a:pt x="120" y="330"/>
                    </a:cubicBezTo>
                    <a:cubicBezTo>
                      <a:pt x="121" y="329"/>
                      <a:pt x="118" y="328"/>
                      <a:pt x="119" y="328"/>
                    </a:cubicBezTo>
                    <a:cubicBezTo>
                      <a:pt x="121" y="329"/>
                      <a:pt x="122" y="331"/>
                      <a:pt x="123" y="334"/>
                    </a:cubicBezTo>
                    <a:cubicBezTo>
                      <a:pt x="122" y="334"/>
                      <a:pt x="123" y="337"/>
                      <a:pt x="125" y="338"/>
                    </a:cubicBezTo>
                    <a:cubicBezTo>
                      <a:pt x="124" y="337"/>
                      <a:pt x="125" y="337"/>
                      <a:pt x="126" y="338"/>
                    </a:cubicBezTo>
                    <a:cubicBezTo>
                      <a:pt x="126" y="340"/>
                      <a:pt x="128" y="340"/>
                      <a:pt x="128" y="342"/>
                    </a:cubicBezTo>
                    <a:cubicBezTo>
                      <a:pt x="127" y="340"/>
                      <a:pt x="125" y="338"/>
                      <a:pt x="124" y="339"/>
                    </a:cubicBezTo>
                    <a:cubicBezTo>
                      <a:pt x="127" y="342"/>
                      <a:pt x="128" y="343"/>
                      <a:pt x="129" y="345"/>
                    </a:cubicBezTo>
                    <a:cubicBezTo>
                      <a:pt x="129" y="345"/>
                      <a:pt x="130" y="345"/>
                      <a:pt x="130" y="346"/>
                    </a:cubicBezTo>
                    <a:cubicBezTo>
                      <a:pt x="130" y="349"/>
                      <a:pt x="135" y="351"/>
                      <a:pt x="136" y="352"/>
                    </a:cubicBezTo>
                    <a:cubicBezTo>
                      <a:pt x="136" y="353"/>
                      <a:pt x="137" y="355"/>
                      <a:pt x="137" y="356"/>
                    </a:cubicBezTo>
                    <a:cubicBezTo>
                      <a:pt x="138" y="356"/>
                      <a:pt x="137" y="355"/>
                      <a:pt x="138" y="356"/>
                    </a:cubicBezTo>
                    <a:cubicBezTo>
                      <a:pt x="139" y="357"/>
                      <a:pt x="139" y="358"/>
                      <a:pt x="140" y="359"/>
                    </a:cubicBezTo>
                    <a:cubicBezTo>
                      <a:pt x="141" y="358"/>
                      <a:pt x="141" y="360"/>
                      <a:pt x="144" y="362"/>
                    </a:cubicBezTo>
                    <a:cubicBezTo>
                      <a:pt x="143" y="362"/>
                      <a:pt x="143" y="362"/>
                      <a:pt x="142" y="362"/>
                    </a:cubicBezTo>
                    <a:cubicBezTo>
                      <a:pt x="144" y="363"/>
                      <a:pt x="147" y="366"/>
                      <a:pt x="147" y="367"/>
                    </a:cubicBezTo>
                    <a:cubicBezTo>
                      <a:pt x="147" y="368"/>
                      <a:pt x="146" y="367"/>
                      <a:pt x="145" y="367"/>
                    </a:cubicBezTo>
                    <a:cubicBezTo>
                      <a:pt x="146" y="368"/>
                      <a:pt x="147" y="369"/>
                      <a:pt x="146" y="369"/>
                    </a:cubicBezTo>
                    <a:cubicBezTo>
                      <a:pt x="147" y="369"/>
                      <a:pt x="148" y="371"/>
                      <a:pt x="149" y="371"/>
                    </a:cubicBezTo>
                    <a:cubicBezTo>
                      <a:pt x="149" y="370"/>
                      <a:pt x="147" y="368"/>
                      <a:pt x="148" y="367"/>
                    </a:cubicBezTo>
                    <a:cubicBezTo>
                      <a:pt x="149" y="369"/>
                      <a:pt x="148" y="368"/>
                      <a:pt x="150" y="369"/>
                    </a:cubicBezTo>
                    <a:cubicBezTo>
                      <a:pt x="149" y="369"/>
                      <a:pt x="151" y="372"/>
                      <a:pt x="149" y="370"/>
                    </a:cubicBezTo>
                    <a:cubicBezTo>
                      <a:pt x="150" y="372"/>
                      <a:pt x="152" y="373"/>
                      <a:pt x="151" y="373"/>
                    </a:cubicBezTo>
                    <a:cubicBezTo>
                      <a:pt x="150" y="373"/>
                      <a:pt x="149" y="372"/>
                      <a:pt x="148" y="371"/>
                    </a:cubicBezTo>
                    <a:cubicBezTo>
                      <a:pt x="148" y="373"/>
                      <a:pt x="147" y="372"/>
                      <a:pt x="145" y="371"/>
                    </a:cubicBezTo>
                    <a:cubicBezTo>
                      <a:pt x="146" y="373"/>
                      <a:pt x="148" y="373"/>
                      <a:pt x="149" y="373"/>
                    </a:cubicBezTo>
                    <a:cubicBezTo>
                      <a:pt x="148" y="372"/>
                      <a:pt x="148" y="372"/>
                      <a:pt x="149" y="372"/>
                    </a:cubicBezTo>
                    <a:cubicBezTo>
                      <a:pt x="150" y="373"/>
                      <a:pt x="151" y="373"/>
                      <a:pt x="151" y="375"/>
                    </a:cubicBezTo>
                    <a:cubicBezTo>
                      <a:pt x="151" y="375"/>
                      <a:pt x="151" y="374"/>
                      <a:pt x="152" y="374"/>
                    </a:cubicBezTo>
                    <a:cubicBezTo>
                      <a:pt x="153" y="375"/>
                      <a:pt x="153" y="376"/>
                      <a:pt x="153" y="376"/>
                    </a:cubicBezTo>
                    <a:cubicBezTo>
                      <a:pt x="151" y="376"/>
                      <a:pt x="148" y="375"/>
                      <a:pt x="145" y="372"/>
                    </a:cubicBezTo>
                    <a:cubicBezTo>
                      <a:pt x="145" y="372"/>
                      <a:pt x="145" y="374"/>
                      <a:pt x="144" y="373"/>
                    </a:cubicBezTo>
                    <a:cubicBezTo>
                      <a:pt x="144" y="372"/>
                      <a:pt x="143" y="372"/>
                      <a:pt x="143" y="371"/>
                    </a:cubicBezTo>
                    <a:cubicBezTo>
                      <a:pt x="144" y="370"/>
                      <a:pt x="145" y="371"/>
                      <a:pt x="144" y="369"/>
                    </a:cubicBezTo>
                    <a:cubicBezTo>
                      <a:pt x="141" y="371"/>
                      <a:pt x="137" y="364"/>
                      <a:pt x="135" y="362"/>
                    </a:cubicBezTo>
                    <a:cubicBezTo>
                      <a:pt x="134" y="360"/>
                      <a:pt x="136" y="363"/>
                      <a:pt x="134" y="362"/>
                    </a:cubicBezTo>
                    <a:cubicBezTo>
                      <a:pt x="133" y="360"/>
                      <a:pt x="131" y="357"/>
                      <a:pt x="130" y="355"/>
                    </a:cubicBezTo>
                    <a:cubicBezTo>
                      <a:pt x="130" y="355"/>
                      <a:pt x="130" y="355"/>
                      <a:pt x="130" y="354"/>
                    </a:cubicBezTo>
                    <a:cubicBezTo>
                      <a:pt x="127" y="355"/>
                      <a:pt x="124" y="345"/>
                      <a:pt x="121" y="344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0" y="343"/>
                      <a:pt x="122" y="343"/>
                      <a:pt x="121" y="341"/>
                    </a:cubicBezTo>
                    <a:cubicBezTo>
                      <a:pt x="120" y="341"/>
                      <a:pt x="121" y="344"/>
                      <a:pt x="120" y="343"/>
                    </a:cubicBezTo>
                    <a:cubicBezTo>
                      <a:pt x="120" y="341"/>
                      <a:pt x="119" y="342"/>
                      <a:pt x="118" y="341"/>
                    </a:cubicBezTo>
                    <a:cubicBezTo>
                      <a:pt x="118" y="340"/>
                      <a:pt x="117" y="338"/>
                      <a:pt x="117" y="337"/>
                    </a:cubicBezTo>
                    <a:cubicBezTo>
                      <a:pt x="115" y="336"/>
                      <a:pt x="114" y="334"/>
                      <a:pt x="113" y="332"/>
                    </a:cubicBezTo>
                    <a:cubicBezTo>
                      <a:pt x="112" y="330"/>
                      <a:pt x="111" y="327"/>
                      <a:pt x="110" y="326"/>
                    </a:cubicBezTo>
                    <a:cubicBezTo>
                      <a:pt x="111" y="325"/>
                      <a:pt x="110" y="323"/>
                      <a:pt x="109" y="321"/>
                    </a:cubicBezTo>
                    <a:cubicBezTo>
                      <a:pt x="108" y="321"/>
                      <a:pt x="110" y="324"/>
                      <a:pt x="109" y="325"/>
                    </a:cubicBezTo>
                    <a:cubicBezTo>
                      <a:pt x="107" y="319"/>
                      <a:pt x="102" y="313"/>
                      <a:pt x="99" y="308"/>
                    </a:cubicBezTo>
                    <a:cubicBezTo>
                      <a:pt x="99" y="307"/>
                      <a:pt x="100" y="309"/>
                      <a:pt x="100" y="309"/>
                    </a:cubicBezTo>
                    <a:cubicBezTo>
                      <a:pt x="99" y="306"/>
                      <a:pt x="99" y="308"/>
                      <a:pt x="98" y="306"/>
                    </a:cubicBezTo>
                    <a:cubicBezTo>
                      <a:pt x="97" y="303"/>
                      <a:pt x="97" y="299"/>
                      <a:pt x="94" y="297"/>
                    </a:cubicBezTo>
                    <a:cubicBezTo>
                      <a:pt x="95" y="297"/>
                      <a:pt x="95" y="299"/>
                      <a:pt x="95" y="299"/>
                    </a:cubicBezTo>
                    <a:cubicBezTo>
                      <a:pt x="94" y="298"/>
                      <a:pt x="91" y="294"/>
                      <a:pt x="92" y="291"/>
                    </a:cubicBezTo>
                    <a:cubicBezTo>
                      <a:pt x="92" y="291"/>
                      <a:pt x="93" y="291"/>
                      <a:pt x="93" y="292"/>
                    </a:cubicBezTo>
                    <a:cubicBezTo>
                      <a:pt x="93" y="293"/>
                      <a:pt x="93" y="294"/>
                      <a:pt x="94" y="295"/>
                    </a:cubicBezTo>
                    <a:cubicBezTo>
                      <a:pt x="95" y="294"/>
                      <a:pt x="95" y="296"/>
                      <a:pt x="96" y="296"/>
                    </a:cubicBezTo>
                    <a:cubicBezTo>
                      <a:pt x="95" y="293"/>
                      <a:pt x="95" y="295"/>
                      <a:pt x="94" y="293"/>
                    </a:cubicBezTo>
                    <a:cubicBezTo>
                      <a:pt x="95" y="293"/>
                      <a:pt x="95" y="294"/>
                      <a:pt x="95" y="292"/>
                    </a:cubicBezTo>
                    <a:cubicBezTo>
                      <a:pt x="94" y="292"/>
                      <a:pt x="93" y="288"/>
                      <a:pt x="92" y="290"/>
                    </a:cubicBezTo>
                    <a:cubicBezTo>
                      <a:pt x="93" y="287"/>
                      <a:pt x="89" y="284"/>
                      <a:pt x="90" y="281"/>
                    </a:cubicBezTo>
                    <a:cubicBezTo>
                      <a:pt x="91" y="281"/>
                      <a:pt x="90" y="284"/>
                      <a:pt x="92" y="284"/>
                    </a:cubicBezTo>
                    <a:cubicBezTo>
                      <a:pt x="91" y="282"/>
                      <a:pt x="91" y="280"/>
                      <a:pt x="90" y="279"/>
                    </a:cubicBezTo>
                    <a:cubicBezTo>
                      <a:pt x="89" y="279"/>
                      <a:pt x="91" y="280"/>
                      <a:pt x="90" y="280"/>
                    </a:cubicBezTo>
                    <a:cubicBezTo>
                      <a:pt x="89" y="281"/>
                      <a:pt x="87" y="275"/>
                      <a:pt x="87" y="277"/>
                    </a:cubicBezTo>
                    <a:cubicBezTo>
                      <a:pt x="89" y="280"/>
                      <a:pt x="89" y="286"/>
                      <a:pt x="91" y="286"/>
                    </a:cubicBezTo>
                    <a:cubicBezTo>
                      <a:pt x="91" y="287"/>
                      <a:pt x="92" y="290"/>
                      <a:pt x="91" y="291"/>
                    </a:cubicBezTo>
                    <a:cubicBezTo>
                      <a:pt x="90" y="289"/>
                      <a:pt x="90" y="290"/>
                      <a:pt x="88" y="286"/>
                    </a:cubicBezTo>
                    <a:cubicBezTo>
                      <a:pt x="89" y="285"/>
                      <a:pt x="89" y="280"/>
                      <a:pt x="87" y="281"/>
                    </a:cubicBezTo>
                    <a:cubicBezTo>
                      <a:pt x="88" y="283"/>
                      <a:pt x="88" y="284"/>
                      <a:pt x="87" y="284"/>
                    </a:cubicBezTo>
                    <a:cubicBezTo>
                      <a:pt x="87" y="282"/>
                      <a:pt x="86" y="282"/>
                      <a:pt x="86" y="280"/>
                    </a:cubicBezTo>
                    <a:cubicBezTo>
                      <a:pt x="85" y="280"/>
                      <a:pt x="87" y="285"/>
                      <a:pt x="88" y="286"/>
                    </a:cubicBezTo>
                    <a:cubicBezTo>
                      <a:pt x="88" y="286"/>
                      <a:pt x="87" y="285"/>
                      <a:pt x="87" y="285"/>
                    </a:cubicBezTo>
                    <a:cubicBezTo>
                      <a:pt x="90" y="293"/>
                      <a:pt x="91" y="298"/>
                      <a:pt x="93" y="305"/>
                    </a:cubicBezTo>
                    <a:cubicBezTo>
                      <a:pt x="95" y="304"/>
                      <a:pt x="92" y="300"/>
                      <a:pt x="93" y="299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3" y="301"/>
                      <a:pt x="94" y="303"/>
                      <a:pt x="95" y="305"/>
                    </a:cubicBezTo>
                    <a:cubicBezTo>
                      <a:pt x="94" y="305"/>
                      <a:pt x="95" y="307"/>
                      <a:pt x="95" y="308"/>
                    </a:cubicBezTo>
                    <a:cubicBezTo>
                      <a:pt x="97" y="309"/>
                      <a:pt x="99" y="315"/>
                      <a:pt x="100" y="319"/>
                    </a:cubicBezTo>
                    <a:cubicBezTo>
                      <a:pt x="100" y="319"/>
                      <a:pt x="100" y="318"/>
                      <a:pt x="99" y="318"/>
                    </a:cubicBezTo>
                    <a:cubicBezTo>
                      <a:pt x="101" y="322"/>
                      <a:pt x="102" y="324"/>
                      <a:pt x="103" y="324"/>
                    </a:cubicBezTo>
                    <a:cubicBezTo>
                      <a:pt x="103" y="324"/>
                      <a:pt x="106" y="327"/>
                      <a:pt x="105" y="328"/>
                    </a:cubicBezTo>
                    <a:cubicBezTo>
                      <a:pt x="105" y="328"/>
                      <a:pt x="103" y="326"/>
                      <a:pt x="104" y="328"/>
                    </a:cubicBezTo>
                    <a:cubicBezTo>
                      <a:pt x="105" y="328"/>
                      <a:pt x="107" y="331"/>
                      <a:pt x="108" y="333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10" y="337"/>
                      <a:pt x="109" y="334"/>
                      <a:pt x="110" y="335"/>
                    </a:cubicBezTo>
                    <a:cubicBezTo>
                      <a:pt x="110" y="337"/>
                      <a:pt x="113" y="340"/>
                      <a:pt x="113" y="343"/>
                    </a:cubicBezTo>
                    <a:cubicBezTo>
                      <a:pt x="114" y="342"/>
                      <a:pt x="114" y="342"/>
                      <a:pt x="115" y="344"/>
                    </a:cubicBezTo>
                    <a:cubicBezTo>
                      <a:pt x="115" y="344"/>
                      <a:pt x="113" y="344"/>
                      <a:pt x="114" y="345"/>
                    </a:cubicBezTo>
                    <a:cubicBezTo>
                      <a:pt x="115" y="344"/>
                      <a:pt x="118" y="348"/>
                      <a:pt x="117" y="348"/>
                    </a:cubicBezTo>
                    <a:cubicBezTo>
                      <a:pt x="114" y="344"/>
                      <a:pt x="114" y="348"/>
                      <a:pt x="111" y="345"/>
                    </a:cubicBezTo>
                    <a:cubicBezTo>
                      <a:pt x="112" y="344"/>
                      <a:pt x="111" y="344"/>
                      <a:pt x="111" y="344"/>
                    </a:cubicBezTo>
                    <a:cubicBezTo>
                      <a:pt x="112" y="343"/>
                      <a:pt x="113" y="345"/>
                      <a:pt x="113" y="344"/>
                    </a:cubicBezTo>
                    <a:cubicBezTo>
                      <a:pt x="112" y="341"/>
                      <a:pt x="112" y="341"/>
                      <a:pt x="110" y="340"/>
                    </a:cubicBezTo>
                    <a:cubicBezTo>
                      <a:pt x="110" y="338"/>
                      <a:pt x="109" y="337"/>
                      <a:pt x="111" y="338"/>
                    </a:cubicBezTo>
                    <a:cubicBezTo>
                      <a:pt x="109" y="335"/>
                      <a:pt x="109" y="337"/>
                      <a:pt x="108" y="336"/>
                    </a:cubicBezTo>
                    <a:cubicBezTo>
                      <a:pt x="107" y="335"/>
                      <a:pt x="107" y="334"/>
                      <a:pt x="106" y="332"/>
                    </a:cubicBezTo>
                    <a:cubicBezTo>
                      <a:pt x="106" y="332"/>
                      <a:pt x="106" y="332"/>
                      <a:pt x="106" y="332"/>
                    </a:cubicBezTo>
                    <a:cubicBezTo>
                      <a:pt x="104" y="329"/>
                      <a:pt x="106" y="330"/>
                      <a:pt x="103" y="328"/>
                    </a:cubicBezTo>
                    <a:cubicBezTo>
                      <a:pt x="102" y="326"/>
                      <a:pt x="103" y="325"/>
                      <a:pt x="103" y="324"/>
                    </a:cubicBezTo>
                    <a:cubicBezTo>
                      <a:pt x="103" y="323"/>
                      <a:pt x="102" y="326"/>
                      <a:pt x="101" y="324"/>
                    </a:cubicBezTo>
                    <a:cubicBezTo>
                      <a:pt x="99" y="321"/>
                      <a:pt x="98" y="320"/>
                      <a:pt x="98" y="317"/>
                    </a:cubicBezTo>
                    <a:cubicBezTo>
                      <a:pt x="98" y="317"/>
                      <a:pt x="99" y="319"/>
                      <a:pt x="99" y="319"/>
                    </a:cubicBezTo>
                    <a:cubicBezTo>
                      <a:pt x="98" y="316"/>
                      <a:pt x="98" y="316"/>
                      <a:pt x="98" y="316"/>
                    </a:cubicBezTo>
                    <a:cubicBezTo>
                      <a:pt x="97" y="317"/>
                      <a:pt x="98" y="318"/>
                      <a:pt x="97" y="317"/>
                    </a:cubicBezTo>
                    <a:cubicBezTo>
                      <a:pt x="100" y="323"/>
                      <a:pt x="102" y="329"/>
                      <a:pt x="106" y="334"/>
                    </a:cubicBezTo>
                    <a:cubicBezTo>
                      <a:pt x="106" y="334"/>
                      <a:pt x="106" y="335"/>
                      <a:pt x="105" y="335"/>
                    </a:cubicBezTo>
                    <a:cubicBezTo>
                      <a:pt x="107" y="338"/>
                      <a:pt x="109" y="340"/>
                      <a:pt x="107" y="336"/>
                    </a:cubicBezTo>
                    <a:cubicBezTo>
                      <a:pt x="108" y="337"/>
                      <a:pt x="108" y="337"/>
                      <a:pt x="109" y="338"/>
                    </a:cubicBezTo>
                    <a:cubicBezTo>
                      <a:pt x="108" y="339"/>
                      <a:pt x="110" y="342"/>
                      <a:pt x="110" y="341"/>
                    </a:cubicBezTo>
                    <a:cubicBezTo>
                      <a:pt x="110" y="342"/>
                      <a:pt x="112" y="342"/>
                      <a:pt x="111" y="343"/>
                    </a:cubicBezTo>
                    <a:cubicBezTo>
                      <a:pt x="111" y="344"/>
                      <a:pt x="109" y="341"/>
                      <a:pt x="107" y="339"/>
                    </a:cubicBezTo>
                    <a:cubicBezTo>
                      <a:pt x="108" y="342"/>
                      <a:pt x="111" y="345"/>
                      <a:pt x="113" y="347"/>
                    </a:cubicBezTo>
                    <a:cubicBezTo>
                      <a:pt x="111" y="346"/>
                      <a:pt x="116" y="351"/>
                      <a:pt x="116" y="352"/>
                    </a:cubicBezTo>
                    <a:cubicBezTo>
                      <a:pt x="115" y="352"/>
                      <a:pt x="113" y="349"/>
                      <a:pt x="114" y="351"/>
                    </a:cubicBezTo>
                    <a:cubicBezTo>
                      <a:pt x="116" y="353"/>
                      <a:pt x="117" y="356"/>
                      <a:pt x="120" y="356"/>
                    </a:cubicBezTo>
                    <a:cubicBezTo>
                      <a:pt x="120" y="359"/>
                      <a:pt x="122" y="360"/>
                      <a:pt x="125" y="362"/>
                    </a:cubicBezTo>
                    <a:cubicBezTo>
                      <a:pt x="127" y="364"/>
                      <a:pt x="129" y="367"/>
                      <a:pt x="130" y="370"/>
                    </a:cubicBezTo>
                    <a:cubicBezTo>
                      <a:pt x="131" y="370"/>
                      <a:pt x="133" y="372"/>
                      <a:pt x="134" y="374"/>
                    </a:cubicBezTo>
                    <a:cubicBezTo>
                      <a:pt x="133" y="374"/>
                      <a:pt x="131" y="371"/>
                      <a:pt x="131" y="373"/>
                    </a:cubicBezTo>
                    <a:cubicBezTo>
                      <a:pt x="133" y="374"/>
                      <a:pt x="134" y="375"/>
                      <a:pt x="135" y="375"/>
                    </a:cubicBezTo>
                    <a:cubicBezTo>
                      <a:pt x="136" y="376"/>
                      <a:pt x="136" y="377"/>
                      <a:pt x="136" y="378"/>
                    </a:cubicBezTo>
                    <a:cubicBezTo>
                      <a:pt x="137" y="377"/>
                      <a:pt x="140" y="379"/>
                      <a:pt x="139" y="380"/>
                    </a:cubicBezTo>
                    <a:cubicBezTo>
                      <a:pt x="139" y="380"/>
                      <a:pt x="138" y="379"/>
                      <a:pt x="138" y="379"/>
                    </a:cubicBezTo>
                    <a:cubicBezTo>
                      <a:pt x="137" y="379"/>
                      <a:pt x="138" y="380"/>
                      <a:pt x="138" y="381"/>
                    </a:cubicBezTo>
                    <a:cubicBezTo>
                      <a:pt x="139" y="381"/>
                      <a:pt x="139" y="380"/>
                      <a:pt x="140" y="380"/>
                    </a:cubicBezTo>
                    <a:cubicBezTo>
                      <a:pt x="139" y="382"/>
                      <a:pt x="142" y="385"/>
                      <a:pt x="144" y="389"/>
                    </a:cubicBezTo>
                    <a:cubicBezTo>
                      <a:pt x="145" y="388"/>
                      <a:pt x="146" y="392"/>
                      <a:pt x="147" y="390"/>
                    </a:cubicBezTo>
                    <a:cubicBezTo>
                      <a:pt x="145" y="388"/>
                      <a:pt x="142" y="386"/>
                      <a:pt x="145" y="388"/>
                    </a:cubicBezTo>
                    <a:cubicBezTo>
                      <a:pt x="144" y="386"/>
                      <a:pt x="142" y="385"/>
                      <a:pt x="141" y="384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4" y="385"/>
                      <a:pt x="145" y="389"/>
                      <a:pt x="148" y="390"/>
                    </a:cubicBezTo>
                    <a:cubicBezTo>
                      <a:pt x="147" y="389"/>
                      <a:pt x="146" y="389"/>
                      <a:pt x="147" y="388"/>
                    </a:cubicBezTo>
                    <a:cubicBezTo>
                      <a:pt x="147" y="389"/>
                      <a:pt x="147" y="389"/>
                      <a:pt x="148" y="389"/>
                    </a:cubicBezTo>
                    <a:cubicBezTo>
                      <a:pt x="149" y="390"/>
                      <a:pt x="147" y="390"/>
                      <a:pt x="149" y="391"/>
                    </a:cubicBezTo>
                    <a:cubicBezTo>
                      <a:pt x="149" y="389"/>
                      <a:pt x="154" y="396"/>
                      <a:pt x="155" y="394"/>
                    </a:cubicBezTo>
                    <a:cubicBezTo>
                      <a:pt x="156" y="396"/>
                      <a:pt x="156" y="395"/>
                      <a:pt x="158" y="397"/>
                    </a:cubicBezTo>
                    <a:cubicBezTo>
                      <a:pt x="158" y="397"/>
                      <a:pt x="159" y="397"/>
                      <a:pt x="159" y="397"/>
                    </a:cubicBezTo>
                    <a:cubicBezTo>
                      <a:pt x="158" y="398"/>
                      <a:pt x="155" y="396"/>
                      <a:pt x="157" y="398"/>
                    </a:cubicBezTo>
                    <a:cubicBezTo>
                      <a:pt x="157" y="398"/>
                      <a:pt x="160" y="401"/>
                      <a:pt x="160" y="400"/>
                    </a:cubicBezTo>
                    <a:cubicBezTo>
                      <a:pt x="159" y="399"/>
                      <a:pt x="158" y="397"/>
                      <a:pt x="160" y="398"/>
                    </a:cubicBezTo>
                    <a:cubicBezTo>
                      <a:pt x="162" y="400"/>
                      <a:pt x="161" y="402"/>
                      <a:pt x="163" y="402"/>
                    </a:cubicBezTo>
                    <a:cubicBezTo>
                      <a:pt x="163" y="402"/>
                      <a:pt x="162" y="401"/>
                      <a:pt x="163" y="401"/>
                    </a:cubicBezTo>
                    <a:cubicBezTo>
                      <a:pt x="165" y="404"/>
                      <a:pt x="167" y="405"/>
                      <a:pt x="170" y="407"/>
                    </a:cubicBezTo>
                    <a:cubicBezTo>
                      <a:pt x="168" y="406"/>
                      <a:pt x="166" y="404"/>
                      <a:pt x="165" y="405"/>
                    </a:cubicBezTo>
                    <a:cubicBezTo>
                      <a:pt x="167" y="406"/>
                      <a:pt x="168" y="408"/>
                      <a:pt x="169" y="409"/>
                    </a:cubicBezTo>
                    <a:cubicBezTo>
                      <a:pt x="170" y="408"/>
                      <a:pt x="168" y="406"/>
                      <a:pt x="170" y="407"/>
                    </a:cubicBezTo>
                    <a:cubicBezTo>
                      <a:pt x="170" y="408"/>
                      <a:pt x="173" y="410"/>
                      <a:pt x="173" y="411"/>
                    </a:cubicBezTo>
                    <a:cubicBezTo>
                      <a:pt x="172" y="409"/>
                      <a:pt x="175" y="411"/>
                      <a:pt x="174" y="410"/>
                    </a:cubicBezTo>
                    <a:cubicBezTo>
                      <a:pt x="172" y="409"/>
                      <a:pt x="174" y="409"/>
                      <a:pt x="173" y="408"/>
                    </a:cubicBezTo>
                    <a:cubicBezTo>
                      <a:pt x="173" y="409"/>
                      <a:pt x="170" y="407"/>
                      <a:pt x="171" y="406"/>
                    </a:cubicBezTo>
                    <a:cubicBezTo>
                      <a:pt x="172" y="407"/>
                      <a:pt x="175" y="409"/>
                      <a:pt x="174" y="407"/>
                    </a:cubicBezTo>
                    <a:cubicBezTo>
                      <a:pt x="173" y="408"/>
                      <a:pt x="172" y="406"/>
                      <a:pt x="172" y="406"/>
                    </a:cubicBezTo>
                    <a:cubicBezTo>
                      <a:pt x="174" y="406"/>
                      <a:pt x="174" y="407"/>
                      <a:pt x="176" y="408"/>
                    </a:cubicBezTo>
                    <a:cubicBezTo>
                      <a:pt x="176" y="408"/>
                      <a:pt x="174" y="406"/>
                      <a:pt x="176" y="407"/>
                    </a:cubicBezTo>
                    <a:cubicBezTo>
                      <a:pt x="179" y="410"/>
                      <a:pt x="181" y="412"/>
                      <a:pt x="186" y="414"/>
                    </a:cubicBezTo>
                    <a:cubicBezTo>
                      <a:pt x="183" y="414"/>
                      <a:pt x="188" y="417"/>
                      <a:pt x="186" y="417"/>
                    </a:cubicBezTo>
                    <a:cubicBezTo>
                      <a:pt x="185" y="415"/>
                      <a:pt x="182" y="413"/>
                      <a:pt x="180" y="413"/>
                    </a:cubicBezTo>
                    <a:cubicBezTo>
                      <a:pt x="183" y="415"/>
                      <a:pt x="188" y="418"/>
                      <a:pt x="190" y="420"/>
                    </a:cubicBezTo>
                    <a:cubicBezTo>
                      <a:pt x="186" y="418"/>
                      <a:pt x="185" y="417"/>
                      <a:pt x="183" y="415"/>
                    </a:cubicBezTo>
                    <a:cubicBezTo>
                      <a:pt x="183" y="417"/>
                      <a:pt x="181" y="416"/>
                      <a:pt x="180" y="417"/>
                    </a:cubicBezTo>
                    <a:cubicBezTo>
                      <a:pt x="182" y="419"/>
                      <a:pt x="184" y="419"/>
                      <a:pt x="184" y="419"/>
                    </a:cubicBezTo>
                    <a:cubicBezTo>
                      <a:pt x="182" y="417"/>
                      <a:pt x="181" y="419"/>
                      <a:pt x="181" y="417"/>
                    </a:cubicBezTo>
                    <a:cubicBezTo>
                      <a:pt x="182" y="417"/>
                      <a:pt x="183" y="417"/>
                      <a:pt x="185" y="418"/>
                    </a:cubicBezTo>
                    <a:cubicBezTo>
                      <a:pt x="186" y="419"/>
                      <a:pt x="187" y="419"/>
                      <a:pt x="189" y="421"/>
                    </a:cubicBezTo>
                    <a:cubicBezTo>
                      <a:pt x="188" y="422"/>
                      <a:pt x="190" y="423"/>
                      <a:pt x="190" y="423"/>
                    </a:cubicBezTo>
                    <a:cubicBezTo>
                      <a:pt x="189" y="423"/>
                      <a:pt x="189" y="422"/>
                      <a:pt x="187" y="422"/>
                    </a:cubicBezTo>
                    <a:cubicBezTo>
                      <a:pt x="187" y="424"/>
                      <a:pt x="190" y="423"/>
                      <a:pt x="191" y="424"/>
                    </a:cubicBezTo>
                    <a:cubicBezTo>
                      <a:pt x="191" y="424"/>
                      <a:pt x="191" y="425"/>
                      <a:pt x="190" y="425"/>
                    </a:cubicBezTo>
                    <a:cubicBezTo>
                      <a:pt x="191" y="425"/>
                      <a:pt x="192" y="426"/>
                      <a:pt x="193" y="425"/>
                    </a:cubicBezTo>
                    <a:cubicBezTo>
                      <a:pt x="190" y="424"/>
                      <a:pt x="194" y="423"/>
                      <a:pt x="197" y="425"/>
                    </a:cubicBezTo>
                    <a:cubicBezTo>
                      <a:pt x="198" y="427"/>
                      <a:pt x="198" y="427"/>
                      <a:pt x="197" y="427"/>
                    </a:cubicBezTo>
                    <a:cubicBezTo>
                      <a:pt x="198" y="428"/>
                      <a:pt x="199" y="428"/>
                      <a:pt x="200" y="428"/>
                    </a:cubicBezTo>
                    <a:cubicBezTo>
                      <a:pt x="199" y="429"/>
                      <a:pt x="202" y="430"/>
                      <a:pt x="201" y="431"/>
                    </a:cubicBezTo>
                    <a:cubicBezTo>
                      <a:pt x="204" y="432"/>
                      <a:pt x="204" y="433"/>
                      <a:pt x="205" y="432"/>
                    </a:cubicBezTo>
                    <a:cubicBezTo>
                      <a:pt x="205" y="431"/>
                      <a:pt x="203" y="431"/>
                      <a:pt x="203" y="430"/>
                    </a:cubicBezTo>
                    <a:cubicBezTo>
                      <a:pt x="203" y="430"/>
                      <a:pt x="206" y="431"/>
                      <a:pt x="207" y="432"/>
                    </a:cubicBezTo>
                    <a:cubicBezTo>
                      <a:pt x="206" y="433"/>
                      <a:pt x="205" y="432"/>
                      <a:pt x="207" y="434"/>
                    </a:cubicBezTo>
                    <a:cubicBezTo>
                      <a:pt x="206" y="432"/>
                      <a:pt x="208" y="434"/>
                      <a:pt x="209" y="434"/>
                    </a:cubicBezTo>
                    <a:cubicBezTo>
                      <a:pt x="209" y="433"/>
                      <a:pt x="207" y="432"/>
                      <a:pt x="208" y="431"/>
                    </a:cubicBezTo>
                    <a:cubicBezTo>
                      <a:pt x="212" y="433"/>
                      <a:pt x="213" y="434"/>
                      <a:pt x="214" y="435"/>
                    </a:cubicBezTo>
                    <a:cubicBezTo>
                      <a:pt x="213" y="434"/>
                      <a:pt x="210" y="433"/>
                      <a:pt x="209" y="433"/>
                    </a:cubicBezTo>
                    <a:cubicBezTo>
                      <a:pt x="212" y="436"/>
                      <a:pt x="217" y="436"/>
                      <a:pt x="218" y="438"/>
                    </a:cubicBezTo>
                    <a:cubicBezTo>
                      <a:pt x="216" y="437"/>
                      <a:pt x="215" y="438"/>
                      <a:pt x="214" y="438"/>
                    </a:cubicBezTo>
                    <a:cubicBezTo>
                      <a:pt x="213" y="437"/>
                      <a:pt x="213" y="436"/>
                      <a:pt x="211" y="436"/>
                    </a:cubicBezTo>
                    <a:cubicBezTo>
                      <a:pt x="211" y="437"/>
                      <a:pt x="211" y="436"/>
                      <a:pt x="209" y="435"/>
                    </a:cubicBezTo>
                    <a:cubicBezTo>
                      <a:pt x="209" y="436"/>
                      <a:pt x="208" y="436"/>
                      <a:pt x="207" y="435"/>
                    </a:cubicBezTo>
                    <a:cubicBezTo>
                      <a:pt x="206" y="434"/>
                      <a:pt x="206" y="434"/>
                      <a:pt x="204" y="433"/>
                    </a:cubicBezTo>
                    <a:cubicBezTo>
                      <a:pt x="204" y="434"/>
                      <a:pt x="206" y="435"/>
                      <a:pt x="207" y="436"/>
                    </a:cubicBezTo>
                    <a:cubicBezTo>
                      <a:pt x="207" y="435"/>
                      <a:pt x="209" y="436"/>
                      <a:pt x="209" y="436"/>
                    </a:cubicBezTo>
                    <a:cubicBezTo>
                      <a:pt x="211" y="437"/>
                      <a:pt x="210" y="437"/>
                      <a:pt x="211" y="438"/>
                    </a:cubicBezTo>
                    <a:cubicBezTo>
                      <a:pt x="211" y="437"/>
                      <a:pt x="212" y="437"/>
                      <a:pt x="214" y="438"/>
                    </a:cubicBezTo>
                    <a:cubicBezTo>
                      <a:pt x="215" y="439"/>
                      <a:pt x="212" y="438"/>
                      <a:pt x="214" y="439"/>
                    </a:cubicBezTo>
                    <a:cubicBezTo>
                      <a:pt x="214" y="438"/>
                      <a:pt x="215" y="439"/>
                      <a:pt x="216" y="439"/>
                    </a:cubicBezTo>
                    <a:cubicBezTo>
                      <a:pt x="216" y="440"/>
                      <a:pt x="219" y="442"/>
                      <a:pt x="218" y="442"/>
                    </a:cubicBezTo>
                    <a:cubicBezTo>
                      <a:pt x="221" y="443"/>
                      <a:pt x="225" y="443"/>
                      <a:pt x="228" y="446"/>
                    </a:cubicBezTo>
                    <a:cubicBezTo>
                      <a:pt x="226" y="446"/>
                      <a:pt x="226" y="445"/>
                      <a:pt x="225" y="445"/>
                    </a:cubicBezTo>
                    <a:cubicBezTo>
                      <a:pt x="226" y="445"/>
                      <a:pt x="226" y="446"/>
                      <a:pt x="225" y="446"/>
                    </a:cubicBezTo>
                    <a:cubicBezTo>
                      <a:pt x="224" y="445"/>
                      <a:pt x="226" y="444"/>
                      <a:pt x="224" y="444"/>
                    </a:cubicBezTo>
                    <a:cubicBezTo>
                      <a:pt x="222" y="445"/>
                      <a:pt x="218" y="443"/>
                      <a:pt x="215" y="442"/>
                    </a:cubicBezTo>
                    <a:cubicBezTo>
                      <a:pt x="216" y="442"/>
                      <a:pt x="214" y="441"/>
                      <a:pt x="213" y="441"/>
                    </a:cubicBezTo>
                    <a:cubicBezTo>
                      <a:pt x="214" y="442"/>
                      <a:pt x="210" y="440"/>
                      <a:pt x="212" y="442"/>
                    </a:cubicBezTo>
                    <a:cubicBezTo>
                      <a:pt x="214" y="441"/>
                      <a:pt x="214" y="443"/>
                      <a:pt x="215" y="443"/>
                    </a:cubicBezTo>
                    <a:cubicBezTo>
                      <a:pt x="216" y="442"/>
                      <a:pt x="220" y="445"/>
                      <a:pt x="222" y="445"/>
                    </a:cubicBezTo>
                    <a:cubicBezTo>
                      <a:pt x="222" y="446"/>
                      <a:pt x="222" y="447"/>
                      <a:pt x="222" y="446"/>
                    </a:cubicBezTo>
                    <a:cubicBezTo>
                      <a:pt x="221" y="446"/>
                      <a:pt x="219" y="445"/>
                      <a:pt x="219" y="445"/>
                    </a:cubicBezTo>
                    <a:cubicBezTo>
                      <a:pt x="220" y="446"/>
                      <a:pt x="221" y="447"/>
                      <a:pt x="223" y="447"/>
                    </a:cubicBezTo>
                    <a:cubicBezTo>
                      <a:pt x="223" y="447"/>
                      <a:pt x="224" y="447"/>
                      <a:pt x="225" y="448"/>
                    </a:cubicBezTo>
                    <a:cubicBezTo>
                      <a:pt x="225" y="446"/>
                      <a:pt x="225" y="446"/>
                      <a:pt x="227" y="447"/>
                    </a:cubicBezTo>
                    <a:cubicBezTo>
                      <a:pt x="227" y="448"/>
                      <a:pt x="225" y="447"/>
                      <a:pt x="227" y="448"/>
                    </a:cubicBezTo>
                    <a:cubicBezTo>
                      <a:pt x="228" y="447"/>
                      <a:pt x="230" y="447"/>
                      <a:pt x="232" y="447"/>
                    </a:cubicBezTo>
                    <a:cubicBezTo>
                      <a:pt x="231" y="448"/>
                      <a:pt x="233" y="448"/>
                      <a:pt x="233" y="449"/>
                    </a:cubicBezTo>
                    <a:cubicBezTo>
                      <a:pt x="233" y="449"/>
                      <a:pt x="232" y="448"/>
                      <a:pt x="232" y="449"/>
                    </a:cubicBezTo>
                    <a:cubicBezTo>
                      <a:pt x="235" y="449"/>
                      <a:pt x="231" y="449"/>
                      <a:pt x="233" y="450"/>
                    </a:cubicBezTo>
                    <a:cubicBezTo>
                      <a:pt x="234" y="449"/>
                      <a:pt x="235" y="450"/>
                      <a:pt x="238" y="450"/>
                    </a:cubicBezTo>
                    <a:cubicBezTo>
                      <a:pt x="237" y="451"/>
                      <a:pt x="237" y="450"/>
                      <a:pt x="238" y="451"/>
                    </a:cubicBezTo>
                    <a:cubicBezTo>
                      <a:pt x="235" y="450"/>
                      <a:pt x="238" y="451"/>
                      <a:pt x="237" y="452"/>
                    </a:cubicBezTo>
                    <a:cubicBezTo>
                      <a:pt x="237" y="452"/>
                      <a:pt x="237" y="452"/>
                      <a:pt x="236" y="452"/>
                    </a:cubicBezTo>
                    <a:cubicBezTo>
                      <a:pt x="237" y="451"/>
                      <a:pt x="233" y="450"/>
                      <a:pt x="234" y="451"/>
                    </a:cubicBezTo>
                    <a:cubicBezTo>
                      <a:pt x="235" y="451"/>
                      <a:pt x="234" y="452"/>
                      <a:pt x="233" y="452"/>
                    </a:cubicBezTo>
                    <a:cubicBezTo>
                      <a:pt x="236" y="453"/>
                      <a:pt x="238" y="454"/>
                      <a:pt x="239" y="453"/>
                    </a:cubicBezTo>
                    <a:cubicBezTo>
                      <a:pt x="242" y="454"/>
                      <a:pt x="245" y="455"/>
                      <a:pt x="243" y="456"/>
                    </a:cubicBezTo>
                    <a:cubicBezTo>
                      <a:pt x="242" y="456"/>
                      <a:pt x="242" y="455"/>
                      <a:pt x="241" y="455"/>
                    </a:cubicBezTo>
                    <a:cubicBezTo>
                      <a:pt x="238" y="454"/>
                      <a:pt x="235" y="454"/>
                      <a:pt x="234" y="454"/>
                    </a:cubicBezTo>
                    <a:cubicBezTo>
                      <a:pt x="236" y="454"/>
                      <a:pt x="235" y="455"/>
                      <a:pt x="234" y="455"/>
                    </a:cubicBezTo>
                    <a:cubicBezTo>
                      <a:pt x="232" y="454"/>
                      <a:pt x="230" y="452"/>
                      <a:pt x="230" y="453"/>
                    </a:cubicBezTo>
                    <a:cubicBezTo>
                      <a:pt x="229" y="451"/>
                      <a:pt x="224" y="450"/>
                      <a:pt x="224" y="449"/>
                    </a:cubicBezTo>
                    <a:cubicBezTo>
                      <a:pt x="222" y="448"/>
                      <a:pt x="222" y="448"/>
                      <a:pt x="221" y="448"/>
                    </a:cubicBezTo>
                    <a:cubicBezTo>
                      <a:pt x="221" y="448"/>
                      <a:pt x="219" y="447"/>
                      <a:pt x="218" y="446"/>
                    </a:cubicBezTo>
                    <a:cubicBezTo>
                      <a:pt x="219" y="446"/>
                      <a:pt x="218" y="445"/>
                      <a:pt x="217" y="444"/>
                    </a:cubicBezTo>
                    <a:cubicBezTo>
                      <a:pt x="217" y="445"/>
                      <a:pt x="213" y="442"/>
                      <a:pt x="215" y="443"/>
                    </a:cubicBezTo>
                    <a:cubicBezTo>
                      <a:pt x="215" y="444"/>
                      <a:pt x="216" y="444"/>
                      <a:pt x="216" y="445"/>
                    </a:cubicBezTo>
                    <a:cubicBezTo>
                      <a:pt x="214" y="444"/>
                      <a:pt x="214" y="444"/>
                      <a:pt x="212" y="444"/>
                    </a:cubicBezTo>
                    <a:cubicBezTo>
                      <a:pt x="212" y="445"/>
                      <a:pt x="215" y="445"/>
                      <a:pt x="214" y="446"/>
                    </a:cubicBezTo>
                    <a:cubicBezTo>
                      <a:pt x="213" y="446"/>
                      <a:pt x="211" y="445"/>
                      <a:pt x="211" y="444"/>
                    </a:cubicBezTo>
                    <a:cubicBezTo>
                      <a:pt x="212" y="445"/>
                      <a:pt x="209" y="443"/>
                      <a:pt x="210" y="443"/>
                    </a:cubicBezTo>
                    <a:cubicBezTo>
                      <a:pt x="207" y="442"/>
                      <a:pt x="207" y="441"/>
                      <a:pt x="204" y="440"/>
                    </a:cubicBezTo>
                    <a:cubicBezTo>
                      <a:pt x="203" y="441"/>
                      <a:pt x="207" y="441"/>
                      <a:pt x="209" y="443"/>
                    </a:cubicBezTo>
                    <a:cubicBezTo>
                      <a:pt x="209" y="444"/>
                      <a:pt x="210" y="445"/>
                      <a:pt x="211" y="446"/>
                    </a:cubicBezTo>
                    <a:cubicBezTo>
                      <a:pt x="213" y="447"/>
                      <a:pt x="214" y="448"/>
                      <a:pt x="214" y="450"/>
                    </a:cubicBezTo>
                    <a:cubicBezTo>
                      <a:pt x="217" y="450"/>
                      <a:pt x="217" y="449"/>
                      <a:pt x="218" y="451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17" y="448"/>
                      <a:pt x="217" y="450"/>
                      <a:pt x="215" y="448"/>
                    </a:cubicBezTo>
                    <a:cubicBezTo>
                      <a:pt x="214" y="448"/>
                      <a:pt x="212" y="447"/>
                      <a:pt x="212" y="446"/>
                    </a:cubicBezTo>
                    <a:cubicBezTo>
                      <a:pt x="214" y="447"/>
                      <a:pt x="215" y="447"/>
                      <a:pt x="218" y="448"/>
                    </a:cubicBezTo>
                    <a:cubicBezTo>
                      <a:pt x="217" y="449"/>
                      <a:pt x="221" y="450"/>
                      <a:pt x="220" y="450"/>
                    </a:cubicBezTo>
                    <a:cubicBezTo>
                      <a:pt x="220" y="448"/>
                      <a:pt x="215" y="447"/>
                      <a:pt x="214" y="444"/>
                    </a:cubicBezTo>
                    <a:cubicBezTo>
                      <a:pt x="217" y="446"/>
                      <a:pt x="221" y="448"/>
                      <a:pt x="224" y="452"/>
                    </a:cubicBezTo>
                    <a:cubicBezTo>
                      <a:pt x="225" y="452"/>
                      <a:pt x="223" y="451"/>
                      <a:pt x="224" y="451"/>
                    </a:cubicBezTo>
                    <a:cubicBezTo>
                      <a:pt x="224" y="452"/>
                      <a:pt x="225" y="452"/>
                      <a:pt x="226" y="452"/>
                    </a:cubicBezTo>
                    <a:cubicBezTo>
                      <a:pt x="224" y="452"/>
                      <a:pt x="223" y="450"/>
                      <a:pt x="224" y="450"/>
                    </a:cubicBezTo>
                    <a:cubicBezTo>
                      <a:pt x="225" y="451"/>
                      <a:pt x="228" y="452"/>
                      <a:pt x="229" y="453"/>
                    </a:cubicBezTo>
                    <a:cubicBezTo>
                      <a:pt x="228" y="454"/>
                      <a:pt x="226" y="453"/>
                      <a:pt x="226" y="453"/>
                    </a:cubicBezTo>
                    <a:cubicBezTo>
                      <a:pt x="227" y="454"/>
                      <a:pt x="228" y="454"/>
                      <a:pt x="228" y="455"/>
                    </a:cubicBezTo>
                    <a:cubicBezTo>
                      <a:pt x="229" y="454"/>
                      <a:pt x="231" y="454"/>
                      <a:pt x="232" y="455"/>
                    </a:cubicBezTo>
                    <a:cubicBezTo>
                      <a:pt x="228" y="454"/>
                      <a:pt x="238" y="458"/>
                      <a:pt x="235" y="459"/>
                    </a:cubicBezTo>
                    <a:cubicBezTo>
                      <a:pt x="237" y="459"/>
                      <a:pt x="237" y="458"/>
                      <a:pt x="240" y="460"/>
                    </a:cubicBezTo>
                    <a:cubicBezTo>
                      <a:pt x="238" y="460"/>
                      <a:pt x="241" y="460"/>
                      <a:pt x="242" y="461"/>
                    </a:cubicBezTo>
                    <a:cubicBezTo>
                      <a:pt x="240" y="461"/>
                      <a:pt x="238" y="460"/>
                      <a:pt x="236" y="460"/>
                    </a:cubicBezTo>
                    <a:cubicBezTo>
                      <a:pt x="234" y="459"/>
                      <a:pt x="232" y="458"/>
                      <a:pt x="230" y="458"/>
                    </a:cubicBezTo>
                    <a:cubicBezTo>
                      <a:pt x="226" y="456"/>
                      <a:pt x="223" y="455"/>
                      <a:pt x="223" y="453"/>
                    </a:cubicBezTo>
                    <a:cubicBezTo>
                      <a:pt x="218" y="452"/>
                      <a:pt x="217" y="451"/>
                      <a:pt x="214" y="450"/>
                    </a:cubicBezTo>
                    <a:cubicBezTo>
                      <a:pt x="214" y="450"/>
                      <a:pt x="214" y="451"/>
                      <a:pt x="213" y="451"/>
                    </a:cubicBezTo>
                    <a:cubicBezTo>
                      <a:pt x="215" y="452"/>
                      <a:pt x="214" y="453"/>
                      <a:pt x="216" y="453"/>
                    </a:cubicBezTo>
                    <a:cubicBezTo>
                      <a:pt x="216" y="452"/>
                      <a:pt x="216" y="452"/>
                      <a:pt x="217" y="452"/>
                    </a:cubicBezTo>
                    <a:cubicBezTo>
                      <a:pt x="218" y="453"/>
                      <a:pt x="220" y="452"/>
                      <a:pt x="221" y="454"/>
                    </a:cubicBezTo>
                    <a:cubicBezTo>
                      <a:pt x="220" y="454"/>
                      <a:pt x="219" y="453"/>
                      <a:pt x="217" y="452"/>
                    </a:cubicBezTo>
                    <a:cubicBezTo>
                      <a:pt x="218" y="454"/>
                      <a:pt x="221" y="457"/>
                      <a:pt x="224" y="457"/>
                    </a:cubicBezTo>
                    <a:cubicBezTo>
                      <a:pt x="222" y="456"/>
                      <a:pt x="220" y="456"/>
                      <a:pt x="221" y="455"/>
                    </a:cubicBezTo>
                    <a:cubicBezTo>
                      <a:pt x="229" y="459"/>
                      <a:pt x="240" y="461"/>
                      <a:pt x="240" y="464"/>
                    </a:cubicBezTo>
                    <a:cubicBezTo>
                      <a:pt x="241" y="464"/>
                      <a:pt x="242" y="467"/>
                      <a:pt x="245" y="466"/>
                    </a:cubicBezTo>
                    <a:cubicBezTo>
                      <a:pt x="244" y="466"/>
                      <a:pt x="242" y="465"/>
                      <a:pt x="243" y="465"/>
                    </a:cubicBezTo>
                    <a:cubicBezTo>
                      <a:pt x="246" y="466"/>
                      <a:pt x="242" y="464"/>
                      <a:pt x="243" y="464"/>
                    </a:cubicBezTo>
                    <a:cubicBezTo>
                      <a:pt x="247" y="465"/>
                      <a:pt x="247" y="465"/>
                      <a:pt x="247" y="465"/>
                    </a:cubicBezTo>
                    <a:cubicBezTo>
                      <a:pt x="247" y="464"/>
                      <a:pt x="244" y="463"/>
                      <a:pt x="244" y="462"/>
                    </a:cubicBezTo>
                    <a:cubicBezTo>
                      <a:pt x="246" y="463"/>
                      <a:pt x="249" y="465"/>
                      <a:pt x="251" y="467"/>
                    </a:cubicBezTo>
                    <a:cubicBezTo>
                      <a:pt x="254" y="468"/>
                      <a:pt x="256" y="469"/>
                      <a:pt x="257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9" y="469"/>
                      <a:pt x="256" y="468"/>
                      <a:pt x="258" y="469"/>
                    </a:cubicBezTo>
                    <a:cubicBezTo>
                      <a:pt x="259" y="469"/>
                      <a:pt x="259" y="468"/>
                      <a:pt x="261" y="469"/>
                    </a:cubicBezTo>
                    <a:cubicBezTo>
                      <a:pt x="261" y="470"/>
                      <a:pt x="264" y="469"/>
                      <a:pt x="266" y="471"/>
                    </a:cubicBezTo>
                    <a:cubicBezTo>
                      <a:pt x="263" y="471"/>
                      <a:pt x="257" y="470"/>
                      <a:pt x="253" y="468"/>
                    </a:cubicBezTo>
                    <a:cubicBezTo>
                      <a:pt x="252" y="469"/>
                      <a:pt x="252" y="469"/>
                      <a:pt x="251" y="469"/>
                    </a:cubicBezTo>
                    <a:cubicBezTo>
                      <a:pt x="250" y="469"/>
                      <a:pt x="254" y="471"/>
                      <a:pt x="252" y="471"/>
                    </a:cubicBezTo>
                    <a:cubicBezTo>
                      <a:pt x="250" y="470"/>
                      <a:pt x="251" y="470"/>
                      <a:pt x="250" y="470"/>
                    </a:cubicBezTo>
                    <a:cubicBezTo>
                      <a:pt x="249" y="469"/>
                      <a:pt x="247" y="468"/>
                      <a:pt x="244" y="467"/>
                    </a:cubicBezTo>
                    <a:cubicBezTo>
                      <a:pt x="244" y="469"/>
                      <a:pt x="247" y="468"/>
                      <a:pt x="248" y="469"/>
                    </a:cubicBezTo>
                    <a:cubicBezTo>
                      <a:pt x="244" y="469"/>
                      <a:pt x="242" y="468"/>
                      <a:pt x="239" y="467"/>
                    </a:cubicBezTo>
                    <a:cubicBezTo>
                      <a:pt x="237" y="466"/>
                      <a:pt x="235" y="465"/>
                      <a:pt x="231" y="464"/>
                    </a:cubicBezTo>
                    <a:cubicBezTo>
                      <a:pt x="230" y="465"/>
                      <a:pt x="228" y="464"/>
                      <a:pt x="228" y="465"/>
                    </a:cubicBezTo>
                    <a:cubicBezTo>
                      <a:pt x="227" y="464"/>
                      <a:pt x="225" y="462"/>
                      <a:pt x="228" y="463"/>
                    </a:cubicBezTo>
                    <a:cubicBezTo>
                      <a:pt x="226" y="462"/>
                      <a:pt x="223" y="462"/>
                      <a:pt x="225" y="463"/>
                    </a:cubicBezTo>
                    <a:cubicBezTo>
                      <a:pt x="226" y="463"/>
                      <a:pt x="223" y="463"/>
                      <a:pt x="226" y="464"/>
                    </a:cubicBezTo>
                    <a:cubicBezTo>
                      <a:pt x="225" y="464"/>
                      <a:pt x="224" y="464"/>
                      <a:pt x="222" y="464"/>
                    </a:cubicBezTo>
                    <a:cubicBezTo>
                      <a:pt x="221" y="463"/>
                      <a:pt x="223" y="463"/>
                      <a:pt x="223" y="462"/>
                    </a:cubicBezTo>
                    <a:cubicBezTo>
                      <a:pt x="220" y="461"/>
                      <a:pt x="221" y="461"/>
                      <a:pt x="218" y="460"/>
                    </a:cubicBezTo>
                    <a:cubicBezTo>
                      <a:pt x="216" y="460"/>
                      <a:pt x="219" y="462"/>
                      <a:pt x="217" y="462"/>
                    </a:cubicBezTo>
                    <a:cubicBezTo>
                      <a:pt x="216" y="460"/>
                      <a:pt x="214" y="459"/>
                      <a:pt x="213" y="458"/>
                    </a:cubicBezTo>
                    <a:cubicBezTo>
                      <a:pt x="211" y="458"/>
                      <a:pt x="209" y="458"/>
                      <a:pt x="206" y="457"/>
                    </a:cubicBezTo>
                    <a:cubicBezTo>
                      <a:pt x="204" y="455"/>
                      <a:pt x="202" y="454"/>
                      <a:pt x="199" y="453"/>
                    </a:cubicBezTo>
                    <a:cubicBezTo>
                      <a:pt x="200" y="452"/>
                      <a:pt x="199" y="450"/>
                      <a:pt x="198" y="451"/>
                    </a:cubicBezTo>
                    <a:cubicBezTo>
                      <a:pt x="199" y="452"/>
                      <a:pt x="199" y="453"/>
                      <a:pt x="199" y="453"/>
                    </a:cubicBezTo>
                    <a:cubicBezTo>
                      <a:pt x="197" y="452"/>
                      <a:pt x="197" y="451"/>
                      <a:pt x="194" y="451"/>
                    </a:cubicBezTo>
                    <a:cubicBezTo>
                      <a:pt x="195" y="449"/>
                      <a:pt x="191" y="449"/>
                      <a:pt x="190" y="447"/>
                    </a:cubicBezTo>
                    <a:cubicBezTo>
                      <a:pt x="190" y="447"/>
                      <a:pt x="190" y="449"/>
                      <a:pt x="189" y="448"/>
                    </a:cubicBezTo>
                    <a:cubicBezTo>
                      <a:pt x="188" y="448"/>
                      <a:pt x="188" y="448"/>
                      <a:pt x="188" y="448"/>
                    </a:cubicBezTo>
                    <a:cubicBezTo>
                      <a:pt x="188" y="447"/>
                      <a:pt x="189" y="447"/>
                      <a:pt x="190" y="446"/>
                    </a:cubicBezTo>
                    <a:cubicBezTo>
                      <a:pt x="188" y="444"/>
                      <a:pt x="189" y="447"/>
                      <a:pt x="187" y="446"/>
                    </a:cubicBezTo>
                    <a:cubicBezTo>
                      <a:pt x="186" y="446"/>
                      <a:pt x="188" y="447"/>
                      <a:pt x="187" y="447"/>
                    </a:cubicBezTo>
                    <a:cubicBezTo>
                      <a:pt x="185" y="445"/>
                      <a:pt x="181" y="445"/>
                      <a:pt x="179" y="442"/>
                    </a:cubicBezTo>
                    <a:cubicBezTo>
                      <a:pt x="178" y="443"/>
                      <a:pt x="176" y="441"/>
                      <a:pt x="175" y="440"/>
                    </a:cubicBezTo>
                    <a:cubicBezTo>
                      <a:pt x="174" y="440"/>
                      <a:pt x="175" y="439"/>
                      <a:pt x="173" y="438"/>
                    </a:cubicBezTo>
                    <a:cubicBezTo>
                      <a:pt x="173" y="439"/>
                      <a:pt x="172" y="438"/>
                      <a:pt x="172" y="439"/>
                    </a:cubicBezTo>
                    <a:cubicBezTo>
                      <a:pt x="173" y="439"/>
                      <a:pt x="174" y="440"/>
                      <a:pt x="173" y="440"/>
                    </a:cubicBezTo>
                    <a:cubicBezTo>
                      <a:pt x="172" y="441"/>
                      <a:pt x="170" y="439"/>
                      <a:pt x="168" y="438"/>
                    </a:cubicBezTo>
                    <a:cubicBezTo>
                      <a:pt x="166" y="437"/>
                      <a:pt x="164" y="435"/>
                      <a:pt x="162" y="434"/>
                    </a:cubicBezTo>
                    <a:cubicBezTo>
                      <a:pt x="161" y="433"/>
                      <a:pt x="156" y="431"/>
                      <a:pt x="159" y="430"/>
                    </a:cubicBezTo>
                    <a:cubicBezTo>
                      <a:pt x="157" y="430"/>
                      <a:pt x="155" y="428"/>
                      <a:pt x="156" y="427"/>
                    </a:cubicBezTo>
                    <a:cubicBezTo>
                      <a:pt x="157" y="428"/>
                      <a:pt x="157" y="429"/>
                      <a:pt x="159" y="430"/>
                    </a:cubicBezTo>
                    <a:cubicBezTo>
                      <a:pt x="159" y="429"/>
                      <a:pt x="161" y="430"/>
                      <a:pt x="162" y="430"/>
                    </a:cubicBezTo>
                    <a:cubicBezTo>
                      <a:pt x="159" y="428"/>
                      <a:pt x="163" y="430"/>
                      <a:pt x="160" y="428"/>
                    </a:cubicBezTo>
                    <a:cubicBezTo>
                      <a:pt x="158" y="427"/>
                      <a:pt x="161" y="431"/>
                      <a:pt x="159" y="429"/>
                    </a:cubicBezTo>
                    <a:cubicBezTo>
                      <a:pt x="158" y="428"/>
                      <a:pt x="157" y="427"/>
                      <a:pt x="157" y="427"/>
                    </a:cubicBezTo>
                    <a:cubicBezTo>
                      <a:pt x="158" y="427"/>
                      <a:pt x="158" y="427"/>
                      <a:pt x="158" y="427"/>
                    </a:cubicBezTo>
                    <a:cubicBezTo>
                      <a:pt x="157" y="426"/>
                      <a:pt x="155" y="423"/>
                      <a:pt x="154" y="423"/>
                    </a:cubicBezTo>
                    <a:cubicBezTo>
                      <a:pt x="154" y="424"/>
                      <a:pt x="157" y="425"/>
                      <a:pt x="156" y="426"/>
                    </a:cubicBezTo>
                    <a:cubicBezTo>
                      <a:pt x="156" y="426"/>
                      <a:pt x="154" y="427"/>
                      <a:pt x="156" y="426"/>
                    </a:cubicBezTo>
                    <a:cubicBezTo>
                      <a:pt x="153" y="424"/>
                      <a:pt x="154" y="427"/>
                      <a:pt x="152" y="425"/>
                    </a:cubicBezTo>
                    <a:cubicBezTo>
                      <a:pt x="152" y="424"/>
                      <a:pt x="153" y="425"/>
                      <a:pt x="152" y="424"/>
                    </a:cubicBezTo>
                    <a:cubicBezTo>
                      <a:pt x="150" y="422"/>
                      <a:pt x="152" y="425"/>
                      <a:pt x="150" y="423"/>
                    </a:cubicBezTo>
                    <a:cubicBezTo>
                      <a:pt x="148" y="422"/>
                      <a:pt x="149" y="422"/>
                      <a:pt x="149" y="421"/>
                    </a:cubicBezTo>
                    <a:cubicBezTo>
                      <a:pt x="146" y="420"/>
                      <a:pt x="142" y="415"/>
                      <a:pt x="144" y="419"/>
                    </a:cubicBezTo>
                    <a:cubicBezTo>
                      <a:pt x="143" y="418"/>
                      <a:pt x="142" y="417"/>
                      <a:pt x="141" y="416"/>
                    </a:cubicBezTo>
                    <a:cubicBezTo>
                      <a:pt x="143" y="417"/>
                      <a:pt x="142" y="416"/>
                      <a:pt x="143" y="416"/>
                    </a:cubicBezTo>
                    <a:cubicBezTo>
                      <a:pt x="139" y="413"/>
                      <a:pt x="138" y="411"/>
                      <a:pt x="136" y="409"/>
                    </a:cubicBezTo>
                    <a:cubicBezTo>
                      <a:pt x="135" y="409"/>
                      <a:pt x="137" y="411"/>
                      <a:pt x="135" y="410"/>
                    </a:cubicBezTo>
                    <a:cubicBezTo>
                      <a:pt x="135" y="409"/>
                      <a:pt x="134" y="410"/>
                      <a:pt x="133" y="408"/>
                    </a:cubicBezTo>
                    <a:cubicBezTo>
                      <a:pt x="133" y="408"/>
                      <a:pt x="134" y="408"/>
                      <a:pt x="133" y="407"/>
                    </a:cubicBezTo>
                    <a:cubicBezTo>
                      <a:pt x="131" y="405"/>
                      <a:pt x="128" y="403"/>
                      <a:pt x="128" y="402"/>
                    </a:cubicBezTo>
                    <a:cubicBezTo>
                      <a:pt x="129" y="402"/>
                      <a:pt x="131" y="404"/>
                      <a:pt x="131" y="404"/>
                    </a:cubicBezTo>
                    <a:cubicBezTo>
                      <a:pt x="129" y="401"/>
                      <a:pt x="127" y="401"/>
                      <a:pt x="126" y="399"/>
                    </a:cubicBezTo>
                    <a:cubicBezTo>
                      <a:pt x="125" y="400"/>
                      <a:pt x="125" y="400"/>
                      <a:pt x="125" y="400"/>
                    </a:cubicBezTo>
                    <a:cubicBezTo>
                      <a:pt x="123" y="398"/>
                      <a:pt x="121" y="397"/>
                      <a:pt x="122" y="395"/>
                    </a:cubicBezTo>
                    <a:cubicBezTo>
                      <a:pt x="123" y="398"/>
                      <a:pt x="126" y="398"/>
                      <a:pt x="126" y="396"/>
                    </a:cubicBezTo>
                    <a:cubicBezTo>
                      <a:pt x="124" y="395"/>
                      <a:pt x="122" y="393"/>
                      <a:pt x="122" y="392"/>
                    </a:cubicBezTo>
                    <a:cubicBezTo>
                      <a:pt x="120" y="391"/>
                      <a:pt x="122" y="394"/>
                      <a:pt x="121" y="393"/>
                    </a:cubicBezTo>
                    <a:cubicBezTo>
                      <a:pt x="119" y="390"/>
                      <a:pt x="114" y="387"/>
                      <a:pt x="112" y="384"/>
                    </a:cubicBezTo>
                    <a:cubicBezTo>
                      <a:pt x="112" y="385"/>
                      <a:pt x="115" y="387"/>
                      <a:pt x="114" y="387"/>
                    </a:cubicBezTo>
                    <a:cubicBezTo>
                      <a:pt x="112" y="386"/>
                      <a:pt x="110" y="384"/>
                      <a:pt x="109" y="382"/>
                    </a:cubicBezTo>
                    <a:cubicBezTo>
                      <a:pt x="107" y="380"/>
                      <a:pt x="106" y="377"/>
                      <a:pt x="105" y="376"/>
                    </a:cubicBezTo>
                    <a:cubicBezTo>
                      <a:pt x="105" y="377"/>
                      <a:pt x="106" y="379"/>
                      <a:pt x="107" y="380"/>
                    </a:cubicBezTo>
                    <a:cubicBezTo>
                      <a:pt x="104" y="377"/>
                      <a:pt x="103" y="374"/>
                      <a:pt x="100" y="370"/>
                    </a:cubicBezTo>
                    <a:cubicBezTo>
                      <a:pt x="100" y="371"/>
                      <a:pt x="101" y="370"/>
                      <a:pt x="102" y="370"/>
                    </a:cubicBezTo>
                    <a:cubicBezTo>
                      <a:pt x="100" y="367"/>
                      <a:pt x="99" y="368"/>
                      <a:pt x="98" y="367"/>
                    </a:cubicBezTo>
                    <a:cubicBezTo>
                      <a:pt x="99" y="369"/>
                      <a:pt x="99" y="369"/>
                      <a:pt x="100" y="370"/>
                    </a:cubicBezTo>
                    <a:cubicBezTo>
                      <a:pt x="99" y="370"/>
                      <a:pt x="99" y="370"/>
                      <a:pt x="98" y="370"/>
                    </a:cubicBezTo>
                    <a:cubicBezTo>
                      <a:pt x="97" y="367"/>
                      <a:pt x="95" y="363"/>
                      <a:pt x="96" y="361"/>
                    </a:cubicBezTo>
                    <a:cubicBezTo>
                      <a:pt x="94" y="362"/>
                      <a:pt x="96" y="365"/>
                      <a:pt x="97" y="367"/>
                    </a:cubicBezTo>
                    <a:cubicBezTo>
                      <a:pt x="94" y="365"/>
                      <a:pt x="94" y="363"/>
                      <a:pt x="92" y="361"/>
                    </a:cubicBezTo>
                    <a:cubicBezTo>
                      <a:pt x="92" y="362"/>
                      <a:pt x="94" y="364"/>
                      <a:pt x="93" y="364"/>
                    </a:cubicBezTo>
                    <a:cubicBezTo>
                      <a:pt x="95" y="366"/>
                      <a:pt x="97" y="368"/>
                      <a:pt x="99" y="371"/>
                    </a:cubicBezTo>
                    <a:cubicBezTo>
                      <a:pt x="100" y="373"/>
                      <a:pt x="102" y="375"/>
                      <a:pt x="103" y="377"/>
                    </a:cubicBezTo>
                    <a:cubicBezTo>
                      <a:pt x="100" y="373"/>
                      <a:pt x="102" y="376"/>
                      <a:pt x="99" y="375"/>
                    </a:cubicBezTo>
                    <a:cubicBezTo>
                      <a:pt x="98" y="373"/>
                      <a:pt x="97" y="369"/>
                      <a:pt x="96" y="369"/>
                    </a:cubicBezTo>
                    <a:cubicBezTo>
                      <a:pt x="96" y="370"/>
                      <a:pt x="96" y="370"/>
                      <a:pt x="96" y="370"/>
                    </a:cubicBezTo>
                    <a:cubicBezTo>
                      <a:pt x="94" y="369"/>
                      <a:pt x="93" y="364"/>
                      <a:pt x="93" y="365"/>
                    </a:cubicBezTo>
                    <a:cubicBezTo>
                      <a:pt x="93" y="366"/>
                      <a:pt x="93" y="367"/>
                      <a:pt x="93" y="368"/>
                    </a:cubicBezTo>
                    <a:cubicBezTo>
                      <a:pt x="91" y="365"/>
                      <a:pt x="90" y="363"/>
                      <a:pt x="89" y="361"/>
                    </a:cubicBezTo>
                    <a:cubicBezTo>
                      <a:pt x="88" y="359"/>
                      <a:pt x="87" y="358"/>
                      <a:pt x="85" y="357"/>
                    </a:cubicBezTo>
                    <a:cubicBezTo>
                      <a:pt x="86" y="355"/>
                      <a:pt x="79" y="348"/>
                      <a:pt x="80" y="346"/>
                    </a:cubicBezTo>
                    <a:cubicBezTo>
                      <a:pt x="82" y="349"/>
                      <a:pt x="83" y="351"/>
                      <a:pt x="85" y="353"/>
                    </a:cubicBezTo>
                    <a:cubicBezTo>
                      <a:pt x="86" y="355"/>
                      <a:pt x="87" y="357"/>
                      <a:pt x="89" y="359"/>
                    </a:cubicBezTo>
                    <a:cubicBezTo>
                      <a:pt x="89" y="358"/>
                      <a:pt x="90" y="361"/>
                      <a:pt x="91" y="361"/>
                    </a:cubicBezTo>
                    <a:cubicBezTo>
                      <a:pt x="90" y="357"/>
                      <a:pt x="86" y="354"/>
                      <a:pt x="84" y="351"/>
                    </a:cubicBezTo>
                    <a:cubicBezTo>
                      <a:pt x="84" y="351"/>
                      <a:pt x="83" y="350"/>
                      <a:pt x="84" y="350"/>
                    </a:cubicBezTo>
                    <a:cubicBezTo>
                      <a:pt x="85" y="352"/>
                      <a:pt x="86" y="352"/>
                      <a:pt x="87" y="354"/>
                    </a:cubicBezTo>
                    <a:cubicBezTo>
                      <a:pt x="87" y="354"/>
                      <a:pt x="89" y="353"/>
                      <a:pt x="87" y="352"/>
                    </a:cubicBezTo>
                    <a:cubicBezTo>
                      <a:pt x="87" y="352"/>
                      <a:pt x="87" y="353"/>
                      <a:pt x="87" y="353"/>
                    </a:cubicBezTo>
                    <a:cubicBezTo>
                      <a:pt x="86" y="351"/>
                      <a:pt x="85" y="350"/>
                      <a:pt x="84" y="348"/>
                    </a:cubicBezTo>
                    <a:cubicBezTo>
                      <a:pt x="84" y="346"/>
                      <a:pt x="85" y="347"/>
                      <a:pt x="87" y="346"/>
                    </a:cubicBezTo>
                    <a:cubicBezTo>
                      <a:pt x="87" y="347"/>
                      <a:pt x="87" y="347"/>
                      <a:pt x="88" y="348"/>
                    </a:cubicBezTo>
                    <a:cubicBezTo>
                      <a:pt x="89" y="347"/>
                      <a:pt x="92" y="350"/>
                      <a:pt x="94" y="351"/>
                    </a:cubicBezTo>
                    <a:cubicBezTo>
                      <a:pt x="93" y="349"/>
                      <a:pt x="92" y="350"/>
                      <a:pt x="90" y="347"/>
                    </a:cubicBezTo>
                    <a:cubicBezTo>
                      <a:pt x="90" y="346"/>
                      <a:pt x="91" y="347"/>
                      <a:pt x="91" y="346"/>
                    </a:cubicBezTo>
                    <a:cubicBezTo>
                      <a:pt x="90" y="347"/>
                      <a:pt x="89" y="343"/>
                      <a:pt x="88" y="344"/>
                    </a:cubicBezTo>
                    <a:cubicBezTo>
                      <a:pt x="89" y="346"/>
                      <a:pt x="90" y="347"/>
                      <a:pt x="90" y="348"/>
                    </a:cubicBezTo>
                    <a:cubicBezTo>
                      <a:pt x="89" y="347"/>
                      <a:pt x="89" y="347"/>
                      <a:pt x="88" y="347"/>
                    </a:cubicBezTo>
                    <a:cubicBezTo>
                      <a:pt x="87" y="345"/>
                      <a:pt x="88" y="345"/>
                      <a:pt x="87" y="344"/>
                    </a:cubicBezTo>
                    <a:cubicBezTo>
                      <a:pt x="87" y="344"/>
                      <a:pt x="86" y="344"/>
                      <a:pt x="86" y="343"/>
                    </a:cubicBezTo>
                    <a:cubicBezTo>
                      <a:pt x="85" y="344"/>
                      <a:pt x="88" y="345"/>
                      <a:pt x="86" y="346"/>
                    </a:cubicBezTo>
                    <a:cubicBezTo>
                      <a:pt x="83" y="344"/>
                      <a:pt x="83" y="348"/>
                      <a:pt x="80" y="342"/>
                    </a:cubicBezTo>
                    <a:cubicBezTo>
                      <a:pt x="80" y="339"/>
                      <a:pt x="78" y="337"/>
                      <a:pt x="76" y="334"/>
                    </a:cubicBezTo>
                    <a:cubicBezTo>
                      <a:pt x="76" y="334"/>
                      <a:pt x="77" y="334"/>
                      <a:pt x="77" y="334"/>
                    </a:cubicBezTo>
                    <a:cubicBezTo>
                      <a:pt x="77" y="333"/>
                      <a:pt x="74" y="327"/>
                      <a:pt x="73" y="327"/>
                    </a:cubicBezTo>
                    <a:cubicBezTo>
                      <a:pt x="73" y="328"/>
                      <a:pt x="74" y="329"/>
                      <a:pt x="75" y="331"/>
                    </a:cubicBezTo>
                    <a:cubicBezTo>
                      <a:pt x="74" y="331"/>
                      <a:pt x="76" y="333"/>
                      <a:pt x="75" y="333"/>
                    </a:cubicBezTo>
                    <a:cubicBezTo>
                      <a:pt x="72" y="328"/>
                      <a:pt x="72" y="327"/>
                      <a:pt x="73" y="325"/>
                    </a:cubicBezTo>
                    <a:cubicBezTo>
                      <a:pt x="71" y="322"/>
                      <a:pt x="70" y="320"/>
                      <a:pt x="69" y="317"/>
                    </a:cubicBezTo>
                    <a:cubicBezTo>
                      <a:pt x="68" y="314"/>
                      <a:pt x="67" y="311"/>
                      <a:pt x="65" y="307"/>
                    </a:cubicBezTo>
                    <a:cubicBezTo>
                      <a:pt x="64" y="306"/>
                      <a:pt x="65" y="309"/>
                      <a:pt x="64" y="308"/>
                    </a:cubicBezTo>
                    <a:cubicBezTo>
                      <a:pt x="64" y="305"/>
                      <a:pt x="63" y="305"/>
                      <a:pt x="62" y="302"/>
                    </a:cubicBezTo>
                    <a:cubicBezTo>
                      <a:pt x="63" y="302"/>
                      <a:pt x="63" y="302"/>
                      <a:pt x="62" y="301"/>
                    </a:cubicBezTo>
                    <a:cubicBezTo>
                      <a:pt x="61" y="299"/>
                      <a:pt x="62" y="297"/>
                      <a:pt x="60" y="297"/>
                    </a:cubicBezTo>
                    <a:cubicBezTo>
                      <a:pt x="60" y="295"/>
                      <a:pt x="60" y="294"/>
                      <a:pt x="60" y="293"/>
                    </a:cubicBezTo>
                    <a:cubicBezTo>
                      <a:pt x="60" y="293"/>
                      <a:pt x="59" y="293"/>
                      <a:pt x="59" y="293"/>
                    </a:cubicBezTo>
                    <a:cubicBezTo>
                      <a:pt x="59" y="296"/>
                      <a:pt x="60" y="299"/>
                      <a:pt x="59" y="299"/>
                    </a:cubicBezTo>
                    <a:cubicBezTo>
                      <a:pt x="60" y="300"/>
                      <a:pt x="62" y="304"/>
                      <a:pt x="62" y="306"/>
                    </a:cubicBezTo>
                    <a:cubicBezTo>
                      <a:pt x="61" y="305"/>
                      <a:pt x="59" y="301"/>
                      <a:pt x="58" y="297"/>
                    </a:cubicBezTo>
                    <a:cubicBezTo>
                      <a:pt x="57" y="293"/>
                      <a:pt x="57" y="290"/>
                      <a:pt x="59" y="293"/>
                    </a:cubicBezTo>
                    <a:cubicBezTo>
                      <a:pt x="58" y="291"/>
                      <a:pt x="58" y="290"/>
                      <a:pt x="58" y="289"/>
                    </a:cubicBezTo>
                    <a:cubicBezTo>
                      <a:pt x="57" y="289"/>
                      <a:pt x="57" y="289"/>
                      <a:pt x="56" y="289"/>
                    </a:cubicBezTo>
                    <a:cubicBezTo>
                      <a:pt x="57" y="291"/>
                      <a:pt x="56" y="292"/>
                      <a:pt x="56" y="293"/>
                    </a:cubicBezTo>
                    <a:cubicBezTo>
                      <a:pt x="57" y="295"/>
                      <a:pt x="57" y="294"/>
                      <a:pt x="58" y="297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6" y="295"/>
                      <a:pt x="56" y="294"/>
                      <a:pt x="55" y="294"/>
                    </a:cubicBezTo>
                    <a:cubicBezTo>
                      <a:pt x="55" y="297"/>
                      <a:pt x="59" y="298"/>
                      <a:pt x="60" y="303"/>
                    </a:cubicBezTo>
                    <a:cubicBezTo>
                      <a:pt x="58" y="299"/>
                      <a:pt x="59" y="303"/>
                      <a:pt x="58" y="302"/>
                    </a:cubicBezTo>
                    <a:cubicBezTo>
                      <a:pt x="59" y="306"/>
                      <a:pt x="60" y="316"/>
                      <a:pt x="57" y="308"/>
                    </a:cubicBezTo>
                    <a:cubicBezTo>
                      <a:pt x="56" y="308"/>
                      <a:pt x="56" y="310"/>
                      <a:pt x="57" y="311"/>
                    </a:cubicBezTo>
                    <a:cubicBezTo>
                      <a:pt x="58" y="310"/>
                      <a:pt x="58" y="311"/>
                      <a:pt x="59" y="313"/>
                    </a:cubicBezTo>
                    <a:cubicBezTo>
                      <a:pt x="59" y="313"/>
                      <a:pt x="60" y="311"/>
                      <a:pt x="61" y="312"/>
                    </a:cubicBezTo>
                    <a:cubicBezTo>
                      <a:pt x="61" y="314"/>
                      <a:pt x="62" y="317"/>
                      <a:pt x="63" y="318"/>
                    </a:cubicBezTo>
                    <a:cubicBezTo>
                      <a:pt x="65" y="324"/>
                      <a:pt x="68" y="330"/>
                      <a:pt x="71" y="336"/>
                    </a:cubicBezTo>
                    <a:cubicBezTo>
                      <a:pt x="73" y="339"/>
                      <a:pt x="75" y="341"/>
                      <a:pt x="76" y="344"/>
                    </a:cubicBezTo>
                    <a:cubicBezTo>
                      <a:pt x="78" y="347"/>
                      <a:pt x="80" y="350"/>
                      <a:pt x="81" y="353"/>
                    </a:cubicBezTo>
                    <a:cubicBezTo>
                      <a:pt x="80" y="351"/>
                      <a:pt x="80" y="351"/>
                      <a:pt x="78" y="348"/>
                    </a:cubicBezTo>
                    <a:cubicBezTo>
                      <a:pt x="77" y="349"/>
                      <a:pt x="76" y="345"/>
                      <a:pt x="75" y="345"/>
                    </a:cubicBezTo>
                    <a:cubicBezTo>
                      <a:pt x="76" y="347"/>
                      <a:pt x="74" y="343"/>
                      <a:pt x="75" y="346"/>
                    </a:cubicBezTo>
                    <a:cubicBezTo>
                      <a:pt x="73" y="343"/>
                      <a:pt x="72" y="341"/>
                      <a:pt x="71" y="339"/>
                    </a:cubicBezTo>
                    <a:cubicBezTo>
                      <a:pt x="69" y="337"/>
                      <a:pt x="68" y="335"/>
                      <a:pt x="67" y="334"/>
                    </a:cubicBezTo>
                    <a:cubicBezTo>
                      <a:pt x="70" y="339"/>
                      <a:pt x="64" y="333"/>
                      <a:pt x="66" y="336"/>
                    </a:cubicBezTo>
                    <a:cubicBezTo>
                      <a:pt x="69" y="338"/>
                      <a:pt x="71" y="342"/>
                      <a:pt x="72" y="346"/>
                    </a:cubicBezTo>
                    <a:cubicBezTo>
                      <a:pt x="73" y="346"/>
                      <a:pt x="73" y="346"/>
                      <a:pt x="73" y="346"/>
                    </a:cubicBezTo>
                    <a:cubicBezTo>
                      <a:pt x="74" y="349"/>
                      <a:pt x="71" y="345"/>
                      <a:pt x="70" y="344"/>
                    </a:cubicBezTo>
                    <a:cubicBezTo>
                      <a:pt x="71" y="346"/>
                      <a:pt x="72" y="349"/>
                      <a:pt x="73" y="351"/>
                    </a:cubicBezTo>
                    <a:cubicBezTo>
                      <a:pt x="73" y="351"/>
                      <a:pt x="72" y="351"/>
                      <a:pt x="71" y="349"/>
                    </a:cubicBezTo>
                    <a:cubicBezTo>
                      <a:pt x="70" y="347"/>
                      <a:pt x="70" y="347"/>
                      <a:pt x="68" y="345"/>
                    </a:cubicBezTo>
                    <a:cubicBezTo>
                      <a:pt x="69" y="344"/>
                      <a:pt x="69" y="345"/>
                      <a:pt x="70" y="345"/>
                    </a:cubicBezTo>
                    <a:cubicBezTo>
                      <a:pt x="69" y="343"/>
                      <a:pt x="68" y="343"/>
                      <a:pt x="67" y="341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6" y="339"/>
                      <a:pt x="64" y="337"/>
                      <a:pt x="62" y="334"/>
                    </a:cubicBezTo>
                    <a:cubicBezTo>
                      <a:pt x="63" y="336"/>
                      <a:pt x="63" y="339"/>
                      <a:pt x="64" y="341"/>
                    </a:cubicBezTo>
                    <a:cubicBezTo>
                      <a:pt x="65" y="344"/>
                      <a:pt x="66" y="346"/>
                      <a:pt x="67" y="348"/>
                    </a:cubicBezTo>
                    <a:cubicBezTo>
                      <a:pt x="67" y="348"/>
                      <a:pt x="67" y="351"/>
                      <a:pt x="66" y="350"/>
                    </a:cubicBezTo>
                    <a:cubicBezTo>
                      <a:pt x="65" y="346"/>
                      <a:pt x="65" y="346"/>
                      <a:pt x="63" y="343"/>
                    </a:cubicBezTo>
                    <a:cubicBezTo>
                      <a:pt x="63" y="343"/>
                      <a:pt x="64" y="344"/>
                      <a:pt x="64" y="344"/>
                    </a:cubicBezTo>
                    <a:cubicBezTo>
                      <a:pt x="61" y="338"/>
                      <a:pt x="64" y="340"/>
                      <a:pt x="61" y="334"/>
                    </a:cubicBezTo>
                    <a:cubicBezTo>
                      <a:pt x="60" y="333"/>
                      <a:pt x="59" y="333"/>
                      <a:pt x="58" y="332"/>
                    </a:cubicBezTo>
                    <a:cubicBezTo>
                      <a:pt x="59" y="334"/>
                      <a:pt x="57" y="333"/>
                      <a:pt x="57" y="332"/>
                    </a:cubicBezTo>
                    <a:cubicBezTo>
                      <a:pt x="57" y="330"/>
                      <a:pt x="56" y="329"/>
                      <a:pt x="56" y="331"/>
                    </a:cubicBezTo>
                    <a:cubicBezTo>
                      <a:pt x="55" y="328"/>
                      <a:pt x="52" y="323"/>
                      <a:pt x="52" y="320"/>
                    </a:cubicBezTo>
                    <a:cubicBezTo>
                      <a:pt x="53" y="320"/>
                      <a:pt x="54" y="321"/>
                      <a:pt x="54" y="320"/>
                    </a:cubicBezTo>
                    <a:cubicBezTo>
                      <a:pt x="55" y="322"/>
                      <a:pt x="57" y="324"/>
                      <a:pt x="58" y="327"/>
                    </a:cubicBezTo>
                    <a:cubicBezTo>
                      <a:pt x="59" y="329"/>
                      <a:pt x="60" y="332"/>
                      <a:pt x="62" y="334"/>
                    </a:cubicBezTo>
                    <a:cubicBezTo>
                      <a:pt x="62" y="334"/>
                      <a:pt x="62" y="333"/>
                      <a:pt x="62" y="332"/>
                    </a:cubicBezTo>
                    <a:cubicBezTo>
                      <a:pt x="61" y="333"/>
                      <a:pt x="61" y="332"/>
                      <a:pt x="60" y="331"/>
                    </a:cubicBezTo>
                    <a:cubicBezTo>
                      <a:pt x="60" y="330"/>
                      <a:pt x="60" y="330"/>
                      <a:pt x="61" y="330"/>
                    </a:cubicBezTo>
                    <a:cubicBezTo>
                      <a:pt x="60" y="328"/>
                      <a:pt x="59" y="327"/>
                      <a:pt x="60" y="326"/>
                    </a:cubicBezTo>
                    <a:cubicBezTo>
                      <a:pt x="60" y="327"/>
                      <a:pt x="61" y="328"/>
                      <a:pt x="61" y="329"/>
                    </a:cubicBezTo>
                    <a:cubicBezTo>
                      <a:pt x="62" y="328"/>
                      <a:pt x="62" y="327"/>
                      <a:pt x="61" y="325"/>
                    </a:cubicBezTo>
                    <a:cubicBezTo>
                      <a:pt x="61" y="324"/>
                      <a:pt x="60" y="322"/>
                      <a:pt x="60" y="321"/>
                    </a:cubicBezTo>
                    <a:cubicBezTo>
                      <a:pt x="60" y="322"/>
                      <a:pt x="60" y="323"/>
                      <a:pt x="60" y="324"/>
                    </a:cubicBezTo>
                    <a:cubicBezTo>
                      <a:pt x="59" y="323"/>
                      <a:pt x="59" y="323"/>
                      <a:pt x="58" y="322"/>
                    </a:cubicBezTo>
                    <a:cubicBezTo>
                      <a:pt x="57" y="319"/>
                      <a:pt x="59" y="320"/>
                      <a:pt x="59" y="319"/>
                    </a:cubicBezTo>
                    <a:cubicBezTo>
                      <a:pt x="57" y="318"/>
                      <a:pt x="59" y="318"/>
                      <a:pt x="59" y="317"/>
                    </a:cubicBezTo>
                    <a:cubicBezTo>
                      <a:pt x="58" y="317"/>
                      <a:pt x="57" y="317"/>
                      <a:pt x="57" y="315"/>
                    </a:cubicBezTo>
                    <a:cubicBezTo>
                      <a:pt x="57" y="315"/>
                      <a:pt x="58" y="315"/>
                      <a:pt x="57" y="314"/>
                    </a:cubicBezTo>
                    <a:cubicBezTo>
                      <a:pt x="55" y="311"/>
                      <a:pt x="54" y="308"/>
                      <a:pt x="53" y="305"/>
                    </a:cubicBezTo>
                    <a:cubicBezTo>
                      <a:pt x="53" y="302"/>
                      <a:pt x="52" y="299"/>
                      <a:pt x="49" y="295"/>
                    </a:cubicBezTo>
                    <a:cubicBezTo>
                      <a:pt x="50" y="295"/>
                      <a:pt x="49" y="293"/>
                      <a:pt x="49" y="291"/>
                    </a:cubicBezTo>
                    <a:cubicBezTo>
                      <a:pt x="48" y="292"/>
                      <a:pt x="48" y="294"/>
                      <a:pt x="48" y="295"/>
                    </a:cubicBezTo>
                    <a:cubicBezTo>
                      <a:pt x="49" y="298"/>
                      <a:pt x="51" y="304"/>
                      <a:pt x="51" y="306"/>
                    </a:cubicBezTo>
                    <a:cubicBezTo>
                      <a:pt x="50" y="305"/>
                      <a:pt x="49" y="302"/>
                      <a:pt x="49" y="301"/>
                    </a:cubicBezTo>
                    <a:cubicBezTo>
                      <a:pt x="48" y="301"/>
                      <a:pt x="48" y="302"/>
                      <a:pt x="48" y="301"/>
                    </a:cubicBezTo>
                    <a:cubicBezTo>
                      <a:pt x="46" y="297"/>
                      <a:pt x="45" y="292"/>
                      <a:pt x="43" y="288"/>
                    </a:cubicBezTo>
                    <a:cubicBezTo>
                      <a:pt x="41" y="283"/>
                      <a:pt x="40" y="279"/>
                      <a:pt x="40" y="275"/>
                    </a:cubicBezTo>
                    <a:cubicBezTo>
                      <a:pt x="40" y="277"/>
                      <a:pt x="39" y="276"/>
                      <a:pt x="39" y="277"/>
                    </a:cubicBezTo>
                    <a:cubicBezTo>
                      <a:pt x="41" y="280"/>
                      <a:pt x="41" y="283"/>
                      <a:pt x="41" y="286"/>
                    </a:cubicBezTo>
                    <a:cubicBezTo>
                      <a:pt x="42" y="288"/>
                      <a:pt x="44" y="291"/>
                      <a:pt x="45" y="295"/>
                    </a:cubicBezTo>
                    <a:cubicBezTo>
                      <a:pt x="45" y="296"/>
                      <a:pt x="46" y="298"/>
                      <a:pt x="46" y="299"/>
                    </a:cubicBezTo>
                    <a:cubicBezTo>
                      <a:pt x="47" y="301"/>
                      <a:pt x="47" y="302"/>
                      <a:pt x="48" y="303"/>
                    </a:cubicBezTo>
                    <a:cubicBezTo>
                      <a:pt x="47" y="304"/>
                      <a:pt x="49" y="311"/>
                      <a:pt x="47" y="310"/>
                    </a:cubicBezTo>
                    <a:cubicBezTo>
                      <a:pt x="48" y="312"/>
                      <a:pt x="50" y="316"/>
                      <a:pt x="50" y="317"/>
                    </a:cubicBezTo>
                    <a:cubicBezTo>
                      <a:pt x="49" y="315"/>
                      <a:pt x="48" y="315"/>
                      <a:pt x="47" y="314"/>
                    </a:cubicBezTo>
                    <a:cubicBezTo>
                      <a:pt x="48" y="316"/>
                      <a:pt x="48" y="317"/>
                      <a:pt x="49" y="320"/>
                    </a:cubicBezTo>
                    <a:cubicBezTo>
                      <a:pt x="49" y="320"/>
                      <a:pt x="48" y="319"/>
                      <a:pt x="48" y="321"/>
                    </a:cubicBezTo>
                    <a:cubicBezTo>
                      <a:pt x="50" y="324"/>
                      <a:pt x="51" y="327"/>
                      <a:pt x="53" y="330"/>
                    </a:cubicBezTo>
                    <a:cubicBezTo>
                      <a:pt x="54" y="333"/>
                      <a:pt x="56" y="337"/>
                      <a:pt x="56" y="340"/>
                    </a:cubicBezTo>
                    <a:cubicBezTo>
                      <a:pt x="54" y="340"/>
                      <a:pt x="53" y="335"/>
                      <a:pt x="51" y="333"/>
                    </a:cubicBezTo>
                    <a:cubicBezTo>
                      <a:pt x="52" y="335"/>
                      <a:pt x="49" y="329"/>
                      <a:pt x="49" y="330"/>
                    </a:cubicBezTo>
                    <a:cubicBezTo>
                      <a:pt x="50" y="332"/>
                      <a:pt x="48" y="333"/>
                      <a:pt x="47" y="331"/>
                    </a:cubicBezTo>
                    <a:cubicBezTo>
                      <a:pt x="47" y="330"/>
                      <a:pt x="47" y="328"/>
                      <a:pt x="48" y="328"/>
                    </a:cubicBezTo>
                    <a:cubicBezTo>
                      <a:pt x="47" y="326"/>
                      <a:pt x="46" y="325"/>
                      <a:pt x="45" y="325"/>
                    </a:cubicBezTo>
                    <a:cubicBezTo>
                      <a:pt x="48" y="329"/>
                      <a:pt x="44" y="327"/>
                      <a:pt x="45" y="328"/>
                    </a:cubicBezTo>
                    <a:cubicBezTo>
                      <a:pt x="46" y="328"/>
                      <a:pt x="46" y="329"/>
                      <a:pt x="47" y="330"/>
                    </a:cubicBezTo>
                    <a:cubicBezTo>
                      <a:pt x="46" y="330"/>
                      <a:pt x="47" y="331"/>
                      <a:pt x="47" y="332"/>
                    </a:cubicBezTo>
                    <a:cubicBezTo>
                      <a:pt x="48" y="333"/>
                      <a:pt x="49" y="334"/>
                      <a:pt x="50" y="334"/>
                    </a:cubicBezTo>
                    <a:cubicBezTo>
                      <a:pt x="50" y="337"/>
                      <a:pt x="55" y="344"/>
                      <a:pt x="56" y="348"/>
                    </a:cubicBezTo>
                    <a:cubicBezTo>
                      <a:pt x="54" y="346"/>
                      <a:pt x="53" y="345"/>
                      <a:pt x="53" y="343"/>
                    </a:cubicBezTo>
                    <a:cubicBezTo>
                      <a:pt x="51" y="343"/>
                      <a:pt x="50" y="341"/>
                      <a:pt x="48" y="339"/>
                    </a:cubicBezTo>
                    <a:cubicBezTo>
                      <a:pt x="48" y="337"/>
                      <a:pt x="49" y="338"/>
                      <a:pt x="49" y="339"/>
                    </a:cubicBezTo>
                    <a:cubicBezTo>
                      <a:pt x="48" y="337"/>
                      <a:pt x="45" y="335"/>
                      <a:pt x="46" y="332"/>
                    </a:cubicBezTo>
                    <a:cubicBezTo>
                      <a:pt x="46" y="334"/>
                      <a:pt x="49" y="336"/>
                      <a:pt x="48" y="335"/>
                    </a:cubicBezTo>
                    <a:cubicBezTo>
                      <a:pt x="45" y="331"/>
                      <a:pt x="42" y="329"/>
                      <a:pt x="40" y="325"/>
                    </a:cubicBezTo>
                    <a:cubicBezTo>
                      <a:pt x="40" y="325"/>
                      <a:pt x="40" y="326"/>
                      <a:pt x="40" y="326"/>
                    </a:cubicBezTo>
                    <a:cubicBezTo>
                      <a:pt x="36" y="320"/>
                      <a:pt x="32" y="314"/>
                      <a:pt x="32" y="310"/>
                    </a:cubicBezTo>
                    <a:cubicBezTo>
                      <a:pt x="32" y="308"/>
                      <a:pt x="31" y="307"/>
                      <a:pt x="30" y="305"/>
                    </a:cubicBezTo>
                    <a:cubicBezTo>
                      <a:pt x="30" y="303"/>
                      <a:pt x="29" y="302"/>
                      <a:pt x="29" y="301"/>
                    </a:cubicBezTo>
                    <a:cubicBezTo>
                      <a:pt x="29" y="304"/>
                      <a:pt x="28" y="305"/>
                      <a:pt x="29" y="307"/>
                    </a:cubicBezTo>
                    <a:cubicBezTo>
                      <a:pt x="28" y="304"/>
                      <a:pt x="27" y="303"/>
                      <a:pt x="25" y="302"/>
                    </a:cubicBezTo>
                    <a:cubicBezTo>
                      <a:pt x="26" y="300"/>
                      <a:pt x="24" y="296"/>
                      <a:pt x="24" y="294"/>
                    </a:cubicBezTo>
                    <a:cubicBezTo>
                      <a:pt x="24" y="293"/>
                      <a:pt x="25" y="298"/>
                      <a:pt x="25" y="297"/>
                    </a:cubicBezTo>
                    <a:cubicBezTo>
                      <a:pt x="25" y="295"/>
                      <a:pt x="25" y="292"/>
                      <a:pt x="24" y="290"/>
                    </a:cubicBezTo>
                    <a:cubicBezTo>
                      <a:pt x="23" y="287"/>
                      <a:pt x="23" y="284"/>
                      <a:pt x="22" y="282"/>
                    </a:cubicBezTo>
                    <a:cubicBezTo>
                      <a:pt x="21" y="279"/>
                      <a:pt x="20" y="276"/>
                      <a:pt x="20" y="273"/>
                    </a:cubicBezTo>
                    <a:cubicBezTo>
                      <a:pt x="19" y="271"/>
                      <a:pt x="19" y="268"/>
                      <a:pt x="19" y="266"/>
                    </a:cubicBezTo>
                    <a:cubicBezTo>
                      <a:pt x="20" y="267"/>
                      <a:pt x="20" y="273"/>
                      <a:pt x="21" y="274"/>
                    </a:cubicBezTo>
                    <a:cubicBezTo>
                      <a:pt x="21" y="270"/>
                      <a:pt x="20" y="267"/>
                      <a:pt x="20" y="262"/>
                    </a:cubicBezTo>
                    <a:cubicBezTo>
                      <a:pt x="21" y="261"/>
                      <a:pt x="21" y="263"/>
                      <a:pt x="22" y="266"/>
                    </a:cubicBezTo>
                    <a:cubicBezTo>
                      <a:pt x="20" y="266"/>
                      <a:pt x="24" y="276"/>
                      <a:pt x="21" y="274"/>
                    </a:cubicBezTo>
                    <a:cubicBezTo>
                      <a:pt x="22" y="277"/>
                      <a:pt x="24" y="282"/>
                      <a:pt x="24" y="285"/>
                    </a:cubicBezTo>
                    <a:cubicBezTo>
                      <a:pt x="24" y="286"/>
                      <a:pt x="25" y="285"/>
                      <a:pt x="25" y="287"/>
                    </a:cubicBezTo>
                    <a:cubicBezTo>
                      <a:pt x="25" y="288"/>
                      <a:pt x="24" y="287"/>
                      <a:pt x="24" y="286"/>
                    </a:cubicBezTo>
                    <a:cubicBezTo>
                      <a:pt x="25" y="288"/>
                      <a:pt x="27" y="293"/>
                      <a:pt x="28" y="297"/>
                    </a:cubicBezTo>
                    <a:cubicBezTo>
                      <a:pt x="29" y="299"/>
                      <a:pt x="30" y="302"/>
                      <a:pt x="31" y="304"/>
                    </a:cubicBezTo>
                    <a:cubicBezTo>
                      <a:pt x="32" y="306"/>
                      <a:pt x="33" y="308"/>
                      <a:pt x="33" y="309"/>
                    </a:cubicBezTo>
                    <a:cubicBezTo>
                      <a:pt x="33" y="309"/>
                      <a:pt x="33" y="310"/>
                      <a:pt x="33" y="311"/>
                    </a:cubicBezTo>
                    <a:cubicBezTo>
                      <a:pt x="34" y="311"/>
                      <a:pt x="35" y="313"/>
                      <a:pt x="35" y="313"/>
                    </a:cubicBezTo>
                    <a:cubicBezTo>
                      <a:pt x="34" y="310"/>
                      <a:pt x="35" y="310"/>
                      <a:pt x="35" y="309"/>
                    </a:cubicBezTo>
                    <a:cubicBezTo>
                      <a:pt x="34" y="309"/>
                      <a:pt x="32" y="306"/>
                      <a:pt x="33" y="305"/>
                    </a:cubicBezTo>
                    <a:cubicBezTo>
                      <a:pt x="33" y="304"/>
                      <a:pt x="34" y="307"/>
                      <a:pt x="34" y="306"/>
                    </a:cubicBezTo>
                    <a:cubicBezTo>
                      <a:pt x="34" y="306"/>
                      <a:pt x="34" y="305"/>
                      <a:pt x="34" y="305"/>
                    </a:cubicBezTo>
                    <a:cubicBezTo>
                      <a:pt x="34" y="305"/>
                      <a:pt x="35" y="306"/>
                      <a:pt x="35" y="306"/>
                    </a:cubicBezTo>
                    <a:cubicBezTo>
                      <a:pt x="34" y="303"/>
                      <a:pt x="31" y="299"/>
                      <a:pt x="31" y="297"/>
                    </a:cubicBezTo>
                    <a:cubicBezTo>
                      <a:pt x="32" y="300"/>
                      <a:pt x="33" y="298"/>
                      <a:pt x="33" y="299"/>
                    </a:cubicBezTo>
                    <a:cubicBezTo>
                      <a:pt x="34" y="303"/>
                      <a:pt x="37" y="308"/>
                      <a:pt x="38" y="309"/>
                    </a:cubicBezTo>
                    <a:cubicBezTo>
                      <a:pt x="36" y="304"/>
                      <a:pt x="38" y="304"/>
                      <a:pt x="37" y="301"/>
                    </a:cubicBezTo>
                    <a:cubicBezTo>
                      <a:pt x="38" y="304"/>
                      <a:pt x="37" y="303"/>
                      <a:pt x="38" y="305"/>
                    </a:cubicBezTo>
                    <a:cubicBezTo>
                      <a:pt x="40" y="305"/>
                      <a:pt x="39" y="303"/>
                      <a:pt x="39" y="300"/>
                    </a:cubicBezTo>
                    <a:cubicBezTo>
                      <a:pt x="40" y="302"/>
                      <a:pt x="40" y="301"/>
                      <a:pt x="41" y="302"/>
                    </a:cubicBezTo>
                    <a:cubicBezTo>
                      <a:pt x="40" y="300"/>
                      <a:pt x="39" y="296"/>
                      <a:pt x="41" y="298"/>
                    </a:cubicBezTo>
                    <a:cubicBezTo>
                      <a:pt x="40" y="295"/>
                      <a:pt x="38" y="292"/>
                      <a:pt x="39" y="291"/>
                    </a:cubicBezTo>
                    <a:cubicBezTo>
                      <a:pt x="40" y="293"/>
                      <a:pt x="41" y="298"/>
                      <a:pt x="42" y="297"/>
                    </a:cubicBezTo>
                    <a:cubicBezTo>
                      <a:pt x="39" y="291"/>
                      <a:pt x="38" y="286"/>
                      <a:pt x="38" y="281"/>
                    </a:cubicBezTo>
                    <a:cubicBezTo>
                      <a:pt x="38" y="276"/>
                      <a:pt x="38" y="272"/>
                      <a:pt x="35" y="266"/>
                    </a:cubicBezTo>
                    <a:cubicBezTo>
                      <a:pt x="37" y="266"/>
                      <a:pt x="36" y="264"/>
                      <a:pt x="36" y="262"/>
                    </a:cubicBezTo>
                    <a:cubicBezTo>
                      <a:pt x="37" y="263"/>
                      <a:pt x="39" y="265"/>
                      <a:pt x="40" y="266"/>
                    </a:cubicBezTo>
                    <a:cubicBezTo>
                      <a:pt x="40" y="268"/>
                      <a:pt x="40" y="268"/>
                      <a:pt x="41" y="270"/>
                    </a:cubicBezTo>
                    <a:cubicBezTo>
                      <a:pt x="41" y="272"/>
                      <a:pt x="40" y="270"/>
                      <a:pt x="40" y="273"/>
                    </a:cubicBezTo>
                    <a:cubicBezTo>
                      <a:pt x="41" y="272"/>
                      <a:pt x="41" y="272"/>
                      <a:pt x="41" y="271"/>
                    </a:cubicBezTo>
                    <a:cubicBezTo>
                      <a:pt x="42" y="275"/>
                      <a:pt x="42" y="276"/>
                      <a:pt x="43" y="281"/>
                    </a:cubicBezTo>
                    <a:cubicBezTo>
                      <a:pt x="45" y="282"/>
                      <a:pt x="45" y="284"/>
                      <a:pt x="46" y="282"/>
                    </a:cubicBezTo>
                    <a:cubicBezTo>
                      <a:pt x="44" y="278"/>
                      <a:pt x="45" y="275"/>
                      <a:pt x="42" y="271"/>
                    </a:cubicBezTo>
                    <a:cubicBezTo>
                      <a:pt x="43" y="273"/>
                      <a:pt x="44" y="268"/>
                      <a:pt x="42" y="267"/>
                    </a:cubicBezTo>
                    <a:cubicBezTo>
                      <a:pt x="43" y="268"/>
                      <a:pt x="43" y="270"/>
                      <a:pt x="43" y="270"/>
                    </a:cubicBezTo>
                    <a:cubicBezTo>
                      <a:pt x="42" y="270"/>
                      <a:pt x="42" y="271"/>
                      <a:pt x="42" y="270"/>
                    </a:cubicBezTo>
                    <a:cubicBezTo>
                      <a:pt x="41" y="267"/>
                      <a:pt x="40" y="265"/>
                      <a:pt x="41" y="264"/>
                    </a:cubicBezTo>
                    <a:cubicBezTo>
                      <a:pt x="41" y="265"/>
                      <a:pt x="41" y="267"/>
                      <a:pt x="42" y="267"/>
                    </a:cubicBezTo>
                    <a:cubicBezTo>
                      <a:pt x="41" y="265"/>
                      <a:pt x="42" y="267"/>
                      <a:pt x="42" y="265"/>
                    </a:cubicBezTo>
                    <a:cubicBezTo>
                      <a:pt x="41" y="263"/>
                      <a:pt x="40" y="257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8"/>
                      <a:pt x="44" y="259"/>
                      <a:pt x="42" y="258"/>
                    </a:cubicBezTo>
                    <a:cubicBezTo>
                      <a:pt x="42" y="253"/>
                      <a:pt x="39" y="251"/>
                      <a:pt x="38" y="251"/>
                    </a:cubicBezTo>
                    <a:cubicBezTo>
                      <a:pt x="37" y="249"/>
                      <a:pt x="39" y="249"/>
                      <a:pt x="39" y="248"/>
                    </a:cubicBezTo>
                    <a:cubicBezTo>
                      <a:pt x="37" y="248"/>
                      <a:pt x="37" y="244"/>
                      <a:pt x="35" y="243"/>
                    </a:cubicBezTo>
                    <a:cubicBezTo>
                      <a:pt x="36" y="244"/>
                      <a:pt x="35" y="246"/>
                      <a:pt x="34" y="244"/>
                    </a:cubicBezTo>
                    <a:cubicBezTo>
                      <a:pt x="34" y="242"/>
                      <a:pt x="34" y="238"/>
                      <a:pt x="33" y="235"/>
                    </a:cubicBezTo>
                    <a:cubicBezTo>
                      <a:pt x="33" y="232"/>
                      <a:pt x="33" y="228"/>
                      <a:pt x="33" y="227"/>
                    </a:cubicBezTo>
                    <a:cubicBezTo>
                      <a:pt x="34" y="227"/>
                      <a:pt x="34" y="229"/>
                      <a:pt x="34" y="226"/>
                    </a:cubicBezTo>
                    <a:cubicBezTo>
                      <a:pt x="32" y="226"/>
                      <a:pt x="34" y="220"/>
                      <a:pt x="33" y="218"/>
                    </a:cubicBezTo>
                    <a:cubicBezTo>
                      <a:pt x="32" y="218"/>
                      <a:pt x="33" y="221"/>
                      <a:pt x="32" y="221"/>
                    </a:cubicBezTo>
                    <a:cubicBezTo>
                      <a:pt x="32" y="217"/>
                      <a:pt x="30" y="218"/>
                      <a:pt x="30" y="216"/>
                    </a:cubicBezTo>
                    <a:cubicBezTo>
                      <a:pt x="31" y="212"/>
                      <a:pt x="30" y="203"/>
                      <a:pt x="30" y="200"/>
                    </a:cubicBezTo>
                    <a:cubicBezTo>
                      <a:pt x="29" y="201"/>
                      <a:pt x="30" y="204"/>
                      <a:pt x="29" y="205"/>
                    </a:cubicBezTo>
                    <a:cubicBezTo>
                      <a:pt x="28" y="204"/>
                      <a:pt x="27" y="205"/>
                      <a:pt x="26" y="204"/>
                    </a:cubicBezTo>
                    <a:cubicBezTo>
                      <a:pt x="27" y="202"/>
                      <a:pt x="26" y="198"/>
                      <a:pt x="26" y="197"/>
                    </a:cubicBezTo>
                    <a:cubicBezTo>
                      <a:pt x="25" y="200"/>
                      <a:pt x="25" y="201"/>
                      <a:pt x="24" y="198"/>
                    </a:cubicBezTo>
                    <a:cubicBezTo>
                      <a:pt x="24" y="201"/>
                      <a:pt x="24" y="204"/>
                      <a:pt x="25" y="206"/>
                    </a:cubicBezTo>
                    <a:cubicBezTo>
                      <a:pt x="25" y="209"/>
                      <a:pt x="25" y="211"/>
                      <a:pt x="25" y="215"/>
                    </a:cubicBezTo>
                    <a:cubicBezTo>
                      <a:pt x="26" y="215"/>
                      <a:pt x="26" y="215"/>
                      <a:pt x="26" y="216"/>
                    </a:cubicBezTo>
                    <a:cubicBezTo>
                      <a:pt x="26" y="216"/>
                      <a:pt x="27" y="219"/>
                      <a:pt x="26" y="220"/>
                    </a:cubicBezTo>
                    <a:cubicBezTo>
                      <a:pt x="25" y="220"/>
                      <a:pt x="25" y="215"/>
                      <a:pt x="24" y="216"/>
                    </a:cubicBezTo>
                    <a:cubicBezTo>
                      <a:pt x="24" y="218"/>
                      <a:pt x="26" y="225"/>
                      <a:pt x="24" y="224"/>
                    </a:cubicBezTo>
                    <a:cubicBezTo>
                      <a:pt x="25" y="225"/>
                      <a:pt x="25" y="227"/>
                      <a:pt x="25" y="228"/>
                    </a:cubicBezTo>
                    <a:cubicBezTo>
                      <a:pt x="27" y="227"/>
                      <a:pt x="27" y="237"/>
                      <a:pt x="25" y="235"/>
                    </a:cubicBezTo>
                    <a:cubicBezTo>
                      <a:pt x="25" y="237"/>
                      <a:pt x="26" y="239"/>
                      <a:pt x="26" y="241"/>
                    </a:cubicBezTo>
                    <a:cubicBezTo>
                      <a:pt x="26" y="243"/>
                      <a:pt x="26" y="244"/>
                      <a:pt x="25" y="245"/>
                    </a:cubicBezTo>
                    <a:cubicBezTo>
                      <a:pt x="25" y="240"/>
                      <a:pt x="24" y="236"/>
                      <a:pt x="23" y="232"/>
                    </a:cubicBezTo>
                    <a:cubicBezTo>
                      <a:pt x="23" y="234"/>
                      <a:pt x="22" y="234"/>
                      <a:pt x="23" y="236"/>
                    </a:cubicBezTo>
                    <a:cubicBezTo>
                      <a:pt x="24" y="236"/>
                      <a:pt x="24" y="238"/>
                      <a:pt x="24" y="239"/>
                    </a:cubicBezTo>
                    <a:cubicBezTo>
                      <a:pt x="24" y="239"/>
                      <a:pt x="24" y="242"/>
                      <a:pt x="24" y="243"/>
                    </a:cubicBezTo>
                    <a:cubicBezTo>
                      <a:pt x="23" y="242"/>
                      <a:pt x="23" y="244"/>
                      <a:pt x="23" y="245"/>
                    </a:cubicBezTo>
                    <a:cubicBezTo>
                      <a:pt x="21" y="241"/>
                      <a:pt x="22" y="237"/>
                      <a:pt x="22" y="234"/>
                    </a:cubicBezTo>
                    <a:cubicBezTo>
                      <a:pt x="21" y="234"/>
                      <a:pt x="22" y="238"/>
                      <a:pt x="21" y="239"/>
                    </a:cubicBezTo>
                    <a:cubicBezTo>
                      <a:pt x="21" y="239"/>
                      <a:pt x="21" y="237"/>
                      <a:pt x="20" y="237"/>
                    </a:cubicBezTo>
                    <a:cubicBezTo>
                      <a:pt x="20" y="238"/>
                      <a:pt x="21" y="242"/>
                      <a:pt x="21" y="243"/>
                    </a:cubicBezTo>
                    <a:cubicBezTo>
                      <a:pt x="20" y="241"/>
                      <a:pt x="20" y="238"/>
                      <a:pt x="19" y="238"/>
                    </a:cubicBezTo>
                    <a:cubicBezTo>
                      <a:pt x="19" y="235"/>
                      <a:pt x="19" y="233"/>
                      <a:pt x="19" y="230"/>
                    </a:cubicBezTo>
                    <a:cubicBezTo>
                      <a:pt x="18" y="232"/>
                      <a:pt x="17" y="227"/>
                      <a:pt x="16" y="227"/>
                    </a:cubicBezTo>
                    <a:cubicBezTo>
                      <a:pt x="17" y="230"/>
                      <a:pt x="19" y="235"/>
                      <a:pt x="18" y="239"/>
                    </a:cubicBezTo>
                    <a:cubicBezTo>
                      <a:pt x="18" y="243"/>
                      <a:pt x="20" y="249"/>
                      <a:pt x="19" y="252"/>
                    </a:cubicBezTo>
                    <a:cubicBezTo>
                      <a:pt x="19" y="250"/>
                      <a:pt x="18" y="248"/>
                      <a:pt x="17" y="247"/>
                    </a:cubicBezTo>
                    <a:cubicBezTo>
                      <a:pt x="16" y="250"/>
                      <a:pt x="19" y="253"/>
                      <a:pt x="18" y="256"/>
                    </a:cubicBezTo>
                    <a:cubicBezTo>
                      <a:pt x="18" y="255"/>
                      <a:pt x="18" y="254"/>
                      <a:pt x="18" y="255"/>
                    </a:cubicBezTo>
                    <a:cubicBezTo>
                      <a:pt x="18" y="257"/>
                      <a:pt x="19" y="257"/>
                      <a:pt x="19" y="258"/>
                    </a:cubicBezTo>
                    <a:cubicBezTo>
                      <a:pt x="19" y="260"/>
                      <a:pt x="19" y="263"/>
                      <a:pt x="18" y="261"/>
                    </a:cubicBezTo>
                    <a:cubicBezTo>
                      <a:pt x="17" y="251"/>
                      <a:pt x="14" y="242"/>
                      <a:pt x="15" y="232"/>
                    </a:cubicBezTo>
                    <a:cubicBezTo>
                      <a:pt x="16" y="238"/>
                      <a:pt x="15" y="245"/>
                      <a:pt x="17" y="247"/>
                    </a:cubicBezTo>
                    <a:cubicBezTo>
                      <a:pt x="16" y="244"/>
                      <a:pt x="17" y="242"/>
                      <a:pt x="16" y="240"/>
                    </a:cubicBezTo>
                    <a:cubicBezTo>
                      <a:pt x="16" y="237"/>
                      <a:pt x="17" y="236"/>
                      <a:pt x="16" y="233"/>
                    </a:cubicBezTo>
                    <a:cubicBezTo>
                      <a:pt x="17" y="236"/>
                      <a:pt x="16" y="234"/>
                      <a:pt x="15" y="233"/>
                    </a:cubicBezTo>
                    <a:cubicBezTo>
                      <a:pt x="15" y="231"/>
                      <a:pt x="15" y="231"/>
                      <a:pt x="15" y="227"/>
                    </a:cubicBezTo>
                    <a:cubicBezTo>
                      <a:pt x="14" y="227"/>
                      <a:pt x="14" y="220"/>
                      <a:pt x="12" y="220"/>
                    </a:cubicBezTo>
                    <a:cubicBezTo>
                      <a:pt x="14" y="228"/>
                      <a:pt x="14" y="236"/>
                      <a:pt x="13" y="243"/>
                    </a:cubicBezTo>
                    <a:cubicBezTo>
                      <a:pt x="14" y="245"/>
                      <a:pt x="14" y="241"/>
                      <a:pt x="15" y="243"/>
                    </a:cubicBezTo>
                    <a:cubicBezTo>
                      <a:pt x="15" y="244"/>
                      <a:pt x="15" y="245"/>
                      <a:pt x="14" y="246"/>
                    </a:cubicBezTo>
                    <a:cubicBezTo>
                      <a:pt x="12" y="244"/>
                      <a:pt x="13" y="247"/>
                      <a:pt x="12" y="249"/>
                    </a:cubicBezTo>
                    <a:cubicBezTo>
                      <a:pt x="11" y="245"/>
                      <a:pt x="13" y="246"/>
                      <a:pt x="12" y="243"/>
                    </a:cubicBezTo>
                    <a:cubicBezTo>
                      <a:pt x="12" y="241"/>
                      <a:pt x="10" y="238"/>
                      <a:pt x="11" y="237"/>
                    </a:cubicBezTo>
                    <a:cubicBezTo>
                      <a:pt x="11" y="237"/>
                      <a:pt x="11" y="238"/>
                      <a:pt x="12" y="238"/>
                    </a:cubicBezTo>
                    <a:cubicBezTo>
                      <a:pt x="12" y="237"/>
                      <a:pt x="12" y="236"/>
                      <a:pt x="12" y="235"/>
                    </a:cubicBezTo>
                    <a:cubicBezTo>
                      <a:pt x="11" y="236"/>
                      <a:pt x="11" y="235"/>
                      <a:pt x="10" y="234"/>
                    </a:cubicBezTo>
                    <a:cubicBezTo>
                      <a:pt x="12" y="233"/>
                      <a:pt x="12" y="231"/>
                      <a:pt x="12" y="227"/>
                    </a:cubicBezTo>
                    <a:cubicBezTo>
                      <a:pt x="12" y="227"/>
                      <a:pt x="11" y="228"/>
                      <a:pt x="11" y="227"/>
                    </a:cubicBezTo>
                    <a:cubicBezTo>
                      <a:pt x="12" y="224"/>
                      <a:pt x="11" y="220"/>
                      <a:pt x="12" y="217"/>
                    </a:cubicBezTo>
                    <a:cubicBezTo>
                      <a:pt x="11" y="216"/>
                      <a:pt x="12" y="213"/>
                      <a:pt x="11" y="211"/>
                    </a:cubicBezTo>
                    <a:cubicBezTo>
                      <a:pt x="12" y="211"/>
                      <a:pt x="10" y="204"/>
                      <a:pt x="12" y="203"/>
                    </a:cubicBezTo>
                    <a:cubicBezTo>
                      <a:pt x="11" y="203"/>
                      <a:pt x="11" y="203"/>
                      <a:pt x="11" y="202"/>
                    </a:cubicBezTo>
                    <a:cubicBezTo>
                      <a:pt x="8" y="201"/>
                      <a:pt x="11" y="213"/>
                      <a:pt x="9" y="215"/>
                    </a:cubicBezTo>
                    <a:cubicBezTo>
                      <a:pt x="9" y="211"/>
                      <a:pt x="8" y="212"/>
                      <a:pt x="8" y="215"/>
                    </a:cubicBezTo>
                    <a:cubicBezTo>
                      <a:pt x="7" y="212"/>
                      <a:pt x="8" y="208"/>
                      <a:pt x="8" y="206"/>
                    </a:cubicBezTo>
                    <a:cubicBezTo>
                      <a:pt x="9" y="203"/>
                      <a:pt x="9" y="201"/>
                      <a:pt x="8" y="201"/>
                    </a:cubicBezTo>
                    <a:cubicBezTo>
                      <a:pt x="8" y="199"/>
                      <a:pt x="10" y="193"/>
                      <a:pt x="9" y="194"/>
                    </a:cubicBezTo>
                    <a:cubicBezTo>
                      <a:pt x="9" y="198"/>
                      <a:pt x="9" y="195"/>
                      <a:pt x="8" y="195"/>
                    </a:cubicBezTo>
                    <a:cubicBezTo>
                      <a:pt x="7" y="196"/>
                      <a:pt x="8" y="200"/>
                      <a:pt x="7" y="202"/>
                    </a:cubicBezTo>
                    <a:cubicBezTo>
                      <a:pt x="7" y="202"/>
                      <a:pt x="7" y="196"/>
                      <a:pt x="7" y="199"/>
                    </a:cubicBezTo>
                    <a:cubicBezTo>
                      <a:pt x="7" y="202"/>
                      <a:pt x="7" y="202"/>
                      <a:pt x="8" y="204"/>
                    </a:cubicBezTo>
                    <a:cubicBezTo>
                      <a:pt x="7" y="205"/>
                      <a:pt x="6" y="206"/>
                      <a:pt x="6" y="207"/>
                    </a:cubicBezTo>
                    <a:cubicBezTo>
                      <a:pt x="6" y="208"/>
                      <a:pt x="8" y="206"/>
                      <a:pt x="7" y="209"/>
                    </a:cubicBezTo>
                    <a:cubicBezTo>
                      <a:pt x="4" y="211"/>
                      <a:pt x="7" y="221"/>
                      <a:pt x="6" y="226"/>
                    </a:cubicBezTo>
                    <a:cubicBezTo>
                      <a:pt x="5" y="220"/>
                      <a:pt x="4" y="215"/>
                      <a:pt x="4" y="210"/>
                    </a:cubicBezTo>
                    <a:cubicBezTo>
                      <a:pt x="4" y="205"/>
                      <a:pt x="4" y="200"/>
                      <a:pt x="4" y="196"/>
                    </a:cubicBezTo>
                    <a:cubicBezTo>
                      <a:pt x="4" y="197"/>
                      <a:pt x="3" y="197"/>
                      <a:pt x="3" y="196"/>
                    </a:cubicBezTo>
                    <a:cubicBezTo>
                      <a:pt x="3" y="195"/>
                      <a:pt x="3" y="194"/>
                      <a:pt x="3" y="194"/>
                    </a:cubicBezTo>
                    <a:cubicBezTo>
                      <a:pt x="4" y="194"/>
                      <a:pt x="5" y="193"/>
                      <a:pt x="5" y="192"/>
                    </a:cubicBezTo>
                    <a:cubicBezTo>
                      <a:pt x="4" y="189"/>
                      <a:pt x="6" y="189"/>
                      <a:pt x="6" y="186"/>
                    </a:cubicBezTo>
                    <a:cubicBezTo>
                      <a:pt x="5" y="180"/>
                      <a:pt x="7" y="164"/>
                      <a:pt x="8" y="159"/>
                    </a:cubicBezTo>
                    <a:cubicBezTo>
                      <a:pt x="9" y="157"/>
                      <a:pt x="9" y="153"/>
                      <a:pt x="10" y="148"/>
                    </a:cubicBezTo>
                    <a:cubicBezTo>
                      <a:pt x="10" y="144"/>
                      <a:pt x="12" y="139"/>
                      <a:pt x="13" y="137"/>
                    </a:cubicBezTo>
                    <a:cubicBezTo>
                      <a:pt x="13" y="137"/>
                      <a:pt x="12" y="138"/>
                      <a:pt x="12" y="137"/>
                    </a:cubicBezTo>
                    <a:cubicBezTo>
                      <a:pt x="12" y="135"/>
                      <a:pt x="13" y="131"/>
                      <a:pt x="14" y="127"/>
                    </a:cubicBezTo>
                    <a:cubicBezTo>
                      <a:pt x="16" y="124"/>
                      <a:pt x="16" y="121"/>
                      <a:pt x="16" y="121"/>
                    </a:cubicBezTo>
                    <a:cubicBezTo>
                      <a:pt x="16" y="120"/>
                      <a:pt x="15" y="121"/>
                      <a:pt x="15" y="120"/>
                    </a:cubicBezTo>
                    <a:cubicBezTo>
                      <a:pt x="16" y="118"/>
                      <a:pt x="17" y="118"/>
                      <a:pt x="18" y="117"/>
                    </a:cubicBezTo>
                    <a:cubicBezTo>
                      <a:pt x="16" y="113"/>
                      <a:pt x="21" y="108"/>
                      <a:pt x="21" y="103"/>
                    </a:cubicBezTo>
                    <a:cubicBezTo>
                      <a:pt x="19" y="103"/>
                      <a:pt x="20" y="106"/>
                      <a:pt x="20" y="106"/>
                    </a:cubicBezTo>
                    <a:close/>
                    <a:moveTo>
                      <a:pt x="24" y="291"/>
                    </a:moveTo>
                    <a:cubicBezTo>
                      <a:pt x="23" y="293"/>
                      <a:pt x="21" y="285"/>
                      <a:pt x="21" y="288"/>
                    </a:cubicBezTo>
                    <a:cubicBezTo>
                      <a:pt x="20" y="287"/>
                      <a:pt x="21" y="286"/>
                      <a:pt x="21" y="285"/>
                    </a:cubicBezTo>
                    <a:cubicBezTo>
                      <a:pt x="22" y="285"/>
                      <a:pt x="23" y="289"/>
                      <a:pt x="24" y="291"/>
                    </a:cubicBezTo>
                    <a:close/>
                    <a:moveTo>
                      <a:pt x="78" y="356"/>
                    </a:moveTo>
                    <a:cubicBezTo>
                      <a:pt x="79" y="358"/>
                      <a:pt x="80" y="360"/>
                      <a:pt x="81" y="361"/>
                    </a:cubicBezTo>
                    <a:cubicBezTo>
                      <a:pt x="81" y="362"/>
                      <a:pt x="78" y="359"/>
                      <a:pt x="76" y="356"/>
                    </a:cubicBezTo>
                    <a:cubicBezTo>
                      <a:pt x="77" y="360"/>
                      <a:pt x="82" y="364"/>
                      <a:pt x="84" y="367"/>
                    </a:cubicBezTo>
                    <a:cubicBezTo>
                      <a:pt x="84" y="368"/>
                      <a:pt x="83" y="367"/>
                      <a:pt x="83" y="368"/>
                    </a:cubicBezTo>
                    <a:cubicBezTo>
                      <a:pt x="82" y="368"/>
                      <a:pt x="82" y="365"/>
                      <a:pt x="83" y="366"/>
                    </a:cubicBezTo>
                    <a:cubicBezTo>
                      <a:pt x="81" y="366"/>
                      <a:pt x="78" y="359"/>
                      <a:pt x="76" y="361"/>
                    </a:cubicBezTo>
                    <a:cubicBezTo>
                      <a:pt x="76" y="359"/>
                      <a:pt x="74" y="357"/>
                      <a:pt x="73" y="354"/>
                    </a:cubicBezTo>
                    <a:cubicBezTo>
                      <a:pt x="72" y="354"/>
                      <a:pt x="70" y="351"/>
                      <a:pt x="69" y="349"/>
                    </a:cubicBezTo>
                    <a:cubicBezTo>
                      <a:pt x="72" y="351"/>
                      <a:pt x="74" y="355"/>
                      <a:pt x="78" y="356"/>
                    </a:cubicBezTo>
                    <a:close/>
                    <a:moveTo>
                      <a:pt x="61" y="305"/>
                    </a:moveTo>
                    <a:cubicBezTo>
                      <a:pt x="62" y="308"/>
                      <a:pt x="62" y="308"/>
                      <a:pt x="64" y="312"/>
                    </a:cubicBezTo>
                    <a:cubicBezTo>
                      <a:pt x="62" y="311"/>
                      <a:pt x="62" y="310"/>
                      <a:pt x="62" y="313"/>
                    </a:cubicBezTo>
                    <a:cubicBezTo>
                      <a:pt x="61" y="313"/>
                      <a:pt x="62" y="312"/>
                      <a:pt x="60" y="310"/>
                    </a:cubicBezTo>
                    <a:cubicBezTo>
                      <a:pt x="61" y="309"/>
                      <a:pt x="61" y="308"/>
                      <a:pt x="60" y="305"/>
                    </a:cubicBezTo>
                    <a:cubicBezTo>
                      <a:pt x="60" y="305"/>
                      <a:pt x="61" y="305"/>
                      <a:pt x="61" y="305"/>
                    </a:cubicBezTo>
                    <a:close/>
                    <a:moveTo>
                      <a:pt x="98" y="374"/>
                    </a:moveTo>
                    <a:cubicBezTo>
                      <a:pt x="96" y="372"/>
                      <a:pt x="95" y="371"/>
                      <a:pt x="93" y="368"/>
                    </a:cubicBezTo>
                    <a:cubicBezTo>
                      <a:pt x="95" y="369"/>
                      <a:pt x="99" y="373"/>
                      <a:pt x="98" y="374"/>
                    </a:cubicBezTo>
                    <a:close/>
                    <a:moveTo>
                      <a:pt x="241" y="468"/>
                    </a:moveTo>
                    <a:cubicBezTo>
                      <a:pt x="240" y="469"/>
                      <a:pt x="239" y="468"/>
                      <a:pt x="236" y="468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38" y="467"/>
                      <a:pt x="239" y="467"/>
                      <a:pt x="241" y="468"/>
                    </a:cubicBezTo>
                    <a:close/>
                    <a:moveTo>
                      <a:pt x="258" y="467"/>
                    </a:moveTo>
                    <a:cubicBezTo>
                      <a:pt x="260" y="467"/>
                      <a:pt x="260" y="467"/>
                      <a:pt x="261" y="467"/>
                    </a:cubicBezTo>
                    <a:cubicBezTo>
                      <a:pt x="262" y="469"/>
                      <a:pt x="265" y="469"/>
                      <a:pt x="268" y="469"/>
                    </a:cubicBezTo>
                    <a:cubicBezTo>
                      <a:pt x="267" y="470"/>
                      <a:pt x="266" y="470"/>
                      <a:pt x="264" y="469"/>
                    </a:cubicBezTo>
                    <a:cubicBezTo>
                      <a:pt x="263" y="469"/>
                      <a:pt x="261" y="469"/>
                      <a:pt x="260" y="468"/>
                    </a:cubicBezTo>
                    <a:cubicBezTo>
                      <a:pt x="259" y="468"/>
                      <a:pt x="258" y="467"/>
                      <a:pt x="258" y="467"/>
                    </a:cubicBezTo>
                    <a:close/>
                    <a:moveTo>
                      <a:pt x="233" y="455"/>
                    </a:moveTo>
                    <a:cubicBezTo>
                      <a:pt x="237" y="456"/>
                      <a:pt x="235" y="457"/>
                      <a:pt x="238" y="458"/>
                    </a:cubicBezTo>
                    <a:cubicBezTo>
                      <a:pt x="236" y="458"/>
                      <a:pt x="233" y="456"/>
                      <a:pt x="233" y="455"/>
                    </a:cubicBezTo>
                    <a:close/>
                    <a:moveTo>
                      <a:pt x="165" y="402"/>
                    </a:moveTo>
                    <a:cubicBezTo>
                      <a:pt x="165" y="401"/>
                      <a:pt x="167" y="403"/>
                      <a:pt x="168" y="403"/>
                    </a:cubicBezTo>
                    <a:cubicBezTo>
                      <a:pt x="169" y="404"/>
                      <a:pt x="167" y="403"/>
                      <a:pt x="168" y="405"/>
                    </a:cubicBezTo>
                    <a:cubicBezTo>
                      <a:pt x="167" y="403"/>
                      <a:pt x="166" y="404"/>
                      <a:pt x="165" y="402"/>
                    </a:cubicBezTo>
                    <a:close/>
                    <a:moveTo>
                      <a:pt x="163" y="378"/>
                    </a:moveTo>
                    <a:cubicBezTo>
                      <a:pt x="164" y="378"/>
                      <a:pt x="165" y="380"/>
                      <a:pt x="164" y="379"/>
                    </a:cubicBezTo>
                    <a:cubicBezTo>
                      <a:pt x="165" y="380"/>
                      <a:pt x="167" y="381"/>
                      <a:pt x="166" y="382"/>
                    </a:cubicBezTo>
                    <a:cubicBezTo>
                      <a:pt x="167" y="382"/>
                      <a:pt x="167" y="382"/>
                      <a:pt x="167" y="381"/>
                    </a:cubicBezTo>
                    <a:cubicBezTo>
                      <a:pt x="169" y="383"/>
                      <a:pt x="169" y="383"/>
                      <a:pt x="170" y="384"/>
                    </a:cubicBezTo>
                    <a:cubicBezTo>
                      <a:pt x="170" y="385"/>
                      <a:pt x="168" y="385"/>
                      <a:pt x="167" y="384"/>
                    </a:cubicBezTo>
                    <a:cubicBezTo>
                      <a:pt x="169" y="386"/>
                      <a:pt x="170" y="387"/>
                      <a:pt x="171" y="389"/>
                    </a:cubicBezTo>
                    <a:cubicBezTo>
                      <a:pt x="173" y="390"/>
                      <a:pt x="171" y="388"/>
                      <a:pt x="172" y="388"/>
                    </a:cubicBezTo>
                    <a:cubicBezTo>
                      <a:pt x="174" y="389"/>
                      <a:pt x="174" y="390"/>
                      <a:pt x="175" y="391"/>
                    </a:cubicBezTo>
                    <a:cubicBezTo>
                      <a:pt x="173" y="390"/>
                      <a:pt x="170" y="390"/>
                      <a:pt x="170" y="388"/>
                    </a:cubicBezTo>
                    <a:cubicBezTo>
                      <a:pt x="169" y="387"/>
                      <a:pt x="167" y="387"/>
                      <a:pt x="167" y="386"/>
                    </a:cubicBezTo>
                    <a:cubicBezTo>
                      <a:pt x="166" y="387"/>
                      <a:pt x="163" y="382"/>
                      <a:pt x="163" y="385"/>
                    </a:cubicBezTo>
                    <a:cubicBezTo>
                      <a:pt x="164" y="386"/>
                      <a:pt x="162" y="383"/>
                      <a:pt x="164" y="385"/>
                    </a:cubicBezTo>
                    <a:cubicBezTo>
                      <a:pt x="163" y="386"/>
                      <a:pt x="164" y="387"/>
                      <a:pt x="164" y="387"/>
                    </a:cubicBezTo>
                    <a:cubicBezTo>
                      <a:pt x="167" y="389"/>
                      <a:pt x="171" y="392"/>
                      <a:pt x="172" y="395"/>
                    </a:cubicBezTo>
                    <a:cubicBezTo>
                      <a:pt x="173" y="395"/>
                      <a:pt x="173" y="394"/>
                      <a:pt x="173" y="394"/>
                    </a:cubicBezTo>
                    <a:cubicBezTo>
                      <a:pt x="176" y="397"/>
                      <a:pt x="178" y="398"/>
                      <a:pt x="180" y="399"/>
                    </a:cubicBezTo>
                    <a:cubicBezTo>
                      <a:pt x="182" y="401"/>
                      <a:pt x="183" y="402"/>
                      <a:pt x="185" y="404"/>
                    </a:cubicBezTo>
                    <a:cubicBezTo>
                      <a:pt x="185" y="406"/>
                      <a:pt x="182" y="404"/>
                      <a:pt x="181" y="404"/>
                    </a:cubicBezTo>
                    <a:cubicBezTo>
                      <a:pt x="180" y="402"/>
                      <a:pt x="183" y="404"/>
                      <a:pt x="184" y="405"/>
                    </a:cubicBezTo>
                    <a:cubicBezTo>
                      <a:pt x="183" y="403"/>
                      <a:pt x="179" y="402"/>
                      <a:pt x="180" y="401"/>
                    </a:cubicBezTo>
                    <a:cubicBezTo>
                      <a:pt x="179" y="400"/>
                      <a:pt x="179" y="400"/>
                      <a:pt x="178" y="399"/>
                    </a:cubicBezTo>
                    <a:cubicBezTo>
                      <a:pt x="176" y="398"/>
                      <a:pt x="178" y="400"/>
                      <a:pt x="177" y="400"/>
                    </a:cubicBezTo>
                    <a:cubicBezTo>
                      <a:pt x="176" y="398"/>
                      <a:pt x="175" y="397"/>
                      <a:pt x="172" y="395"/>
                    </a:cubicBezTo>
                    <a:cubicBezTo>
                      <a:pt x="172" y="396"/>
                      <a:pt x="173" y="397"/>
                      <a:pt x="174" y="399"/>
                    </a:cubicBezTo>
                    <a:cubicBezTo>
                      <a:pt x="172" y="398"/>
                      <a:pt x="170" y="397"/>
                      <a:pt x="170" y="395"/>
                    </a:cubicBezTo>
                    <a:cubicBezTo>
                      <a:pt x="169" y="395"/>
                      <a:pt x="170" y="397"/>
                      <a:pt x="168" y="396"/>
                    </a:cubicBezTo>
                    <a:cubicBezTo>
                      <a:pt x="167" y="394"/>
                      <a:pt x="165" y="393"/>
                      <a:pt x="164" y="391"/>
                    </a:cubicBezTo>
                    <a:cubicBezTo>
                      <a:pt x="162" y="390"/>
                      <a:pt x="165" y="392"/>
                      <a:pt x="164" y="393"/>
                    </a:cubicBezTo>
                    <a:cubicBezTo>
                      <a:pt x="163" y="393"/>
                      <a:pt x="164" y="391"/>
                      <a:pt x="161" y="389"/>
                    </a:cubicBezTo>
                    <a:cubicBezTo>
                      <a:pt x="162" y="389"/>
                      <a:pt x="163" y="390"/>
                      <a:pt x="163" y="389"/>
                    </a:cubicBezTo>
                    <a:cubicBezTo>
                      <a:pt x="163" y="388"/>
                      <a:pt x="160" y="389"/>
                      <a:pt x="160" y="387"/>
                    </a:cubicBezTo>
                    <a:cubicBezTo>
                      <a:pt x="162" y="387"/>
                      <a:pt x="163" y="388"/>
                      <a:pt x="165" y="389"/>
                    </a:cubicBezTo>
                    <a:cubicBezTo>
                      <a:pt x="164" y="388"/>
                      <a:pt x="162" y="387"/>
                      <a:pt x="161" y="385"/>
                    </a:cubicBezTo>
                    <a:cubicBezTo>
                      <a:pt x="160" y="386"/>
                      <a:pt x="161" y="388"/>
                      <a:pt x="160" y="385"/>
                    </a:cubicBezTo>
                    <a:cubicBezTo>
                      <a:pt x="159" y="386"/>
                      <a:pt x="159" y="387"/>
                      <a:pt x="160" y="387"/>
                    </a:cubicBezTo>
                    <a:cubicBezTo>
                      <a:pt x="158" y="385"/>
                      <a:pt x="155" y="384"/>
                      <a:pt x="153" y="382"/>
                    </a:cubicBezTo>
                    <a:cubicBezTo>
                      <a:pt x="154" y="381"/>
                      <a:pt x="157" y="385"/>
                      <a:pt x="158" y="385"/>
                    </a:cubicBezTo>
                    <a:cubicBezTo>
                      <a:pt x="158" y="384"/>
                      <a:pt x="156" y="383"/>
                      <a:pt x="156" y="383"/>
                    </a:cubicBezTo>
                    <a:cubicBezTo>
                      <a:pt x="155" y="383"/>
                      <a:pt x="155" y="383"/>
                      <a:pt x="155" y="383"/>
                    </a:cubicBezTo>
                    <a:cubicBezTo>
                      <a:pt x="156" y="382"/>
                      <a:pt x="155" y="382"/>
                      <a:pt x="155" y="382"/>
                    </a:cubicBezTo>
                    <a:cubicBezTo>
                      <a:pt x="156" y="382"/>
                      <a:pt x="157" y="383"/>
                      <a:pt x="159" y="384"/>
                    </a:cubicBezTo>
                    <a:cubicBezTo>
                      <a:pt x="159" y="384"/>
                      <a:pt x="159" y="383"/>
                      <a:pt x="159" y="382"/>
                    </a:cubicBezTo>
                    <a:cubicBezTo>
                      <a:pt x="157" y="383"/>
                      <a:pt x="155" y="381"/>
                      <a:pt x="152" y="379"/>
                    </a:cubicBezTo>
                    <a:cubicBezTo>
                      <a:pt x="152" y="380"/>
                      <a:pt x="155" y="381"/>
                      <a:pt x="154" y="382"/>
                    </a:cubicBezTo>
                    <a:cubicBezTo>
                      <a:pt x="152" y="381"/>
                      <a:pt x="153" y="380"/>
                      <a:pt x="152" y="379"/>
                    </a:cubicBezTo>
                    <a:cubicBezTo>
                      <a:pt x="151" y="380"/>
                      <a:pt x="153" y="381"/>
                      <a:pt x="152" y="381"/>
                    </a:cubicBezTo>
                    <a:cubicBezTo>
                      <a:pt x="151" y="380"/>
                      <a:pt x="151" y="380"/>
                      <a:pt x="150" y="379"/>
                    </a:cubicBezTo>
                    <a:cubicBezTo>
                      <a:pt x="151" y="379"/>
                      <a:pt x="152" y="379"/>
                      <a:pt x="152" y="378"/>
                    </a:cubicBezTo>
                    <a:cubicBezTo>
                      <a:pt x="151" y="377"/>
                      <a:pt x="150" y="378"/>
                      <a:pt x="150" y="379"/>
                    </a:cubicBezTo>
                    <a:cubicBezTo>
                      <a:pt x="148" y="377"/>
                      <a:pt x="148" y="378"/>
                      <a:pt x="147" y="376"/>
                    </a:cubicBezTo>
                    <a:cubicBezTo>
                      <a:pt x="147" y="376"/>
                      <a:pt x="148" y="376"/>
                      <a:pt x="147" y="375"/>
                    </a:cubicBezTo>
                    <a:cubicBezTo>
                      <a:pt x="148" y="375"/>
                      <a:pt x="149" y="377"/>
                      <a:pt x="149" y="377"/>
                    </a:cubicBezTo>
                    <a:cubicBezTo>
                      <a:pt x="149" y="376"/>
                      <a:pt x="149" y="377"/>
                      <a:pt x="150" y="375"/>
                    </a:cubicBezTo>
                    <a:cubicBezTo>
                      <a:pt x="151" y="378"/>
                      <a:pt x="153" y="378"/>
                      <a:pt x="155" y="377"/>
                    </a:cubicBezTo>
                    <a:cubicBezTo>
                      <a:pt x="155" y="378"/>
                      <a:pt x="155" y="379"/>
                      <a:pt x="155" y="380"/>
                    </a:cubicBezTo>
                    <a:cubicBezTo>
                      <a:pt x="157" y="383"/>
                      <a:pt x="158" y="380"/>
                      <a:pt x="160" y="383"/>
                    </a:cubicBezTo>
                    <a:cubicBezTo>
                      <a:pt x="160" y="382"/>
                      <a:pt x="161" y="382"/>
                      <a:pt x="159" y="381"/>
                    </a:cubicBezTo>
                    <a:cubicBezTo>
                      <a:pt x="162" y="381"/>
                      <a:pt x="160" y="385"/>
                      <a:pt x="163" y="386"/>
                    </a:cubicBezTo>
                    <a:cubicBezTo>
                      <a:pt x="163" y="384"/>
                      <a:pt x="160" y="379"/>
                      <a:pt x="156" y="378"/>
                    </a:cubicBezTo>
                    <a:cubicBezTo>
                      <a:pt x="155" y="377"/>
                      <a:pt x="155" y="375"/>
                      <a:pt x="155" y="374"/>
                    </a:cubicBezTo>
                    <a:cubicBezTo>
                      <a:pt x="157" y="378"/>
                      <a:pt x="162" y="380"/>
                      <a:pt x="163" y="379"/>
                    </a:cubicBezTo>
                    <a:cubicBezTo>
                      <a:pt x="164" y="381"/>
                      <a:pt x="165" y="382"/>
                      <a:pt x="166" y="384"/>
                    </a:cubicBezTo>
                    <a:cubicBezTo>
                      <a:pt x="166" y="382"/>
                      <a:pt x="164" y="380"/>
                      <a:pt x="163" y="378"/>
                    </a:cubicBezTo>
                    <a:close/>
                    <a:moveTo>
                      <a:pt x="180" y="403"/>
                    </a:moveTo>
                    <a:cubicBezTo>
                      <a:pt x="180" y="403"/>
                      <a:pt x="179" y="403"/>
                      <a:pt x="178" y="402"/>
                    </a:cubicBezTo>
                    <a:cubicBezTo>
                      <a:pt x="179" y="402"/>
                      <a:pt x="179" y="401"/>
                      <a:pt x="179" y="401"/>
                    </a:cubicBezTo>
                    <a:cubicBezTo>
                      <a:pt x="181" y="402"/>
                      <a:pt x="180" y="403"/>
                      <a:pt x="180" y="403"/>
                    </a:cubicBezTo>
                    <a:close/>
                    <a:moveTo>
                      <a:pt x="119" y="324"/>
                    </a:moveTo>
                    <a:cubicBezTo>
                      <a:pt x="119" y="324"/>
                      <a:pt x="119" y="324"/>
                      <a:pt x="119" y="323"/>
                    </a:cubicBezTo>
                    <a:cubicBezTo>
                      <a:pt x="119" y="323"/>
                      <a:pt x="120" y="324"/>
                      <a:pt x="120" y="324"/>
                    </a:cubicBezTo>
                    <a:cubicBezTo>
                      <a:pt x="121" y="326"/>
                      <a:pt x="120" y="326"/>
                      <a:pt x="119" y="324"/>
                    </a:cubicBezTo>
                    <a:close/>
                    <a:moveTo>
                      <a:pt x="550" y="219"/>
                    </a:moveTo>
                    <a:cubicBezTo>
                      <a:pt x="550" y="220"/>
                      <a:pt x="550" y="221"/>
                      <a:pt x="550" y="222"/>
                    </a:cubicBezTo>
                    <a:cubicBezTo>
                      <a:pt x="549" y="222"/>
                      <a:pt x="550" y="221"/>
                      <a:pt x="549" y="221"/>
                    </a:cubicBezTo>
                    <a:cubicBezTo>
                      <a:pt x="549" y="220"/>
                      <a:pt x="550" y="221"/>
                      <a:pt x="550" y="219"/>
                    </a:cubicBezTo>
                    <a:close/>
                    <a:moveTo>
                      <a:pt x="590" y="178"/>
                    </a:moveTo>
                    <a:cubicBezTo>
                      <a:pt x="591" y="178"/>
                      <a:pt x="590" y="183"/>
                      <a:pt x="591" y="181"/>
                    </a:cubicBezTo>
                    <a:cubicBezTo>
                      <a:pt x="592" y="182"/>
                      <a:pt x="590" y="184"/>
                      <a:pt x="590" y="184"/>
                    </a:cubicBezTo>
                    <a:cubicBezTo>
                      <a:pt x="590" y="183"/>
                      <a:pt x="590" y="181"/>
                      <a:pt x="590" y="181"/>
                    </a:cubicBezTo>
                    <a:cubicBezTo>
                      <a:pt x="590" y="180"/>
                      <a:pt x="590" y="181"/>
                      <a:pt x="590" y="180"/>
                    </a:cubicBezTo>
                    <a:cubicBezTo>
                      <a:pt x="590" y="179"/>
                      <a:pt x="590" y="179"/>
                      <a:pt x="590" y="178"/>
                    </a:cubicBezTo>
                    <a:close/>
                    <a:moveTo>
                      <a:pt x="599" y="180"/>
                    </a:moveTo>
                    <a:cubicBezTo>
                      <a:pt x="599" y="180"/>
                      <a:pt x="599" y="183"/>
                      <a:pt x="598" y="183"/>
                    </a:cubicBezTo>
                    <a:cubicBezTo>
                      <a:pt x="598" y="181"/>
                      <a:pt x="598" y="181"/>
                      <a:pt x="599" y="180"/>
                    </a:cubicBezTo>
                    <a:close/>
                    <a:moveTo>
                      <a:pt x="618" y="141"/>
                    </a:moveTo>
                    <a:cubicBezTo>
                      <a:pt x="618" y="142"/>
                      <a:pt x="618" y="142"/>
                      <a:pt x="618" y="144"/>
                    </a:cubicBezTo>
                    <a:cubicBezTo>
                      <a:pt x="618" y="144"/>
                      <a:pt x="617" y="143"/>
                      <a:pt x="617" y="142"/>
                    </a:cubicBezTo>
                    <a:cubicBezTo>
                      <a:pt x="617" y="142"/>
                      <a:pt x="617" y="142"/>
                      <a:pt x="617" y="143"/>
                    </a:cubicBezTo>
                    <a:cubicBezTo>
                      <a:pt x="617" y="143"/>
                      <a:pt x="617" y="143"/>
                      <a:pt x="617" y="142"/>
                    </a:cubicBezTo>
                    <a:cubicBezTo>
                      <a:pt x="616" y="141"/>
                      <a:pt x="616" y="141"/>
                      <a:pt x="616" y="141"/>
                    </a:cubicBezTo>
                    <a:cubicBezTo>
                      <a:pt x="617" y="142"/>
                      <a:pt x="617" y="141"/>
                      <a:pt x="618" y="141"/>
                    </a:cubicBezTo>
                    <a:close/>
                    <a:moveTo>
                      <a:pt x="708" y="170"/>
                    </a:moveTo>
                    <a:cubicBezTo>
                      <a:pt x="708" y="173"/>
                      <a:pt x="708" y="175"/>
                      <a:pt x="708" y="179"/>
                    </a:cubicBezTo>
                    <a:cubicBezTo>
                      <a:pt x="707" y="179"/>
                      <a:pt x="706" y="182"/>
                      <a:pt x="706" y="179"/>
                    </a:cubicBezTo>
                    <a:cubicBezTo>
                      <a:pt x="706" y="177"/>
                      <a:pt x="707" y="177"/>
                      <a:pt x="707" y="176"/>
                    </a:cubicBezTo>
                    <a:cubicBezTo>
                      <a:pt x="707" y="174"/>
                      <a:pt x="707" y="173"/>
                      <a:pt x="707" y="171"/>
                    </a:cubicBezTo>
                    <a:cubicBezTo>
                      <a:pt x="708" y="171"/>
                      <a:pt x="708" y="170"/>
                      <a:pt x="708" y="170"/>
                    </a:cubicBezTo>
                    <a:close/>
                    <a:moveTo>
                      <a:pt x="683" y="394"/>
                    </a:moveTo>
                    <a:cubicBezTo>
                      <a:pt x="682" y="395"/>
                      <a:pt x="681" y="396"/>
                      <a:pt x="680" y="397"/>
                    </a:cubicBezTo>
                    <a:cubicBezTo>
                      <a:pt x="680" y="396"/>
                      <a:pt x="678" y="399"/>
                      <a:pt x="678" y="400"/>
                    </a:cubicBezTo>
                    <a:cubicBezTo>
                      <a:pt x="679" y="397"/>
                      <a:pt x="678" y="398"/>
                      <a:pt x="680" y="394"/>
                    </a:cubicBezTo>
                    <a:cubicBezTo>
                      <a:pt x="681" y="395"/>
                      <a:pt x="682" y="394"/>
                      <a:pt x="683" y="394"/>
                    </a:cubicBezTo>
                    <a:close/>
                    <a:moveTo>
                      <a:pt x="50" y="377"/>
                    </a:moveTo>
                    <a:cubicBezTo>
                      <a:pt x="48" y="377"/>
                      <a:pt x="47" y="373"/>
                      <a:pt x="48" y="373"/>
                    </a:cubicBezTo>
                    <a:cubicBezTo>
                      <a:pt x="50" y="375"/>
                      <a:pt x="48" y="375"/>
                      <a:pt x="50" y="377"/>
                    </a:cubicBezTo>
                    <a:close/>
                    <a:moveTo>
                      <a:pt x="7" y="152"/>
                    </a:moveTo>
                    <a:cubicBezTo>
                      <a:pt x="8" y="152"/>
                      <a:pt x="7" y="155"/>
                      <a:pt x="7" y="157"/>
                    </a:cubicBezTo>
                    <a:cubicBezTo>
                      <a:pt x="6" y="157"/>
                      <a:pt x="7" y="154"/>
                      <a:pt x="7" y="152"/>
                    </a:cubicBezTo>
                    <a:close/>
                    <a:moveTo>
                      <a:pt x="3" y="183"/>
                    </a:moveTo>
                    <a:cubicBezTo>
                      <a:pt x="4" y="185"/>
                      <a:pt x="3" y="187"/>
                      <a:pt x="3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86"/>
                      <a:pt x="2" y="184"/>
                      <a:pt x="3" y="183"/>
                    </a:cubicBezTo>
                    <a:close/>
                    <a:moveTo>
                      <a:pt x="11" y="216"/>
                    </a:moveTo>
                    <a:cubicBezTo>
                      <a:pt x="11" y="220"/>
                      <a:pt x="10" y="219"/>
                      <a:pt x="11" y="223"/>
                    </a:cubicBezTo>
                    <a:cubicBezTo>
                      <a:pt x="10" y="224"/>
                      <a:pt x="11" y="220"/>
                      <a:pt x="10" y="221"/>
                    </a:cubicBezTo>
                    <a:cubicBezTo>
                      <a:pt x="9" y="221"/>
                      <a:pt x="11" y="226"/>
                      <a:pt x="10" y="225"/>
                    </a:cubicBezTo>
                    <a:cubicBezTo>
                      <a:pt x="9" y="222"/>
                      <a:pt x="10" y="220"/>
                      <a:pt x="9" y="217"/>
                    </a:cubicBezTo>
                    <a:cubicBezTo>
                      <a:pt x="9" y="215"/>
                      <a:pt x="10" y="217"/>
                      <a:pt x="11" y="216"/>
                    </a:cubicBezTo>
                    <a:close/>
                    <a:moveTo>
                      <a:pt x="11" y="227"/>
                    </a:moveTo>
                    <a:cubicBezTo>
                      <a:pt x="10" y="228"/>
                      <a:pt x="11" y="230"/>
                      <a:pt x="11" y="232"/>
                    </a:cubicBezTo>
                    <a:cubicBezTo>
                      <a:pt x="10" y="232"/>
                      <a:pt x="9" y="227"/>
                      <a:pt x="11" y="227"/>
                    </a:cubicBezTo>
                    <a:close/>
                    <a:moveTo>
                      <a:pt x="6" y="234"/>
                    </a:moveTo>
                    <a:cubicBezTo>
                      <a:pt x="6" y="233"/>
                      <a:pt x="7" y="240"/>
                      <a:pt x="7" y="239"/>
                    </a:cubicBezTo>
                    <a:cubicBezTo>
                      <a:pt x="6" y="240"/>
                      <a:pt x="6" y="236"/>
                      <a:pt x="6" y="234"/>
                    </a:cubicBezTo>
                    <a:close/>
                    <a:moveTo>
                      <a:pt x="5" y="248"/>
                    </a:moveTo>
                    <a:cubicBezTo>
                      <a:pt x="6" y="249"/>
                      <a:pt x="6" y="254"/>
                      <a:pt x="6" y="256"/>
                    </a:cubicBezTo>
                    <a:cubicBezTo>
                      <a:pt x="4" y="256"/>
                      <a:pt x="5" y="250"/>
                      <a:pt x="5" y="248"/>
                    </a:cubicBezTo>
                    <a:close/>
                    <a:moveTo>
                      <a:pt x="20" y="245"/>
                    </a:moveTo>
                    <a:cubicBezTo>
                      <a:pt x="21" y="247"/>
                      <a:pt x="21" y="251"/>
                      <a:pt x="20" y="252"/>
                    </a:cubicBezTo>
                    <a:cubicBezTo>
                      <a:pt x="21" y="250"/>
                      <a:pt x="19" y="247"/>
                      <a:pt x="20" y="245"/>
                    </a:cubicBezTo>
                    <a:close/>
                    <a:moveTo>
                      <a:pt x="34" y="250"/>
                    </a:moveTo>
                    <a:cubicBezTo>
                      <a:pt x="35" y="252"/>
                      <a:pt x="36" y="251"/>
                      <a:pt x="37" y="250"/>
                    </a:cubicBezTo>
                    <a:cubicBezTo>
                      <a:pt x="37" y="254"/>
                      <a:pt x="36" y="255"/>
                      <a:pt x="38" y="257"/>
                    </a:cubicBezTo>
                    <a:cubicBezTo>
                      <a:pt x="38" y="260"/>
                      <a:pt x="36" y="264"/>
                      <a:pt x="35" y="259"/>
                    </a:cubicBezTo>
                    <a:cubicBezTo>
                      <a:pt x="36" y="259"/>
                      <a:pt x="35" y="257"/>
                      <a:pt x="35" y="256"/>
                    </a:cubicBezTo>
                    <a:cubicBezTo>
                      <a:pt x="35" y="254"/>
                      <a:pt x="34" y="251"/>
                      <a:pt x="34" y="250"/>
                    </a:cubicBezTo>
                    <a:close/>
                    <a:moveTo>
                      <a:pt x="22" y="259"/>
                    </a:moveTo>
                    <a:cubicBezTo>
                      <a:pt x="23" y="259"/>
                      <a:pt x="23" y="263"/>
                      <a:pt x="24" y="264"/>
                    </a:cubicBezTo>
                    <a:cubicBezTo>
                      <a:pt x="22" y="264"/>
                      <a:pt x="22" y="260"/>
                      <a:pt x="22" y="259"/>
                    </a:cubicBezTo>
                    <a:close/>
                    <a:moveTo>
                      <a:pt x="32" y="255"/>
                    </a:moveTo>
                    <a:cubicBezTo>
                      <a:pt x="33" y="254"/>
                      <a:pt x="33" y="258"/>
                      <a:pt x="34" y="257"/>
                    </a:cubicBezTo>
                    <a:cubicBezTo>
                      <a:pt x="34" y="258"/>
                      <a:pt x="34" y="259"/>
                      <a:pt x="34" y="261"/>
                    </a:cubicBezTo>
                    <a:cubicBezTo>
                      <a:pt x="33" y="262"/>
                      <a:pt x="32" y="257"/>
                      <a:pt x="32" y="255"/>
                    </a:cubicBezTo>
                    <a:close/>
                    <a:moveTo>
                      <a:pt x="16" y="267"/>
                    </a:moveTo>
                    <a:cubicBezTo>
                      <a:pt x="16" y="265"/>
                      <a:pt x="17" y="272"/>
                      <a:pt x="18" y="268"/>
                    </a:cubicBezTo>
                    <a:cubicBezTo>
                      <a:pt x="18" y="271"/>
                      <a:pt x="18" y="272"/>
                      <a:pt x="19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9" y="278"/>
                      <a:pt x="20" y="279"/>
                      <a:pt x="20" y="282"/>
                    </a:cubicBezTo>
                    <a:cubicBezTo>
                      <a:pt x="20" y="283"/>
                      <a:pt x="20" y="282"/>
                      <a:pt x="21" y="283"/>
                    </a:cubicBezTo>
                    <a:cubicBezTo>
                      <a:pt x="21" y="285"/>
                      <a:pt x="20" y="282"/>
                      <a:pt x="20" y="283"/>
                    </a:cubicBezTo>
                    <a:cubicBezTo>
                      <a:pt x="19" y="279"/>
                      <a:pt x="17" y="276"/>
                      <a:pt x="17" y="272"/>
                    </a:cubicBezTo>
                    <a:cubicBezTo>
                      <a:pt x="18" y="272"/>
                      <a:pt x="17" y="270"/>
                      <a:pt x="16" y="267"/>
                    </a:cubicBezTo>
                    <a:close/>
                    <a:moveTo>
                      <a:pt x="24" y="266"/>
                    </a:moveTo>
                    <a:cubicBezTo>
                      <a:pt x="25" y="268"/>
                      <a:pt x="25" y="269"/>
                      <a:pt x="25" y="270"/>
                    </a:cubicBezTo>
                    <a:cubicBezTo>
                      <a:pt x="24" y="271"/>
                      <a:pt x="23" y="270"/>
                      <a:pt x="23" y="268"/>
                    </a:cubicBezTo>
                    <a:cubicBezTo>
                      <a:pt x="23" y="267"/>
                      <a:pt x="23" y="266"/>
                      <a:pt x="24" y="266"/>
                    </a:cubicBezTo>
                    <a:close/>
                    <a:moveTo>
                      <a:pt x="25" y="273"/>
                    </a:moveTo>
                    <a:cubicBezTo>
                      <a:pt x="27" y="275"/>
                      <a:pt x="28" y="284"/>
                      <a:pt x="30" y="287"/>
                    </a:cubicBezTo>
                    <a:cubicBezTo>
                      <a:pt x="31" y="291"/>
                      <a:pt x="31" y="291"/>
                      <a:pt x="31" y="294"/>
                    </a:cubicBezTo>
                    <a:cubicBezTo>
                      <a:pt x="30" y="294"/>
                      <a:pt x="30" y="291"/>
                      <a:pt x="30" y="290"/>
                    </a:cubicBezTo>
                    <a:cubicBezTo>
                      <a:pt x="27" y="287"/>
                      <a:pt x="27" y="282"/>
                      <a:pt x="26" y="278"/>
                    </a:cubicBezTo>
                    <a:cubicBezTo>
                      <a:pt x="27" y="277"/>
                      <a:pt x="25" y="275"/>
                      <a:pt x="25" y="273"/>
                    </a:cubicBezTo>
                    <a:close/>
                    <a:moveTo>
                      <a:pt x="30" y="283"/>
                    </a:moveTo>
                    <a:cubicBezTo>
                      <a:pt x="31" y="282"/>
                      <a:pt x="32" y="288"/>
                      <a:pt x="32" y="289"/>
                    </a:cubicBezTo>
                    <a:cubicBezTo>
                      <a:pt x="30" y="289"/>
                      <a:pt x="31" y="286"/>
                      <a:pt x="30" y="283"/>
                    </a:cubicBezTo>
                    <a:close/>
                    <a:moveTo>
                      <a:pt x="37" y="291"/>
                    </a:moveTo>
                    <a:cubicBezTo>
                      <a:pt x="39" y="294"/>
                      <a:pt x="37" y="292"/>
                      <a:pt x="37" y="294"/>
                    </a:cubicBezTo>
                    <a:cubicBezTo>
                      <a:pt x="37" y="293"/>
                      <a:pt x="36" y="291"/>
                      <a:pt x="36" y="290"/>
                    </a:cubicBezTo>
                    <a:cubicBezTo>
                      <a:pt x="36" y="290"/>
                      <a:pt x="37" y="291"/>
                      <a:pt x="37" y="291"/>
                    </a:cubicBezTo>
                    <a:cubicBezTo>
                      <a:pt x="37" y="292"/>
                      <a:pt x="38" y="292"/>
                      <a:pt x="37" y="291"/>
                    </a:cubicBezTo>
                    <a:close/>
                    <a:moveTo>
                      <a:pt x="36" y="295"/>
                    </a:moveTo>
                    <a:cubicBezTo>
                      <a:pt x="37" y="294"/>
                      <a:pt x="37" y="297"/>
                      <a:pt x="38" y="298"/>
                    </a:cubicBezTo>
                    <a:cubicBezTo>
                      <a:pt x="38" y="298"/>
                      <a:pt x="38" y="298"/>
                      <a:pt x="38" y="297"/>
                    </a:cubicBezTo>
                    <a:cubicBezTo>
                      <a:pt x="40" y="301"/>
                      <a:pt x="36" y="298"/>
                      <a:pt x="36" y="295"/>
                    </a:cubicBezTo>
                    <a:close/>
                    <a:moveTo>
                      <a:pt x="36" y="303"/>
                    </a:moveTo>
                    <a:cubicBezTo>
                      <a:pt x="36" y="306"/>
                      <a:pt x="35" y="299"/>
                      <a:pt x="35" y="302"/>
                    </a:cubicBezTo>
                    <a:cubicBezTo>
                      <a:pt x="35" y="301"/>
                      <a:pt x="35" y="299"/>
                      <a:pt x="34" y="297"/>
                    </a:cubicBezTo>
                    <a:cubicBezTo>
                      <a:pt x="34" y="297"/>
                      <a:pt x="35" y="298"/>
                      <a:pt x="35" y="299"/>
                    </a:cubicBezTo>
                    <a:cubicBezTo>
                      <a:pt x="35" y="300"/>
                      <a:pt x="36" y="299"/>
                      <a:pt x="36" y="300"/>
                    </a:cubicBezTo>
                    <a:cubicBezTo>
                      <a:pt x="37" y="300"/>
                      <a:pt x="35" y="300"/>
                      <a:pt x="36" y="303"/>
                    </a:cubicBezTo>
                    <a:close/>
                    <a:moveTo>
                      <a:pt x="26" y="306"/>
                    </a:moveTo>
                    <a:cubicBezTo>
                      <a:pt x="27" y="305"/>
                      <a:pt x="28" y="307"/>
                      <a:pt x="29" y="307"/>
                    </a:cubicBezTo>
                    <a:cubicBezTo>
                      <a:pt x="29" y="309"/>
                      <a:pt x="30" y="311"/>
                      <a:pt x="29" y="312"/>
                    </a:cubicBezTo>
                    <a:cubicBezTo>
                      <a:pt x="28" y="310"/>
                      <a:pt x="27" y="308"/>
                      <a:pt x="26" y="306"/>
                    </a:cubicBezTo>
                    <a:close/>
                    <a:moveTo>
                      <a:pt x="31" y="310"/>
                    </a:moveTo>
                    <a:cubicBezTo>
                      <a:pt x="31" y="316"/>
                      <a:pt x="33" y="322"/>
                      <a:pt x="35" y="327"/>
                    </a:cubicBezTo>
                    <a:cubicBezTo>
                      <a:pt x="34" y="326"/>
                      <a:pt x="33" y="323"/>
                      <a:pt x="32" y="320"/>
                    </a:cubicBezTo>
                    <a:cubicBezTo>
                      <a:pt x="31" y="318"/>
                      <a:pt x="30" y="315"/>
                      <a:pt x="29" y="313"/>
                    </a:cubicBezTo>
                    <a:cubicBezTo>
                      <a:pt x="31" y="315"/>
                      <a:pt x="29" y="310"/>
                      <a:pt x="31" y="310"/>
                    </a:cubicBezTo>
                    <a:close/>
                    <a:moveTo>
                      <a:pt x="62" y="307"/>
                    </a:moveTo>
                    <a:cubicBezTo>
                      <a:pt x="62" y="307"/>
                      <a:pt x="63" y="307"/>
                      <a:pt x="63" y="307"/>
                    </a:cubicBezTo>
                    <a:cubicBezTo>
                      <a:pt x="64" y="309"/>
                      <a:pt x="65" y="311"/>
                      <a:pt x="63" y="311"/>
                    </a:cubicBezTo>
                    <a:cubicBezTo>
                      <a:pt x="63" y="310"/>
                      <a:pt x="63" y="308"/>
                      <a:pt x="62" y="307"/>
                    </a:cubicBezTo>
                    <a:close/>
                    <a:moveTo>
                      <a:pt x="37" y="328"/>
                    </a:moveTo>
                    <a:cubicBezTo>
                      <a:pt x="37" y="331"/>
                      <a:pt x="37" y="330"/>
                      <a:pt x="38" y="333"/>
                    </a:cubicBezTo>
                    <a:cubicBezTo>
                      <a:pt x="38" y="334"/>
                      <a:pt x="36" y="328"/>
                      <a:pt x="37" y="328"/>
                    </a:cubicBezTo>
                    <a:close/>
                    <a:moveTo>
                      <a:pt x="40" y="327"/>
                    </a:moveTo>
                    <a:cubicBezTo>
                      <a:pt x="40" y="327"/>
                      <a:pt x="42" y="330"/>
                      <a:pt x="42" y="331"/>
                    </a:cubicBezTo>
                    <a:cubicBezTo>
                      <a:pt x="41" y="331"/>
                      <a:pt x="41" y="329"/>
                      <a:pt x="40" y="327"/>
                    </a:cubicBezTo>
                    <a:close/>
                    <a:moveTo>
                      <a:pt x="64" y="311"/>
                    </a:moveTo>
                    <a:cubicBezTo>
                      <a:pt x="66" y="313"/>
                      <a:pt x="65" y="314"/>
                      <a:pt x="66" y="316"/>
                    </a:cubicBezTo>
                    <a:cubicBezTo>
                      <a:pt x="66" y="316"/>
                      <a:pt x="66" y="315"/>
                      <a:pt x="65" y="315"/>
                    </a:cubicBezTo>
                    <a:cubicBezTo>
                      <a:pt x="66" y="318"/>
                      <a:pt x="68" y="322"/>
                      <a:pt x="66" y="321"/>
                    </a:cubicBezTo>
                    <a:cubicBezTo>
                      <a:pt x="65" y="320"/>
                      <a:pt x="66" y="319"/>
                      <a:pt x="66" y="318"/>
                    </a:cubicBezTo>
                    <a:cubicBezTo>
                      <a:pt x="65" y="317"/>
                      <a:pt x="65" y="316"/>
                      <a:pt x="63" y="313"/>
                    </a:cubicBezTo>
                    <a:cubicBezTo>
                      <a:pt x="64" y="312"/>
                      <a:pt x="65" y="314"/>
                      <a:pt x="65" y="315"/>
                    </a:cubicBezTo>
                    <a:cubicBezTo>
                      <a:pt x="66" y="315"/>
                      <a:pt x="63" y="311"/>
                      <a:pt x="64" y="311"/>
                    </a:cubicBezTo>
                    <a:close/>
                    <a:moveTo>
                      <a:pt x="66" y="313"/>
                    </a:moveTo>
                    <a:cubicBezTo>
                      <a:pt x="67" y="313"/>
                      <a:pt x="67" y="313"/>
                      <a:pt x="67" y="314"/>
                    </a:cubicBezTo>
                    <a:cubicBezTo>
                      <a:pt x="69" y="317"/>
                      <a:pt x="67" y="318"/>
                      <a:pt x="69" y="321"/>
                    </a:cubicBezTo>
                    <a:cubicBezTo>
                      <a:pt x="68" y="321"/>
                      <a:pt x="68" y="319"/>
                      <a:pt x="67" y="319"/>
                    </a:cubicBezTo>
                    <a:cubicBezTo>
                      <a:pt x="66" y="316"/>
                      <a:pt x="68" y="318"/>
                      <a:pt x="66" y="313"/>
                    </a:cubicBezTo>
                    <a:close/>
                    <a:moveTo>
                      <a:pt x="94" y="299"/>
                    </a:moveTo>
                    <a:cubicBezTo>
                      <a:pt x="95" y="299"/>
                      <a:pt x="96" y="301"/>
                      <a:pt x="96" y="299"/>
                    </a:cubicBezTo>
                    <a:cubicBezTo>
                      <a:pt x="97" y="300"/>
                      <a:pt x="97" y="300"/>
                      <a:pt x="97" y="300"/>
                    </a:cubicBezTo>
                    <a:cubicBezTo>
                      <a:pt x="96" y="300"/>
                      <a:pt x="96" y="301"/>
                      <a:pt x="97" y="301"/>
                    </a:cubicBezTo>
                    <a:cubicBezTo>
                      <a:pt x="96" y="300"/>
                      <a:pt x="95" y="301"/>
                      <a:pt x="94" y="299"/>
                    </a:cubicBezTo>
                    <a:close/>
                    <a:moveTo>
                      <a:pt x="68" y="323"/>
                    </a:moveTo>
                    <a:cubicBezTo>
                      <a:pt x="70" y="324"/>
                      <a:pt x="72" y="331"/>
                      <a:pt x="73" y="334"/>
                    </a:cubicBezTo>
                    <a:cubicBezTo>
                      <a:pt x="71" y="332"/>
                      <a:pt x="70" y="328"/>
                      <a:pt x="68" y="323"/>
                    </a:cubicBezTo>
                    <a:close/>
                    <a:moveTo>
                      <a:pt x="49" y="342"/>
                    </a:moveTo>
                    <a:cubicBezTo>
                      <a:pt x="50" y="342"/>
                      <a:pt x="52" y="343"/>
                      <a:pt x="53" y="346"/>
                    </a:cubicBezTo>
                    <a:cubicBezTo>
                      <a:pt x="55" y="348"/>
                      <a:pt x="56" y="351"/>
                      <a:pt x="57" y="353"/>
                    </a:cubicBezTo>
                    <a:cubicBezTo>
                      <a:pt x="56" y="354"/>
                      <a:pt x="55" y="352"/>
                      <a:pt x="53" y="351"/>
                    </a:cubicBezTo>
                    <a:cubicBezTo>
                      <a:pt x="51" y="347"/>
                      <a:pt x="50" y="344"/>
                      <a:pt x="49" y="342"/>
                    </a:cubicBezTo>
                    <a:close/>
                    <a:moveTo>
                      <a:pt x="98" y="309"/>
                    </a:moveTo>
                    <a:cubicBezTo>
                      <a:pt x="99" y="309"/>
                      <a:pt x="102" y="315"/>
                      <a:pt x="102" y="317"/>
                    </a:cubicBezTo>
                    <a:cubicBezTo>
                      <a:pt x="100" y="316"/>
                      <a:pt x="98" y="310"/>
                      <a:pt x="98" y="309"/>
                    </a:cubicBezTo>
                    <a:close/>
                    <a:moveTo>
                      <a:pt x="74" y="337"/>
                    </a:moveTo>
                    <a:cubicBezTo>
                      <a:pt x="75" y="336"/>
                      <a:pt x="74" y="336"/>
                      <a:pt x="73" y="334"/>
                    </a:cubicBezTo>
                    <a:cubicBezTo>
                      <a:pt x="75" y="335"/>
                      <a:pt x="75" y="338"/>
                      <a:pt x="76" y="338"/>
                    </a:cubicBezTo>
                    <a:cubicBezTo>
                      <a:pt x="77" y="340"/>
                      <a:pt x="75" y="338"/>
                      <a:pt x="74" y="337"/>
                    </a:cubicBezTo>
                    <a:close/>
                    <a:moveTo>
                      <a:pt x="57" y="355"/>
                    </a:moveTo>
                    <a:cubicBezTo>
                      <a:pt x="58" y="354"/>
                      <a:pt x="58" y="354"/>
                      <a:pt x="58" y="354"/>
                    </a:cubicBezTo>
                    <a:cubicBezTo>
                      <a:pt x="59" y="356"/>
                      <a:pt x="58" y="356"/>
                      <a:pt x="58" y="357"/>
                    </a:cubicBezTo>
                    <a:cubicBezTo>
                      <a:pt x="58" y="357"/>
                      <a:pt x="57" y="356"/>
                      <a:pt x="57" y="355"/>
                    </a:cubicBezTo>
                    <a:close/>
                    <a:moveTo>
                      <a:pt x="76" y="340"/>
                    </a:moveTo>
                    <a:cubicBezTo>
                      <a:pt x="77" y="340"/>
                      <a:pt x="80" y="343"/>
                      <a:pt x="80" y="345"/>
                    </a:cubicBezTo>
                    <a:cubicBezTo>
                      <a:pt x="78" y="344"/>
                      <a:pt x="78" y="342"/>
                      <a:pt x="76" y="340"/>
                    </a:cubicBezTo>
                    <a:close/>
                    <a:moveTo>
                      <a:pt x="103" y="320"/>
                    </a:moveTo>
                    <a:cubicBezTo>
                      <a:pt x="103" y="320"/>
                      <a:pt x="104" y="322"/>
                      <a:pt x="105" y="323"/>
                    </a:cubicBezTo>
                    <a:cubicBezTo>
                      <a:pt x="104" y="324"/>
                      <a:pt x="103" y="321"/>
                      <a:pt x="103" y="320"/>
                    </a:cubicBezTo>
                    <a:close/>
                    <a:moveTo>
                      <a:pt x="68" y="351"/>
                    </a:moveTo>
                    <a:cubicBezTo>
                      <a:pt x="68" y="351"/>
                      <a:pt x="69" y="351"/>
                      <a:pt x="69" y="352"/>
                    </a:cubicBezTo>
                    <a:cubicBezTo>
                      <a:pt x="72" y="355"/>
                      <a:pt x="69" y="355"/>
                      <a:pt x="68" y="351"/>
                    </a:cubicBezTo>
                    <a:close/>
                    <a:moveTo>
                      <a:pt x="79" y="357"/>
                    </a:moveTo>
                    <a:cubicBezTo>
                      <a:pt x="77" y="356"/>
                      <a:pt x="76" y="353"/>
                      <a:pt x="74" y="352"/>
                    </a:cubicBezTo>
                    <a:cubicBezTo>
                      <a:pt x="73" y="350"/>
                      <a:pt x="75" y="350"/>
                      <a:pt x="74" y="348"/>
                    </a:cubicBezTo>
                    <a:cubicBezTo>
                      <a:pt x="76" y="350"/>
                      <a:pt x="78" y="352"/>
                      <a:pt x="79" y="352"/>
                    </a:cubicBezTo>
                    <a:cubicBezTo>
                      <a:pt x="77" y="350"/>
                      <a:pt x="76" y="350"/>
                      <a:pt x="74" y="346"/>
                    </a:cubicBezTo>
                    <a:cubicBezTo>
                      <a:pt x="74" y="346"/>
                      <a:pt x="75" y="347"/>
                      <a:pt x="76" y="347"/>
                    </a:cubicBezTo>
                    <a:cubicBezTo>
                      <a:pt x="77" y="348"/>
                      <a:pt x="76" y="348"/>
                      <a:pt x="77" y="350"/>
                    </a:cubicBezTo>
                    <a:cubicBezTo>
                      <a:pt x="77" y="348"/>
                      <a:pt x="78" y="350"/>
                      <a:pt x="80" y="352"/>
                    </a:cubicBezTo>
                    <a:cubicBezTo>
                      <a:pt x="81" y="354"/>
                      <a:pt x="82" y="356"/>
                      <a:pt x="83" y="358"/>
                    </a:cubicBezTo>
                    <a:cubicBezTo>
                      <a:pt x="82" y="358"/>
                      <a:pt x="81" y="356"/>
                      <a:pt x="80" y="354"/>
                    </a:cubicBezTo>
                    <a:cubicBezTo>
                      <a:pt x="79" y="353"/>
                      <a:pt x="79" y="355"/>
                      <a:pt x="79" y="354"/>
                    </a:cubicBezTo>
                    <a:cubicBezTo>
                      <a:pt x="78" y="354"/>
                      <a:pt x="80" y="356"/>
                      <a:pt x="81" y="358"/>
                    </a:cubicBezTo>
                    <a:cubicBezTo>
                      <a:pt x="82" y="360"/>
                      <a:pt x="80" y="358"/>
                      <a:pt x="81" y="360"/>
                    </a:cubicBezTo>
                    <a:cubicBezTo>
                      <a:pt x="81" y="360"/>
                      <a:pt x="79" y="357"/>
                      <a:pt x="79" y="357"/>
                    </a:cubicBezTo>
                    <a:close/>
                    <a:moveTo>
                      <a:pt x="138" y="308"/>
                    </a:moveTo>
                    <a:cubicBezTo>
                      <a:pt x="138" y="308"/>
                      <a:pt x="139" y="309"/>
                      <a:pt x="138" y="308"/>
                    </a:cubicBezTo>
                    <a:cubicBezTo>
                      <a:pt x="139" y="308"/>
                      <a:pt x="140" y="309"/>
                      <a:pt x="141" y="310"/>
                    </a:cubicBezTo>
                    <a:cubicBezTo>
                      <a:pt x="140" y="312"/>
                      <a:pt x="138" y="308"/>
                      <a:pt x="139" y="309"/>
                    </a:cubicBezTo>
                    <a:cubicBezTo>
                      <a:pt x="138" y="310"/>
                      <a:pt x="138" y="308"/>
                      <a:pt x="138" y="308"/>
                    </a:cubicBezTo>
                    <a:close/>
                    <a:moveTo>
                      <a:pt x="85" y="360"/>
                    </a:moveTo>
                    <a:cubicBezTo>
                      <a:pt x="85" y="360"/>
                      <a:pt x="85" y="360"/>
                      <a:pt x="84" y="359"/>
                    </a:cubicBezTo>
                    <a:cubicBezTo>
                      <a:pt x="84" y="360"/>
                      <a:pt x="85" y="361"/>
                      <a:pt x="84" y="361"/>
                    </a:cubicBezTo>
                    <a:cubicBezTo>
                      <a:pt x="82" y="358"/>
                      <a:pt x="85" y="358"/>
                      <a:pt x="82" y="355"/>
                    </a:cubicBezTo>
                    <a:cubicBezTo>
                      <a:pt x="84" y="357"/>
                      <a:pt x="86" y="360"/>
                      <a:pt x="88" y="364"/>
                    </a:cubicBezTo>
                    <a:cubicBezTo>
                      <a:pt x="90" y="367"/>
                      <a:pt x="93" y="371"/>
                      <a:pt x="96" y="374"/>
                    </a:cubicBezTo>
                    <a:cubicBezTo>
                      <a:pt x="95" y="374"/>
                      <a:pt x="96" y="374"/>
                      <a:pt x="96" y="375"/>
                    </a:cubicBezTo>
                    <a:cubicBezTo>
                      <a:pt x="95" y="374"/>
                      <a:pt x="94" y="373"/>
                      <a:pt x="93" y="374"/>
                    </a:cubicBezTo>
                    <a:cubicBezTo>
                      <a:pt x="92" y="373"/>
                      <a:pt x="93" y="372"/>
                      <a:pt x="93" y="372"/>
                    </a:cubicBezTo>
                    <a:cubicBezTo>
                      <a:pt x="92" y="371"/>
                      <a:pt x="91" y="371"/>
                      <a:pt x="89" y="369"/>
                    </a:cubicBezTo>
                    <a:cubicBezTo>
                      <a:pt x="90" y="365"/>
                      <a:pt x="85" y="363"/>
                      <a:pt x="85" y="360"/>
                    </a:cubicBezTo>
                    <a:close/>
                    <a:moveTo>
                      <a:pt x="82" y="362"/>
                    </a:moveTo>
                    <a:cubicBezTo>
                      <a:pt x="83" y="363"/>
                      <a:pt x="82" y="362"/>
                      <a:pt x="83" y="362"/>
                    </a:cubicBezTo>
                    <a:cubicBezTo>
                      <a:pt x="83" y="365"/>
                      <a:pt x="90" y="371"/>
                      <a:pt x="90" y="373"/>
                    </a:cubicBezTo>
                    <a:cubicBezTo>
                      <a:pt x="87" y="371"/>
                      <a:pt x="84" y="365"/>
                      <a:pt x="82" y="362"/>
                    </a:cubicBezTo>
                    <a:close/>
                    <a:moveTo>
                      <a:pt x="80" y="373"/>
                    </a:moveTo>
                    <a:cubicBezTo>
                      <a:pt x="80" y="372"/>
                      <a:pt x="82" y="376"/>
                      <a:pt x="84" y="378"/>
                    </a:cubicBezTo>
                    <a:cubicBezTo>
                      <a:pt x="83" y="379"/>
                      <a:pt x="81" y="375"/>
                      <a:pt x="80" y="373"/>
                    </a:cubicBezTo>
                    <a:close/>
                    <a:moveTo>
                      <a:pt x="84" y="369"/>
                    </a:moveTo>
                    <a:cubicBezTo>
                      <a:pt x="85" y="368"/>
                      <a:pt x="85" y="368"/>
                      <a:pt x="85" y="368"/>
                    </a:cubicBezTo>
                    <a:cubicBezTo>
                      <a:pt x="87" y="371"/>
                      <a:pt x="86" y="373"/>
                      <a:pt x="84" y="369"/>
                    </a:cubicBezTo>
                    <a:close/>
                    <a:moveTo>
                      <a:pt x="142" y="319"/>
                    </a:moveTo>
                    <a:cubicBezTo>
                      <a:pt x="143" y="319"/>
                      <a:pt x="144" y="320"/>
                      <a:pt x="146" y="321"/>
                    </a:cubicBezTo>
                    <a:cubicBezTo>
                      <a:pt x="146" y="323"/>
                      <a:pt x="145" y="322"/>
                      <a:pt x="144" y="322"/>
                    </a:cubicBezTo>
                    <a:lnTo>
                      <a:pt x="142" y="319"/>
                    </a:lnTo>
                    <a:close/>
                    <a:moveTo>
                      <a:pt x="89" y="374"/>
                    </a:moveTo>
                    <a:cubicBezTo>
                      <a:pt x="88" y="373"/>
                      <a:pt x="89" y="375"/>
                      <a:pt x="88" y="374"/>
                    </a:cubicBezTo>
                    <a:cubicBezTo>
                      <a:pt x="86" y="373"/>
                      <a:pt x="88" y="371"/>
                      <a:pt x="89" y="374"/>
                    </a:cubicBezTo>
                    <a:close/>
                    <a:moveTo>
                      <a:pt x="83" y="379"/>
                    </a:moveTo>
                    <a:cubicBezTo>
                      <a:pt x="84" y="379"/>
                      <a:pt x="87" y="383"/>
                      <a:pt x="86" y="383"/>
                    </a:cubicBezTo>
                    <a:cubicBezTo>
                      <a:pt x="84" y="382"/>
                      <a:pt x="83" y="380"/>
                      <a:pt x="83" y="379"/>
                    </a:cubicBezTo>
                    <a:close/>
                    <a:moveTo>
                      <a:pt x="146" y="324"/>
                    </a:moveTo>
                    <a:cubicBezTo>
                      <a:pt x="145" y="323"/>
                      <a:pt x="147" y="324"/>
                      <a:pt x="146" y="323"/>
                    </a:cubicBezTo>
                    <a:cubicBezTo>
                      <a:pt x="147" y="323"/>
                      <a:pt x="148" y="326"/>
                      <a:pt x="148" y="325"/>
                    </a:cubicBezTo>
                    <a:cubicBezTo>
                      <a:pt x="149" y="326"/>
                      <a:pt x="148" y="326"/>
                      <a:pt x="149" y="327"/>
                    </a:cubicBezTo>
                    <a:cubicBezTo>
                      <a:pt x="150" y="328"/>
                      <a:pt x="149" y="326"/>
                      <a:pt x="150" y="327"/>
                    </a:cubicBezTo>
                    <a:cubicBezTo>
                      <a:pt x="150" y="327"/>
                      <a:pt x="150" y="328"/>
                      <a:pt x="151" y="329"/>
                    </a:cubicBezTo>
                    <a:cubicBezTo>
                      <a:pt x="150" y="328"/>
                      <a:pt x="150" y="329"/>
                      <a:pt x="150" y="329"/>
                    </a:cubicBezTo>
                    <a:cubicBezTo>
                      <a:pt x="152" y="330"/>
                      <a:pt x="151" y="329"/>
                      <a:pt x="152" y="332"/>
                    </a:cubicBezTo>
                    <a:cubicBezTo>
                      <a:pt x="152" y="332"/>
                      <a:pt x="151" y="331"/>
                      <a:pt x="150" y="330"/>
                    </a:cubicBezTo>
                    <a:cubicBezTo>
                      <a:pt x="150" y="330"/>
                      <a:pt x="150" y="331"/>
                      <a:pt x="150" y="331"/>
                    </a:cubicBezTo>
                    <a:cubicBezTo>
                      <a:pt x="149" y="331"/>
                      <a:pt x="150" y="329"/>
                      <a:pt x="148" y="327"/>
                    </a:cubicBezTo>
                    <a:cubicBezTo>
                      <a:pt x="149" y="327"/>
                      <a:pt x="147" y="326"/>
                      <a:pt x="146" y="324"/>
                    </a:cubicBezTo>
                    <a:close/>
                    <a:moveTo>
                      <a:pt x="119" y="351"/>
                    </a:moveTo>
                    <a:cubicBezTo>
                      <a:pt x="120" y="350"/>
                      <a:pt x="120" y="352"/>
                      <a:pt x="122" y="353"/>
                    </a:cubicBezTo>
                    <a:cubicBezTo>
                      <a:pt x="122" y="355"/>
                      <a:pt x="120" y="352"/>
                      <a:pt x="119" y="351"/>
                    </a:cubicBezTo>
                    <a:close/>
                    <a:moveTo>
                      <a:pt x="94" y="377"/>
                    </a:moveTo>
                    <a:cubicBezTo>
                      <a:pt x="95" y="376"/>
                      <a:pt x="96" y="378"/>
                      <a:pt x="97" y="379"/>
                    </a:cubicBezTo>
                    <a:cubicBezTo>
                      <a:pt x="97" y="380"/>
                      <a:pt x="95" y="379"/>
                      <a:pt x="94" y="377"/>
                    </a:cubicBezTo>
                    <a:close/>
                    <a:moveTo>
                      <a:pt x="99" y="375"/>
                    </a:moveTo>
                    <a:cubicBezTo>
                      <a:pt x="100" y="377"/>
                      <a:pt x="100" y="377"/>
                      <a:pt x="102" y="380"/>
                    </a:cubicBezTo>
                    <a:cubicBezTo>
                      <a:pt x="100" y="381"/>
                      <a:pt x="98" y="375"/>
                      <a:pt x="99" y="375"/>
                    </a:cubicBezTo>
                    <a:close/>
                    <a:moveTo>
                      <a:pt x="130" y="344"/>
                    </a:moveTo>
                    <a:cubicBezTo>
                      <a:pt x="130" y="344"/>
                      <a:pt x="130" y="344"/>
                      <a:pt x="131" y="345"/>
                    </a:cubicBezTo>
                    <a:cubicBezTo>
                      <a:pt x="131" y="344"/>
                      <a:pt x="131" y="344"/>
                      <a:pt x="131" y="344"/>
                    </a:cubicBezTo>
                    <a:cubicBezTo>
                      <a:pt x="132" y="343"/>
                      <a:pt x="132" y="345"/>
                      <a:pt x="132" y="346"/>
                    </a:cubicBezTo>
                    <a:cubicBezTo>
                      <a:pt x="131" y="346"/>
                      <a:pt x="131" y="345"/>
                      <a:pt x="130" y="344"/>
                    </a:cubicBezTo>
                    <a:close/>
                    <a:moveTo>
                      <a:pt x="106" y="408"/>
                    </a:moveTo>
                    <a:cubicBezTo>
                      <a:pt x="104" y="407"/>
                      <a:pt x="111" y="414"/>
                      <a:pt x="107" y="411"/>
                    </a:cubicBezTo>
                    <a:cubicBezTo>
                      <a:pt x="108" y="412"/>
                      <a:pt x="108" y="412"/>
                      <a:pt x="109" y="413"/>
                    </a:cubicBezTo>
                    <a:cubicBezTo>
                      <a:pt x="109" y="413"/>
                      <a:pt x="109" y="412"/>
                      <a:pt x="109" y="412"/>
                    </a:cubicBezTo>
                    <a:cubicBezTo>
                      <a:pt x="111" y="414"/>
                      <a:pt x="113" y="417"/>
                      <a:pt x="114" y="416"/>
                    </a:cubicBezTo>
                    <a:cubicBezTo>
                      <a:pt x="115" y="418"/>
                      <a:pt x="115" y="418"/>
                      <a:pt x="118" y="420"/>
                    </a:cubicBezTo>
                    <a:cubicBezTo>
                      <a:pt x="117" y="420"/>
                      <a:pt x="117" y="420"/>
                      <a:pt x="116" y="419"/>
                    </a:cubicBezTo>
                    <a:cubicBezTo>
                      <a:pt x="115" y="418"/>
                      <a:pt x="114" y="417"/>
                      <a:pt x="114" y="417"/>
                    </a:cubicBezTo>
                    <a:cubicBezTo>
                      <a:pt x="115" y="420"/>
                      <a:pt x="117" y="420"/>
                      <a:pt x="118" y="422"/>
                    </a:cubicBezTo>
                    <a:cubicBezTo>
                      <a:pt x="119" y="422"/>
                      <a:pt x="116" y="420"/>
                      <a:pt x="117" y="420"/>
                    </a:cubicBezTo>
                    <a:cubicBezTo>
                      <a:pt x="119" y="422"/>
                      <a:pt x="119" y="423"/>
                      <a:pt x="121" y="425"/>
                    </a:cubicBezTo>
                    <a:cubicBezTo>
                      <a:pt x="122" y="427"/>
                      <a:pt x="119" y="424"/>
                      <a:pt x="119" y="424"/>
                    </a:cubicBezTo>
                    <a:cubicBezTo>
                      <a:pt x="119" y="425"/>
                      <a:pt x="121" y="426"/>
                      <a:pt x="122" y="427"/>
                    </a:cubicBezTo>
                    <a:cubicBezTo>
                      <a:pt x="123" y="428"/>
                      <a:pt x="120" y="425"/>
                      <a:pt x="123" y="426"/>
                    </a:cubicBezTo>
                    <a:cubicBezTo>
                      <a:pt x="124" y="428"/>
                      <a:pt x="123" y="428"/>
                      <a:pt x="127" y="431"/>
                    </a:cubicBezTo>
                    <a:cubicBezTo>
                      <a:pt x="126" y="430"/>
                      <a:pt x="126" y="431"/>
                      <a:pt x="126" y="431"/>
                    </a:cubicBezTo>
                    <a:cubicBezTo>
                      <a:pt x="128" y="433"/>
                      <a:pt x="127" y="431"/>
                      <a:pt x="129" y="432"/>
                    </a:cubicBezTo>
                    <a:cubicBezTo>
                      <a:pt x="133" y="438"/>
                      <a:pt x="140" y="442"/>
                      <a:pt x="146" y="447"/>
                    </a:cubicBezTo>
                    <a:cubicBezTo>
                      <a:pt x="146" y="447"/>
                      <a:pt x="151" y="450"/>
                      <a:pt x="150" y="451"/>
                    </a:cubicBezTo>
                    <a:cubicBezTo>
                      <a:pt x="153" y="452"/>
                      <a:pt x="152" y="451"/>
                      <a:pt x="155" y="453"/>
                    </a:cubicBezTo>
                    <a:cubicBezTo>
                      <a:pt x="156" y="455"/>
                      <a:pt x="159" y="457"/>
                      <a:pt x="163" y="460"/>
                    </a:cubicBezTo>
                    <a:cubicBezTo>
                      <a:pt x="167" y="462"/>
                      <a:pt x="172" y="464"/>
                      <a:pt x="174" y="466"/>
                    </a:cubicBezTo>
                    <a:cubicBezTo>
                      <a:pt x="174" y="467"/>
                      <a:pt x="173" y="467"/>
                      <a:pt x="172" y="466"/>
                    </a:cubicBezTo>
                    <a:cubicBezTo>
                      <a:pt x="172" y="466"/>
                      <a:pt x="172" y="466"/>
                      <a:pt x="172" y="467"/>
                    </a:cubicBezTo>
                    <a:cubicBezTo>
                      <a:pt x="174" y="467"/>
                      <a:pt x="182" y="470"/>
                      <a:pt x="184" y="473"/>
                    </a:cubicBezTo>
                    <a:cubicBezTo>
                      <a:pt x="188" y="473"/>
                      <a:pt x="191" y="476"/>
                      <a:pt x="195" y="478"/>
                    </a:cubicBezTo>
                    <a:cubicBezTo>
                      <a:pt x="195" y="478"/>
                      <a:pt x="193" y="478"/>
                      <a:pt x="193" y="478"/>
                    </a:cubicBezTo>
                    <a:cubicBezTo>
                      <a:pt x="192" y="477"/>
                      <a:pt x="190" y="476"/>
                      <a:pt x="188" y="476"/>
                    </a:cubicBezTo>
                    <a:cubicBezTo>
                      <a:pt x="188" y="476"/>
                      <a:pt x="189" y="477"/>
                      <a:pt x="191" y="478"/>
                    </a:cubicBezTo>
                    <a:cubicBezTo>
                      <a:pt x="188" y="477"/>
                      <a:pt x="184" y="475"/>
                      <a:pt x="180" y="473"/>
                    </a:cubicBezTo>
                    <a:cubicBezTo>
                      <a:pt x="181" y="473"/>
                      <a:pt x="180" y="472"/>
                      <a:pt x="180" y="472"/>
                    </a:cubicBezTo>
                    <a:cubicBezTo>
                      <a:pt x="179" y="472"/>
                      <a:pt x="177" y="470"/>
                      <a:pt x="177" y="470"/>
                    </a:cubicBezTo>
                    <a:cubicBezTo>
                      <a:pt x="175" y="469"/>
                      <a:pt x="171" y="467"/>
                      <a:pt x="167" y="465"/>
                    </a:cubicBezTo>
                    <a:cubicBezTo>
                      <a:pt x="164" y="463"/>
                      <a:pt x="161" y="461"/>
                      <a:pt x="161" y="464"/>
                    </a:cubicBezTo>
                    <a:cubicBezTo>
                      <a:pt x="156" y="460"/>
                      <a:pt x="154" y="459"/>
                      <a:pt x="149" y="457"/>
                    </a:cubicBezTo>
                    <a:cubicBezTo>
                      <a:pt x="148" y="456"/>
                      <a:pt x="146" y="455"/>
                      <a:pt x="146" y="454"/>
                    </a:cubicBezTo>
                    <a:cubicBezTo>
                      <a:pt x="144" y="454"/>
                      <a:pt x="137" y="449"/>
                      <a:pt x="134" y="445"/>
                    </a:cubicBezTo>
                    <a:cubicBezTo>
                      <a:pt x="133" y="444"/>
                      <a:pt x="133" y="445"/>
                      <a:pt x="132" y="444"/>
                    </a:cubicBezTo>
                    <a:cubicBezTo>
                      <a:pt x="129" y="442"/>
                      <a:pt x="126" y="439"/>
                      <a:pt x="123" y="436"/>
                    </a:cubicBezTo>
                    <a:cubicBezTo>
                      <a:pt x="120" y="434"/>
                      <a:pt x="117" y="431"/>
                      <a:pt x="115" y="429"/>
                    </a:cubicBezTo>
                    <a:cubicBezTo>
                      <a:pt x="115" y="428"/>
                      <a:pt x="112" y="424"/>
                      <a:pt x="109" y="422"/>
                    </a:cubicBezTo>
                    <a:cubicBezTo>
                      <a:pt x="107" y="419"/>
                      <a:pt x="100" y="411"/>
                      <a:pt x="97" y="409"/>
                    </a:cubicBezTo>
                    <a:cubicBezTo>
                      <a:pt x="94" y="407"/>
                      <a:pt x="97" y="409"/>
                      <a:pt x="97" y="408"/>
                    </a:cubicBezTo>
                    <a:cubicBezTo>
                      <a:pt x="95" y="406"/>
                      <a:pt x="90" y="402"/>
                      <a:pt x="89" y="399"/>
                    </a:cubicBezTo>
                    <a:cubicBezTo>
                      <a:pt x="92" y="401"/>
                      <a:pt x="88" y="395"/>
                      <a:pt x="86" y="392"/>
                    </a:cubicBezTo>
                    <a:cubicBezTo>
                      <a:pt x="89" y="394"/>
                      <a:pt x="90" y="398"/>
                      <a:pt x="91" y="400"/>
                    </a:cubicBezTo>
                    <a:cubicBezTo>
                      <a:pt x="92" y="400"/>
                      <a:pt x="93" y="400"/>
                      <a:pt x="95" y="402"/>
                    </a:cubicBezTo>
                    <a:cubicBezTo>
                      <a:pt x="94" y="402"/>
                      <a:pt x="94" y="402"/>
                      <a:pt x="94" y="402"/>
                    </a:cubicBezTo>
                    <a:cubicBezTo>
                      <a:pt x="102" y="410"/>
                      <a:pt x="109" y="417"/>
                      <a:pt x="115" y="424"/>
                    </a:cubicBezTo>
                    <a:cubicBezTo>
                      <a:pt x="117" y="425"/>
                      <a:pt x="120" y="428"/>
                      <a:pt x="121" y="428"/>
                    </a:cubicBezTo>
                    <a:cubicBezTo>
                      <a:pt x="119" y="425"/>
                      <a:pt x="116" y="423"/>
                      <a:pt x="113" y="420"/>
                    </a:cubicBezTo>
                    <a:cubicBezTo>
                      <a:pt x="110" y="417"/>
                      <a:pt x="108" y="414"/>
                      <a:pt x="105" y="412"/>
                    </a:cubicBezTo>
                    <a:cubicBezTo>
                      <a:pt x="105" y="412"/>
                      <a:pt x="106" y="413"/>
                      <a:pt x="106" y="412"/>
                    </a:cubicBezTo>
                    <a:cubicBezTo>
                      <a:pt x="106" y="412"/>
                      <a:pt x="105" y="411"/>
                      <a:pt x="103" y="410"/>
                    </a:cubicBezTo>
                    <a:cubicBezTo>
                      <a:pt x="102" y="408"/>
                      <a:pt x="101" y="407"/>
                      <a:pt x="102" y="407"/>
                    </a:cubicBezTo>
                    <a:cubicBezTo>
                      <a:pt x="99" y="406"/>
                      <a:pt x="99" y="403"/>
                      <a:pt x="97" y="403"/>
                    </a:cubicBezTo>
                    <a:cubicBezTo>
                      <a:pt x="94" y="401"/>
                      <a:pt x="92" y="398"/>
                      <a:pt x="93" y="397"/>
                    </a:cubicBezTo>
                    <a:cubicBezTo>
                      <a:pt x="94" y="399"/>
                      <a:pt x="94" y="400"/>
                      <a:pt x="96" y="400"/>
                    </a:cubicBezTo>
                    <a:cubicBezTo>
                      <a:pt x="94" y="398"/>
                      <a:pt x="94" y="397"/>
                      <a:pt x="93" y="395"/>
                    </a:cubicBezTo>
                    <a:cubicBezTo>
                      <a:pt x="93" y="395"/>
                      <a:pt x="93" y="397"/>
                      <a:pt x="91" y="396"/>
                    </a:cubicBezTo>
                    <a:cubicBezTo>
                      <a:pt x="89" y="393"/>
                      <a:pt x="89" y="391"/>
                      <a:pt x="88" y="389"/>
                    </a:cubicBezTo>
                    <a:cubicBezTo>
                      <a:pt x="89" y="390"/>
                      <a:pt x="91" y="392"/>
                      <a:pt x="93" y="392"/>
                    </a:cubicBezTo>
                    <a:cubicBezTo>
                      <a:pt x="94" y="394"/>
                      <a:pt x="93" y="394"/>
                      <a:pt x="93" y="394"/>
                    </a:cubicBezTo>
                    <a:cubicBezTo>
                      <a:pt x="97" y="397"/>
                      <a:pt x="96" y="398"/>
                      <a:pt x="100" y="402"/>
                    </a:cubicBezTo>
                    <a:cubicBezTo>
                      <a:pt x="101" y="401"/>
                      <a:pt x="100" y="400"/>
                      <a:pt x="102" y="400"/>
                    </a:cubicBezTo>
                    <a:cubicBezTo>
                      <a:pt x="104" y="403"/>
                      <a:pt x="103" y="403"/>
                      <a:pt x="104" y="406"/>
                    </a:cubicBezTo>
                    <a:cubicBezTo>
                      <a:pt x="102" y="404"/>
                      <a:pt x="104" y="404"/>
                      <a:pt x="102" y="403"/>
                    </a:cubicBezTo>
                    <a:cubicBezTo>
                      <a:pt x="101" y="402"/>
                      <a:pt x="102" y="404"/>
                      <a:pt x="101" y="403"/>
                    </a:cubicBezTo>
                    <a:cubicBezTo>
                      <a:pt x="103" y="406"/>
                      <a:pt x="106" y="406"/>
                      <a:pt x="108" y="410"/>
                    </a:cubicBezTo>
                    <a:cubicBezTo>
                      <a:pt x="109" y="411"/>
                      <a:pt x="106" y="408"/>
                      <a:pt x="106" y="408"/>
                    </a:cubicBezTo>
                    <a:close/>
                    <a:moveTo>
                      <a:pt x="93" y="389"/>
                    </a:moveTo>
                    <a:cubicBezTo>
                      <a:pt x="94" y="390"/>
                      <a:pt x="95" y="391"/>
                      <a:pt x="96" y="393"/>
                    </a:cubicBezTo>
                    <a:cubicBezTo>
                      <a:pt x="95" y="392"/>
                      <a:pt x="93" y="391"/>
                      <a:pt x="93" y="389"/>
                    </a:cubicBezTo>
                    <a:close/>
                    <a:moveTo>
                      <a:pt x="104" y="379"/>
                    </a:moveTo>
                    <a:cubicBezTo>
                      <a:pt x="104" y="380"/>
                      <a:pt x="104" y="381"/>
                      <a:pt x="103" y="381"/>
                    </a:cubicBezTo>
                    <a:cubicBezTo>
                      <a:pt x="104" y="382"/>
                      <a:pt x="104" y="382"/>
                      <a:pt x="104" y="382"/>
                    </a:cubicBezTo>
                    <a:cubicBezTo>
                      <a:pt x="105" y="383"/>
                      <a:pt x="104" y="382"/>
                      <a:pt x="105" y="381"/>
                    </a:cubicBezTo>
                    <a:cubicBezTo>
                      <a:pt x="106" y="383"/>
                      <a:pt x="105" y="383"/>
                      <a:pt x="107" y="385"/>
                    </a:cubicBezTo>
                    <a:cubicBezTo>
                      <a:pt x="107" y="385"/>
                      <a:pt x="106" y="384"/>
                      <a:pt x="106" y="384"/>
                    </a:cubicBezTo>
                    <a:cubicBezTo>
                      <a:pt x="106" y="385"/>
                      <a:pt x="108" y="385"/>
                      <a:pt x="109" y="388"/>
                    </a:cubicBezTo>
                    <a:cubicBezTo>
                      <a:pt x="106" y="387"/>
                      <a:pt x="104" y="383"/>
                      <a:pt x="102" y="380"/>
                    </a:cubicBezTo>
                    <a:cubicBezTo>
                      <a:pt x="104" y="381"/>
                      <a:pt x="102" y="378"/>
                      <a:pt x="104" y="379"/>
                    </a:cubicBezTo>
                    <a:close/>
                    <a:moveTo>
                      <a:pt x="101" y="383"/>
                    </a:moveTo>
                    <a:cubicBezTo>
                      <a:pt x="102" y="382"/>
                      <a:pt x="106" y="388"/>
                      <a:pt x="106" y="389"/>
                    </a:cubicBezTo>
                    <a:cubicBezTo>
                      <a:pt x="104" y="387"/>
                      <a:pt x="103" y="385"/>
                      <a:pt x="101" y="383"/>
                    </a:cubicBezTo>
                    <a:close/>
                    <a:moveTo>
                      <a:pt x="94" y="393"/>
                    </a:moveTo>
                    <a:cubicBezTo>
                      <a:pt x="95" y="392"/>
                      <a:pt x="98" y="395"/>
                      <a:pt x="97" y="396"/>
                    </a:cubicBezTo>
                    <a:cubicBezTo>
                      <a:pt x="94" y="394"/>
                      <a:pt x="96" y="394"/>
                      <a:pt x="94" y="393"/>
                    </a:cubicBezTo>
                    <a:close/>
                    <a:moveTo>
                      <a:pt x="152" y="334"/>
                    </a:moveTo>
                    <a:cubicBezTo>
                      <a:pt x="151" y="334"/>
                      <a:pt x="151" y="333"/>
                      <a:pt x="151" y="332"/>
                    </a:cubicBezTo>
                    <a:cubicBezTo>
                      <a:pt x="151" y="332"/>
                      <a:pt x="152" y="333"/>
                      <a:pt x="152" y="333"/>
                    </a:cubicBezTo>
                    <a:cubicBezTo>
                      <a:pt x="153" y="334"/>
                      <a:pt x="153" y="333"/>
                      <a:pt x="154" y="335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3" y="334"/>
                      <a:pt x="152" y="334"/>
                      <a:pt x="152" y="334"/>
                    </a:cubicBezTo>
                    <a:close/>
                    <a:moveTo>
                      <a:pt x="97" y="393"/>
                    </a:moveTo>
                    <a:cubicBezTo>
                      <a:pt x="97" y="392"/>
                      <a:pt x="99" y="396"/>
                      <a:pt x="100" y="397"/>
                    </a:cubicBezTo>
                    <a:cubicBezTo>
                      <a:pt x="100" y="398"/>
                      <a:pt x="99" y="397"/>
                      <a:pt x="98" y="398"/>
                    </a:cubicBezTo>
                    <a:cubicBezTo>
                      <a:pt x="97" y="396"/>
                      <a:pt x="99" y="396"/>
                      <a:pt x="97" y="393"/>
                    </a:cubicBezTo>
                    <a:close/>
                    <a:moveTo>
                      <a:pt x="132" y="367"/>
                    </a:moveTo>
                    <a:cubicBezTo>
                      <a:pt x="132" y="366"/>
                      <a:pt x="130" y="364"/>
                      <a:pt x="130" y="363"/>
                    </a:cubicBezTo>
                    <a:cubicBezTo>
                      <a:pt x="130" y="362"/>
                      <a:pt x="132" y="365"/>
                      <a:pt x="133" y="365"/>
                    </a:cubicBezTo>
                    <a:cubicBezTo>
                      <a:pt x="132" y="366"/>
                      <a:pt x="133" y="367"/>
                      <a:pt x="132" y="368"/>
                    </a:cubicBezTo>
                    <a:cubicBezTo>
                      <a:pt x="134" y="368"/>
                      <a:pt x="135" y="368"/>
                      <a:pt x="136" y="370"/>
                    </a:cubicBezTo>
                    <a:cubicBezTo>
                      <a:pt x="135" y="371"/>
                      <a:pt x="133" y="368"/>
                      <a:pt x="134" y="371"/>
                    </a:cubicBezTo>
                    <a:cubicBezTo>
                      <a:pt x="133" y="371"/>
                      <a:pt x="133" y="371"/>
                      <a:pt x="132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2" y="368"/>
                      <a:pt x="130" y="368"/>
                      <a:pt x="129" y="366"/>
                    </a:cubicBezTo>
                    <a:cubicBezTo>
                      <a:pt x="131" y="368"/>
                      <a:pt x="130" y="365"/>
                      <a:pt x="132" y="367"/>
                    </a:cubicBezTo>
                    <a:close/>
                    <a:moveTo>
                      <a:pt x="104" y="404"/>
                    </a:moveTo>
                    <a:cubicBezTo>
                      <a:pt x="104" y="402"/>
                      <a:pt x="107" y="406"/>
                      <a:pt x="108" y="407"/>
                    </a:cubicBezTo>
                    <a:cubicBezTo>
                      <a:pt x="108" y="408"/>
                      <a:pt x="107" y="407"/>
                      <a:pt x="106" y="406"/>
                    </a:cubicBezTo>
                    <a:cubicBezTo>
                      <a:pt x="105" y="406"/>
                      <a:pt x="105" y="404"/>
                      <a:pt x="104" y="404"/>
                    </a:cubicBezTo>
                    <a:close/>
                    <a:moveTo>
                      <a:pt x="135" y="371"/>
                    </a:moveTo>
                    <a:cubicBezTo>
                      <a:pt x="136" y="371"/>
                      <a:pt x="137" y="371"/>
                      <a:pt x="137" y="371"/>
                    </a:cubicBezTo>
                    <a:cubicBezTo>
                      <a:pt x="139" y="372"/>
                      <a:pt x="138" y="373"/>
                      <a:pt x="139" y="374"/>
                    </a:cubicBezTo>
                    <a:cubicBezTo>
                      <a:pt x="139" y="374"/>
                      <a:pt x="136" y="371"/>
                      <a:pt x="137" y="373"/>
                    </a:cubicBezTo>
                    <a:cubicBezTo>
                      <a:pt x="137" y="373"/>
                      <a:pt x="136" y="372"/>
                      <a:pt x="135" y="371"/>
                    </a:cubicBezTo>
                    <a:close/>
                    <a:moveTo>
                      <a:pt x="139" y="375"/>
                    </a:moveTo>
                    <a:cubicBezTo>
                      <a:pt x="140" y="375"/>
                      <a:pt x="141" y="377"/>
                      <a:pt x="142" y="376"/>
                    </a:cubicBezTo>
                    <a:cubicBezTo>
                      <a:pt x="142" y="377"/>
                      <a:pt x="141" y="377"/>
                      <a:pt x="143" y="378"/>
                    </a:cubicBezTo>
                    <a:cubicBezTo>
                      <a:pt x="142" y="376"/>
                      <a:pt x="144" y="378"/>
                      <a:pt x="144" y="379"/>
                    </a:cubicBezTo>
                    <a:cubicBezTo>
                      <a:pt x="142" y="379"/>
                      <a:pt x="140" y="377"/>
                      <a:pt x="139" y="375"/>
                    </a:cubicBezTo>
                    <a:close/>
                    <a:moveTo>
                      <a:pt x="142" y="380"/>
                    </a:moveTo>
                    <a:cubicBezTo>
                      <a:pt x="142" y="380"/>
                      <a:pt x="141" y="379"/>
                      <a:pt x="140" y="378"/>
                    </a:cubicBezTo>
                    <a:cubicBezTo>
                      <a:pt x="140" y="377"/>
                      <a:pt x="140" y="377"/>
                      <a:pt x="140" y="377"/>
                    </a:cubicBezTo>
                    <a:cubicBezTo>
                      <a:pt x="141" y="378"/>
                      <a:pt x="141" y="378"/>
                      <a:pt x="142" y="379"/>
                    </a:cubicBezTo>
                    <a:cubicBezTo>
                      <a:pt x="140" y="379"/>
                      <a:pt x="141" y="379"/>
                      <a:pt x="142" y="380"/>
                    </a:cubicBezTo>
                    <a:close/>
                    <a:moveTo>
                      <a:pt x="114" y="415"/>
                    </a:moveTo>
                    <a:cubicBezTo>
                      <a:pt x="114" y="414"/>
                      <a:pt x="117" y="417"/>
                      <a:pt x="118" y="418"/>
                    </a:cubicBezTo>
                    <a:cubicBezTo>
                      <a:pt x="117" y="419"/>
                      <a:pt x="115" y="417"/>
                      <a:pt x="114" y="415"/>
                    </a:cubicBezTo>
                    <a:close/>
                    <a:moveTo>
                      <a:pt x="167" y="348"/>
                    </a:moveTo>
                    <a:cubicBezTo>
                      <a:pt x="168" y="347"/>
                      <a:pt x="168" y="348"/>
                      <a:pt x="169" y="347"/>
                    </a:cubicBezTo>
                    <a:cubicBezTo>
                      <a:pt x="170" y="348"/>
                      <a:pt x="172" y="350"/>
                      <a:pt x="172" y="351"/>
                    </a:cubicBezTo>
                    <a:cubicBezTo>
                      <a:pt x="169" y="347"/>
                      <a:pt x="169" y="349"/>
                      <a:pt x="167" y="348"/>
                    </a:cubicBezTo>
                    <a:close/>
                    <a:moveTo>
                      <a:pt x="150" y="371"/>
                    </a:moveTo>
                    <a:cubicBezTo>
                      <a:pt x="151" y="372"/>
                      <a:pt x="152" y="371"/>
                      <a:pt x="151" y="371"/>
                    </a:cubicBezTo>
                    <a:cubicBezTo>
                      <a:pt x="153" y="372"/>
                      <a:pt x="152" y="372"/>
                      <a:pt x="153" y="374"/>
                    </a:cubicBezTo>
                    <a:cubicBezTo>
                      <a:pt x="152" y="374"/>
                      <a:pt x="152" y="372"/>
                      <a:pt x="150" y="371"/>
                    </a:cubicBezTo>
                    <a:close/>
                    <a:moveTo>
                      <a:pt x="146" y="383"/>
                    </a:moveTo>
                    <a:cubicBezTo>
                      <a:pt x="147" y="382"/>
                      <a:pt x="149" y="385"/>
                      <a:pt x="149" y="384"/>
                    </a:cubicBezTo>
                    <a:cubicBezTo>
                      <a:pt x="151" y="386"/>
                      <a:pt x="149" y="385"/>
                      <a:pt x="150" y="386"/>
                    </a:cubicBezTo>
                    <a:cubicBezTo>
                      <a:pt x="151" y="387"/>
                      <a:pt x="153" y="389"/>
                      <a:pt x="154" y="390"/>
                    </a:cubicBezTo>
                    <a:cubicBezTo>
                      <a:pt x="151" y="389"/>
                      <a:pt x="149" y="386"/>
                      <a:pt x="146" y="383"/>
                    </a:cubicBezTo>
                    <a:close/>
                    <a:moveTo>
                      <a:pt x="149" y="384"/>
                    </a:moveTo>
                    <a:cubicBezTo>
                      <a:pt x="152" y="385"/>
                      <a:pt x="153" y="388"/>
                      <a:pt x="156" y="389"/>
                    </a:cubicBezTo>
                    <a:cubicBezTo>
                      <a:pt x="154" y="390"/>
                      <a:pt x="151" y="385"/>
                      <a:pt x="149" y="384"/>
                    </a:cubicBezTo>
                    <a:close/>
                    <a:moveTo>
                      <a:pt x="174" y="352"/>
                    </a:moveTo>
                    <a:cubicBezTo>
                      <a:pt x="175" y="353"/>
                      <a:pt x="174" y="354"/>
                      <a:pt x="175" y="355"/>
                    </a:cubicBezTo>
                    <a:cubicBezTo>
                      <a:pt x="174" y="355"/>
                      <a:pt x="173" y="351"/>
                      <a:pt x="174" y="352"/>
                    </a:cubicBezTo>
                    <a:close/>
                    <a:moveTo>
                      <a:pt x="166" y="373"/>
                    </a:moveTo>
                    <a:cubicBezTo>
                      <a:pt x="168" y="377"/>
                      <a:pt x="167" y="375"/>
                      <a:pt x="169" y="379"/>
                    </a:cubicBezTo>
                    <a:cubicBezTo>
                      <a:pt x="167" y="377"/>
                      <a:pt x="165" y="375"/>
                      <a:pt x="166" y="373"/>
                    </a:cubicBezTo>
                    <a:close/>
                    <a:moveTo>
                      <a:pt x="156" y="393"/>
                    </a:moveTo>
                    <a:cubicBezTo>
                      <a:pt x="157" y="393"/>
                      <a:pt x="160" y="395"/>
                      <a:pt x="162" y="396"/>
                    </a:cubicBezTo>
                    <a:cubicBezTo>
                      <a:pt x="161" y="396"/>
                      <a:pt x="164" y="399"/>
                      <a:pt x="167" y="401"/>
                    </a:cubicBezTo>
                    <a:cubicBezTo>
                      <a:pt x="167" y="401"/>
                      <a:pt x="166" y="401"/>
                      <a:pt x="166" y="402"/>
                    </a:cubicBezTo>
                    <a:cubicBezTo>
                      <a:pt x="164" y="401"/>
                      <a:pt x="165" y="400"/>
                      <a:pt x="164" y="399"/>
                    </a:cubicBezTo>
                    <a:cubicBezTo>
                      <a:pt x="163" y="400"/>
                      <a:pt x="161" y="397"/>
                      <a:pt x="160" y="398"/>
                    </a:cubicBezTo>
                    <a:cubicBezTo>
                      <a:pt x="160" y="397"/>
                      <a:pt x="159" y="394"/>
                      <a:pt x="158" y="395"/>
                    </a:cubicBezTo>
                    <a:cubicBezTo>
                      <a:pt x="157" y="394"/>
                      <a:pt x="157" y="394"/>
                      <a:pt x="156" y="393"/>
                    </a:cubicBezTo>
                    <a:close/>
                    <a:moveTo>
                      <a:pt x="165" y="385"/>
                    </a:moveTo>
                    <a:cubicBezTo>
                      <a:pt x="165" y="386"/>
                      <a:pt x="166" y="387"/>
                      <a:pt x="167" y="387"/>
                    </a:cubicBezTo>
                    <a:cubicBezTo>
                      <a:pt x="166" y="388"/>
                      <a:pt x="164" y="386"/>
                      <a:pt x="165" y="385"/>
                    </a:cubicBezTo>
                    <a:close/>
                    <a:moveTo>
                      <a:pt x="170" y="385"/>
                    </a:moveTo>
                    <a:cubicBezTo>
                      <a:pt x="171" y="384"/>
                      <a:pt x="173" y="387"/>
                      <a:pt x="176" y="389"/>
                    </a:cubicBezTo>
                    <a:cubicBezTo>
                      <a:pt x="174" y="389"/>
                      <a:pt x="173" y="387"/>
                      <a:pt x="170" y="385"/>
                    </a:cubicBezTo>
                    <a:close/>
                    <a:moveTo>
                      <a:pt x="168" y="389"/>
                    </a:moveTo>
                    <a:cubicBezTo>
                      <a:pt x="169" y="388"/>
                      <a:pt x="171" y="390"/>
                      <a:pt x="172" y="391"/>
                    </a:cubicBezTo>
                    <a:cubicBezTo>
                      <a:pt x="171" y="391"/>
                      <a:pt x="170" y="390"/>
                      <a:pt x="168" y="389"/>
                    </a:cubicBezTo>
                    <a:close/>
                    <a:moveTo>
                      <a:pt x="169" y="403"/>
                    </a:moveTo>
                    <a:cubicBezTo>
                      <a:pt x="170" y="404"/>
                      <a:pt x="171" y="404"/>
                      <a:pt x="171" y="404"/>
                    </a:cubicBezTo>
                    <a:cubicBezTo>
                      <a:pt x="173" y="406"/>
                      <a:pt x="168" y="405"/>
                      <a:pt x="169" y="403"/>
                    </a:cubicBezTo>
                    <a:close/>
                    <a:moveTo>
                      <a:pt x="174" y="398"/>
                    </a:moveTo>
                    <a:cubicBezTo>
                      <a:pt x="175" y="398"/>
                      <a:pt x="176" y="400"/>
                      <a:pt x="176" y="401"/>
                    </a:cubicBezTo>
                    <a:cubicBezTo>
                      <a:pt x="175" y="400"/>
                      <a:pt x="175" y="399"/>
                      <a:pt x="174" y="398"/>
                    </a:cubicBezTo>
                    <a:close/>
                    <a:moveTo>
                      <a:pt x="180" y="388"/>
                    </a:moveTo>
                    <a:cubicBezTo>
                      <a:pt x="182" y="389"/>
                      <a:pt x="185" y="391"/>
                      <a:pt x="188" y="392"/>
                    </a:cubicBezTo>
                    <a:cubicBezTo>
                      <a:pt x="187" y="393"/>
                      <a:pt x="184" y="390"/>
                      <a:pt x="184" y="392"/>
                    </a:cubicBezTo>
                    <a:cubicBezTo>
                      <a:pt x="183" y="391"/>
                      <a:pt x="181" y="390"/>
                      <a:pt x="180" y="388"/>
                    </a:cubicBezTo>
                    <a:close/>
                    <a:moveTo>
                      <a:pt x="185" y="392"/>
                    </a:moveTo>
                    <a:cubicBezTo>
                      <a:pt x="186" y="393"/>
                      <a:pt x="190" y="394"/>
                      <a:pt x="189" y="396"/>
                    </a:cubicBezTo>
                    <a:cubicBezTo>
                      <a:pt x="187" y="394"/>
                      <a:pt x="187" y="394"/>
                      <a:pt x="185" y="392"/>
                    </a:cubicBezTo>
                    <a:close/>
                    <a:moveTo>
                      <a:pt x="187" y="405"/>
                    </a:moveTo>
                    <a:cubicBezTo>
                      <a:pt x="188" y="406"/>
                      <a:pt x="188" y="407"/>
                      <a:pt x="190" y="408"/>
                    </a:cubicBezTo>
                    <a:cubicBezTo>
                      <a:pt x="190" y="409"/>
                      <a:pt x="189" y="408"/>
                      <a:pt x="188" y="408"/>
                    </a:cubicBezTo>
                    <a:cubicBezTo>
                      <a:pt x="186" y="407"/>
                      <a:pt x="186" y="407"/>
                      <a:pt x="186" y="407"/>
                    </a:cubicBezTo>
                    <a:cubicBezTo>
                      <a:pt x="185" y="406"/>
                      <a:pt x="186" y="405"/>
                      <a:pt x="187" y="405"/>
                    </a:cubicBezTo>
                    <a:close/>
                    <a:moveTo>
                      <a:pt x="170" y="441"/>
                    </a:moveTo>
                    <a:cubicBezTo>
                      <a:pt x="169" y="440"/>
                      <a:pt x="172" y="442"/>
                      <a:pt x="171" y="441"/>
                    </a:cubicBezTo>
                    <a:cubicBezTo>
                      <a:pt x="173" y="442"/>
                      <a:pt x="171" y="443"/>
                      <a:pt x="170" y="441"/>
                    </a:cubicBezTo>
                    <a:close/>
                    <a:moveTo>
                      <a:pt x="173" y="442"/>
                    </a:moveTo>
                    <a:cubicBezTo>
                      <a:pt x="177" y="445"/>
                      <a:pt x="176" y="444"/>
                      <a:pt x="181" y="446"/>
                    </a:cubicBezTo>
                    <a:cubicBezTo>
                      <a:pt x="181" y="447"/>
                      <a:pt x="181" y="447"/>
                      <a:pt x="181" y="448"/>
                    </a:cubicBezTo>
                    <a:cubicBezTo>
                      <a:pt x="180" y="447"/>
                      <a:pt x="178" y="446"/>
                      <a:pt x="176" y="445"/>
                    </a:cubicBezTo>
                    <a:cubicBezTo>
                      <a:pt x="175" y="445"/>
                      <a:pt x="173" y="444"/>
                      <a:pt x="172" y="443"/>
                    </a:cubicBezTo>
                    <a:cubicBezTo>
                      <a:pt x="173" y="442"/>
                      <a:pt x="173" y="441"/>
                      <a:pt x="175" y="443"/>
                    </a:cubicBezTo>
                    <a:cubicBezTo>
                      <a:pt x="175" y="443"/>
                      <a:pt x="174" y="443"/>
                      <a:pt x="173" y="442"/>
                    </a:cubicBezTo>
                    <a:close/>
                    <a:moveTo>
                      <a:pt x="193" y="410"/>
                    </a:moveTo>
                    <a:cubicBezTo>
                      <a:pt x="192" y="409"/>
                      <a:pt x="192" y="409"/>
                      <a:pt x="193" y="409"/>
                    </a:cubicBezTo>
                    <a:cubicBezTo>
                      <a:pt x="194" y="409"/>
                      <a:pt x="195" y="410"/>
                      <a:pt x="195" y="410"/>
                    </a:cubicBezTo>
                    <a:cubicBezTo>
                      <a:pt x="195" y="411"/>
                      <a:pt x="193" y="409"/>
                      <a:pt x="193" y="410"/>
                    </a:cubicBezTo>
                    <a:close/>
                    <a:moveTo>
                      <a:pt x="189" y="418"/>
                    </a:moveTo>
                    <a:cubicBezTo>
                      <a:pt x="188" y="417"/>
                      <a:pt x="191" y="419"/>
                      <a:pt x="191" y="419"/>
                    </a:cubicBezTo>
                    <a:cubicBezTo>
                      <a:pt x="192" y="420"/>
                      <a:pt x="190" y="418"/>
                      <a:pt x="192" y="418"/>
                    </a:cubicBezTo>
                    <a:cubicBezTo>
                      <a:pt x="193" y="419"/>
                      <a:pt x="193" y="420"/>
                      <a:pt x="193" y="421"/>
                    </a:cubicBezTo>
                    <a:cubicBezTo>
                      <a:pt x="191" y="420"/>
                      <a:pt x="190" y="419"/>
                      <a:pt x="189" y="418"/>
                    </a:cubicBezTo>
                    <a:close/>
                    <a:moveTo>
                      <a:pt x="194" y="420"/>
                    </a:moveTo>
                    <a:cubicBezTo>
                      <a:pt x="193" y="419"/>
                      <a:pt x="196" y="420"/>
                      <a:pt x="196" y="421"/>
                    </a:cubicBezTo>
                    <a:cubicBezTo>
                      <a:pt x="196" y="422"/>
                      <a:pt x="196" y="422"/>
                      <a:pt x="195" y="421"/>
                    </a:cubicBezTo>
                    <a:cubicBezTo>
                      <a:pt x="195" y="422"/>
                      <a:pt x="196" y="423"/>
                      <a:pt x="197" y="423"/>
                    </a:cubicBezTo>
                    <a:cubicBezTo>
                      <a:pt x="197" y="422"/>
                      <a:pt x="197" y="422"/>
                      <a:pt x="196" y="422"/>
                    </a:cubicBezTo>
                    <a:cubicBezTo>
                      <a:pt x="197" y="421"/>
                      <a:pt x="201" y="425"/>
                      <a:pt x="199" y="423"/>
                    </a:cubicBezTo>
                    <a:cubicBezTo>
                      <a:pt x="199" y="424"/>
                      <a:pt x="202" y="425"/>
                      <a:pt x="201" y="424"/>
                    </a:cubicBezTo>
                    <a:cubicBezTo>
                      <a:pt x="202" y="424"/>
                      <a:pt x="202" y="425"/>
                      <a:pt x="203" y="425"/>
                    </a:cubicBezTo>
                    <a:cubicBezTo>
                      <a:pt x="202" y="427"/>
                      <a:pt x="202" y="425"/>
                      <a:pt x="201" y="427"/>
                    </a:cubicBezTo>
                    <a:cubicBezTo>
                      <a:pt x="198" y="425"/>
                      <a:pt x="196" y="423"/>
                      <a:pt x="193" y="421"/>
                    </a:cubicBezTo>
                    <a:cubicBezTo>
                      <a:pt x="193" y="421"/>
                      <a:pt x="196" y="420"/>
                      <a:pt x="194" y="420"/>
                    </a:cubicBezTo>
                    <a:close/>
                    <a:moveTo>
                      <a:pt x="177" y="472"/>
                    </a:moveTo>
                    <a:cubicBezTo>
                      <a:pt x="177" y="473"/>
                      <a:pt x="177" y="473"/>
                      <a:pt x="177" y="473"/>
                    </a:cubicBezTo>
                    <a:cubicBezTo>
                      <a:pt x="174" y="472"/>
                      <a:pt x="174" y="470"/>
                      <a:pt x="177" y="472"/>
                    </a:cubicBezTo>
                    <a:close/>
                    <a:moveTo>
                      <a:pt x="177" y="473"/>
                    </a:moveTo>
                    <a:cubicBezTo>
                      <a:pt x="178" y="475"/>
                      <a:pt x="180" y="474"/>
                      <a:pt x="182" y="476"/>
                    </a:cubicBezTo>
                    <a:cubicBezTo>
                      <a:pt x="181" y="476"/>
                      <a:pt x="182" y="476"/>
                      <a:pt x="182" y="477"/>
                    </a:cubicBezTo>
                    <a:cubicBezTo>
                      <a:pt x="179" y="476"/>
                      <a:pt x="177" y="474"/>
                      <a:pt x="177" y="473"/>
                    </a:cubicBezTo>
                    <a:close/>
                    <a:moveTo>
                      <a:pt x="198" y="427"/>
                    </a:moveTo>
                    <a:cubicBezTo>
                      <a:pt x="199" y="427"/>
                      <a:pt x="199" y="427"/>
                      <a:pt x="199" y="427"/>
                    </a:cubicBezTo>
                    <a:cubicBezTo>
                      <a:pt x="201" y="427"/>
                      <a:pt x="200" y="428"/>
                      <a:pt x="201" y="428"/>
                    </a:cubicBezTo>
                    <a:cubicBezTo>
                      <a:pt x="201" y="429"/>
                      <a:pt x="199" y="428"/>
                      <a:pt x="198" y="427"/>
                    </a:cubicBezTo>
                    <a:close/>
                    <a:moveTo>
                      <a:pt x="213" y="433"/>
                    </a:moveTo>
                    <a:cubicBezTo>
                      <a:pt x="213" y="432"/>
                      <a:pt x="216" y="434"/>
                      <a:pt x="216" y="435"/>
                    </a:cubicBezTo>
                    <a:cubicBezTo>
                      <a:pt x="214" y="434"/>
                      <a:pt x="214" y="433"/>
                      <a:pt x="213" y="433"/>
                    </a:cubicBezTo>
                    <a:close/>
                    <a:moveTo>
                      <a:pt x="217" y="439"/>
                    </a:moveTo>
                    <a:cubicBezTo>
                      <a:pt x="218" y="440"/>
                      <a:pt x="221" y="441"/>
                      <a:pt x="221" y="442"/>
                    </a:cubicBezTo>
                    <a:cubicBezTo>
                      <a:pt x="218" y="441"/>
                      <a:pt x="217" y="440"/>
                      <a:pt x="217" y="439"/>
                    </a:cubicBezTo>
                    <a:close/>
                    <a:moveTo>
                      <a:pt x="222" y="441"/>
                    </a:moveTo>
                    <a:cubicBezTo>
                      <a:pt x="223" y="442"/>
                      <a:pt x="223" y="442"/>
                      <a:pt x="225" y="443"/>
                    </a:cubicBezTo>
                    <a:cubicBezTo>
                      <a:pt x="224" y="443"/>
                      <a:pt x="223" y="443"/>
                      <a:pt x="222" y="443"/>
                    </a:cubicBezTo>
                    <a:cubicBezTo>
                      <a:pt x="221" y="442"/>
                      <a:pt x="222" y="442"/>
                      <a:pt x="222" y="441"/>
                    </a:cubicBezTo>
                    <a:close/>
                    <a:moveTo>
                      <a:pt x="211" y="512"/>
                    </a:move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4" y="514"/>
                      <a:pt x="214" y="513"/>
                      <a:pt x="216" y="514"/>
                    </a:cubicBezTo>
                    <a:cubicBezTo>
                      <a:pt x="215" y="515"/>
                      <a:pt x="210" y="513"/>
                      <a:pt x="211" y="512"/>
                    </a:cubicBezTo>
                    <a:close/>
                    <a:moveTo>
                      <a:pt x="234" y="441"/>
                    </a:moveTo>
                    <a:cubicBezTo>
                      <a:pt x="235" y="440"/>
                      <a:pt x="238" y="443"/>
                      <a:pt x="236" y="444"/>
                    </a:cubicBezTo>
                    <a:cubicBezTo>
                      <a:pt x="235" y="443"/>
                      <a:pt x="237" y="442"/>
                      <a:pt x="234" y="441"/>
                    </a:cubicBezTo>
                    <a:close/>
                    <a:moveTo>
                      <a:pt x="234" y="446"/>
                    </a:moveTo>
                    <a:cubicBezTo>
                      <a:pt x="236" y="448"/>
                      <a:pt x="237" y="447"/>
                      <a:pt x="239" y="449"/>
                    </a:cubicBezTo>
                    <a:cubicBezTo>
                      <a:pt x="239" y="450"/>
                      <a:pt x="236" y="448"/>
                      <a:pt x="237" y="449"/>
                    </a:cubicBezTo>
                    <a:cubicBezTo>
                      <a:pt x="236" y="448"/>
                      <a:pt x="234" y="447"/>
                      <a:pt x="234" y="446"/>
                    </a:cubicBezTo>
                    <a:close/>
                    <a:moveTo>
                      <a:pt x="227" y="521"/>
                    </a:moveTo>
                    <a:cubicBezTo>
                      <a:pt x="227" y="520"/>
                      <a:pt x="232" y="522"/>
                      <a:pt x="231" y="522"/>
                    </a:cubicBezTo>
                    <a:cubicBezTo>
                      <a:pt x="229" y="522"/>
                      <a:pt x="229" y="521"/>
                      <a:pt x="227" y="521"/>
                    </a:cubicBezTo>
                    <a:close/>
                    <a:moveTo>
                      <a:pt x="238" y="452"/>
                    </a:moveTo>
                    <a:cubicBezTo>
                      <a:pt x="239" y="452"/>
                      <a:pt x="239" y="452"/>
                      <a:pt x="239" y="451"/>
                    </a:cubicBezTo>
                    <a:cubicBezTo>
                      <a:pt x="242" y="452"/>
                      <a:pt x="241" y="454"/>
                      <a:pt x="238" y="452"/>
                    </a:cubicBezTo>
                    <a:close/>
                    <a:moveTo>
                      <a:pt x="239" y="455"/>
                    </a:moveTo>
                    <a:cubicBezTo>
                      <a:pt x="239" y="455"/>
                      <a:pt x="241" y="456"/>
                      <a:pt x="242" y="456"/>
                    </a:cubicBezTo>
                    <a:cubicBezTo>
                      <a:pt x="242" y="457"/>
                      <a:pt x="239" y="456"/>
                      <a:pt x="239" y="455"/>
                    </a:cubicBezTo>
                    <a:close/>
                    <a:moveTo>
                      <a:pt x="241" y="468"/>
                    </a:moveTo>
                    <a:cubicBezTo>
                      <a:pt x="243" y="470"/>
                      <a:pt x="247" y="470"/>
                      <a:pt x="246" y="472"/>
                    </a:cubicBezTo>
                    <a:cubicBezTo>
                      <a:pt x="245" y="470"/>
                      <a:pt x="241" y="470"/>
                      <a:pt x="241" y="468"/>
                    </a:cubicBezTo>
                    <a:close/>
                    <a:moveTo>
                      <a:pt x="235" y="520"/>
                    </a:moveTo>
                    <a:cubicBezTo>
                      <a:pt x="237" y="521"/>
                      <a:pt x="241" y="522"/>
                      <a:pt x="240" y="523"/>
                    </a:cubicBezTo>
                    <a:cubicBezTo>
                      <a:pt x="237" y="522"/>
                      <a:pt x="235" y="521"/>
                      <a:pt x="235" y="520"/>
                    </a:cubicBezTo>
                    <a:close/>
                    <a:moveTo>
                      <a:pt x="246" y="455"/>
                    </a:moveTo>
                    <a:cubicBezTo>
                      <a:pt x="249" y="455"/>
                      <a:pt x="248" y="456"/>
                      <a:pt x="249" y="457"/>
                    </a:cubicBezTo>
                    <a:cubicBezTo>
                      <a:pt x="249" y="457"/>
                      <a:pt x="247" y="456"/>
                      <a:pt x="246" y="456"/>
                    </a:cubicBezTo>
                    <a:cubicBezTo>
                      <a:pt x="245" y="455"/>
                      <a:pt x="247" y="456"/>
                      <a:pt x="246" y="455"/>
                    </a:cubicBezTo>
                    <a:close/>
                    <a:moveTo>
                      <a:pt x="251" y="457"/>
                    </a:moveTo>
                    <a:cubicBezTo>
                      <a:pt x="252" y="456"/>
                      <a:pt x="255" y="457"/>
                      <a:pt x="257" y="458"/>
                    </a:cubicBezTo>
                    <a:cubicBezTo>
                      <a:pt x="256" y="459"/>
                      <a:pt x="253" y="458"/>
                      <a:pt x="251" y="457"/>
                    </a:cubicBezTo>
                    <a:close/>
                    <a:moveTo>
                      <a:pt x="251" y="473"/>
                    </a:moveTo>
                    <a:cubicBezTo>
                      <a:pt x="251" y="472"/>
                      <a:pt x="251" y="471"/>
                      <a:pt x="254" y="472"/>
                    </a:cubicBezTo>
                    <a:cubicBezTo>
                      <a:pt x="253" y="473"/>
                      <a:pt x="253" y="473"/>
                      <a:pt x="251" y="473"/>
                    </a:cubicBezTo>
                    <a:close/>
                    <a:moveTo>
                      <a:pt x="252" y="465"/>
                    </a:moveTo>
                    <a:cubicBezTo>
                      <a:pt x="253" y="465"/>
                      <a:pt x="256" y="466"/>
                      <a:pt x="256" y="466"/>
                    </a:cubicBezTo>
                    <a:cubicBezTo>
                      <a:pt x="256" y="467"/>
                      <a:pt x="256" y="467"/>
                      <a:pt x="254" y="467"/>
                    </a:cubicBezTo>
                    <a:cubicBezTo>
                      <a:pt x="255" y="466"/>
                      <a:pt x="254" y="466"/>
                      <a:pt x="252" y="465"/>
                    </a:cubicBezTo>
                    <a:close/>
                    <a:moveTo>
                      <a:pt x="268" y="472"/>
                    </a:moveTo>
                    <a:cubicBezTo>
                      <a:pt x="265" y="472"/>
                      <a:pt x="265" y="472"/>
                      <a:pt x="265" y="472"/>
                    </a:cubicBezTo>
                    <a:cubicBezTo>
                      <a:pt x="265" y="471"/>
                      <a:pt x="267" y="471"/>
                      <a:pt x="268" y="471"/>
                    </a:cubicBezTo>
                    <a:cubicBezTo>
                      <a:pt x="269" y="472"/>
                      <a:pt x="266" y="471"/>
                      <a:pt x="268" y="472"/>
                    </a:cubicBezTo>
                    <a:close/>
                    <a:moveTo>
                      <a:pt x="277" y="532"/>
                    </a:moveTo>
                    <a:cubicBezTo>
                      <a:pt x="278" y="531"/>
                      <a:pt x="279" y="531"/>
                      <a:pt x="281" y="532"/>
                    </a:cubicBezTo>
                    <a:cubicBezTo>
                      <a:pt x="283" y="533"/>
                      <a:pt x="278" y="532"/>
                      <a:pt x="277" y="532"/>
                    </a:cubicBezTo>
                    <a:close/>
                    <a:moveTo>
                      <a:pt x="293" y="477"/>
                    </a:moveTo>
                    <a:cubicBezTo>
                      <a:pt x="293" y="475"/>
                      <a:pt x="298" y="477"/>
                      <a:pt x="297" y="478"/>
                    </a:cubicBezTo>
                    <a:cubicBezTo>
                      <a:pt x="295" y="478"/>
                      <a:pt x="295" y="477"/>
                      <a:pt x="293" y="477"/>
                    </a:cubicBezTo>
                    <a:close/>
                    <a:moveTo>
                      <a:pt x="296" y="511"/>
                    </a:moveTo>
                    <a:cubicBezTo>
                      <a:pt x="296" y="510"/>
                      <a:pt x="297" y="510"/>
                      <a:pt x="297" y="510"/>
                    </a:cubicBezTo>
                    <a:cubicBezTo>
                      <a:pt x="298" y="510"/>
                      <a:pt x="300" y="511"/>
                      <a:pt x="302" y="511"/>
                    </a:cubicBezTo>
                    <a:cubicBezTo>
                      <a:pt x="301" y="513"/>
                      <a:pt x="298" y="511"/>
                      <a:pt x="296" y="511"/>
                    </a:cubicBezTo>
                    <a:close/>
                    <a:moveTo>
                      <a:pt x="331" y="514"/>
                    </a:moveTo>
                    <a:cubicBezTo>
                      <a:pt x="332" y="514"/>
                      <a:pt x="333" y="513"/>
                      <a:pt x="334" y="513"/>
                    </a:cubicBezTo>
                    <a:cubicBezTo>
                      <a:pt x="334" y="514"/>
                      <a:pt x="334" y="514"/>
                      <a:pt x="334" y="514"/>
                    </a:cubicBezTo>
                    <a:lnTo>
                      <a:pt x="331" y="514"/>
                    </a:lnTo>
                    <a:close/>
                    <a:moveTo>
                      <a:pt x="350" y="548"/>
                    </a:moveTo>
                    <a:cubicBezTo>
                      <a:pt x="354" y="548"/>
                      <a:pt x="357" y="548"/>
                      <a:pt x="362" y="548"/>
                    </a:cubicBezTo>
                    <a:cubicBezTo>
                      <a:pt x="362" y="549"/>
                      <a:pt x="358" y="549"/>
                      <a:pt x="357" y="548"/>
                    </a:cubicBezTo>
                    <a:cubicBezTo>
                      <a:pt x="357" y="549"/>
                      <a:pt x="359" y="549"/>
                      <a:pt x="360" y="549"/>
                    </a:cubicBezTo>
                    <a:cubicBezTo>
                      <a:pt x="356" y="549"/>
                      <a:pt x="351" y="549"/>
                      <a:pt x="350" y="548"/>
                    </a:cubicBezTo>
                    <a:close/>
                    <a:moveTo>
                      <a:pt x="413" y="551"/>
                    </a:moveTo>
                    <a:cubicBezTo>
                      <a:pt x="412" y="550"/>
                      <a:pt x="414" y="549"/>
                      <a:pt x="416" y="549"/>
                    </a:cubicBezTo>
                    <a:cubicBezTo>
                      <a:pt x="417" y="550"/>
                      <a:pt x="415" y="551"/>
                      <a:pt x="413" y="551"/>
                    </a:cubicBezTo>
                    <a:close/>
                    <a:moveTo>
                      <a:pt x="484" y="456"/>
                    </a:moveTo>
                    <a:cubicBezTo>
                      <a:pt x="485" y="457"/>
                      <a:pt x="483" y="457"/>
                      <a:pt x="484" y="458"/>
                    </a:cubicBezTo>
                    <a:cubicBezTo>
                      <a:pt x="482" y="459"/>
                      <a:pt x="481" y="457"/>
                      <a:pt x="484" y="456"/>
                    </a:cubicBezTo>
                    <a:close/>
                    <a:moveTo>
                      <a:pt x="540" y="514"/>
                    </a:moveTo>
                    <a:cubicBezTo>
                      <a:pt x="538" y="514"/>
                      <a:pt x="544" y="510"/>
                      <a:pt x="545" y="511"/>
                    </a:cubicBezTo>
                    <a:cubicBezTo>
                      <a:pt x="542" y="512"/>
                      <a:pt x="543" y="512"/>
                      <a:pt x="540" y="514"/>
                    </a:cubicBezTo>
                    <a:close/>
                    <a:moveTo>
                      <a:pt x="562" y="519"/>
                    </a:moveTo>
                    <a:cubicBezTo>
                      <a:pt x="562" y="518"/>
                      <a:pt x="561" y="517"/>
                      <a:pt x="564" y="516"/>
                    </a:cubicBezTo>
                    <a:cubicBezTo>
                      <a:pt x="565" y="516"/>
                      <a:pt x="565" y="517"/>
                      <a:pt x="562" y="519"/>
                    </a:cubicBezTo>
                    <a:close/>
                    <a:moveTo>
                      <a:pt x="629" y="457"/>
                    </a:moveTo>
                    <a:cubicBezTo>
                      <a:pt x="627" y="457"/>
                      <a:pt x="630" y="455"/>
                      <a:pt x="631" y="453"/>
                    </a:cubicBezTo>
                    <a:cubicBezTo>
                      <a:pt x="633" y="454"/>
                      <a:pt x="630" y="455"/>
                      <a:pt x="629" y="457"/>
                    </a:cubicBezTo>
                    <a:close/>
                    <a:moveTo>
                      <a:pt x="501" y="311"/>
                    </a:moveTo>
                    <a:cubicBezTo>
                      <a:pt x="499" y="313"/>
                      <a:pt x="498" y="313"/>
                      <a:pt x="498" y="315"/>
                    </a:cubicBezTo>
                    <a:cubicBezTo>
                      <a:pt x="495" y="316"/>
                      <a:pt x="498" y="312"/>
                      <a:pt x="499" y="311"/>
                    </a:cubicBezTo>
                    <a:cubicBezTo>
                      <a:pt x="499" y="311"/>
                      <a:pt x="500" y="312"/>
                      <a:pt x="500" y="311"/>
                    </a:cubicBezTo>
                    <a:cubicBezTo>
                      <a:pt x="500" y="310"/>
                      <a:pt x="500" y="311"/>
                      <a:pt x="501" y="311"/>
                    </a:cubicBezTo>
                    <a:close/>
                    <a:moveTo>
                      <a:pt x="646" y="409"/>
                    </a:moveTo>
                    <a:cubicBezTo>
                      <a:pt x="644" y="411"/>
                      <a:pt x="647" y="406"/>
                      <a:pt x="647" y="405"/>
                    </a:cubicBezTo>
                    <a:cubicBezTo>
                      <a:pt x="649" y="404"/>
                      <a:pt x="646" y="408"/>
                      <a:pt x="646" y="409"/>
                    </a:cubicBezTo>
                    <a:close/>
                    <a:moveTo>
                      <a:pt x="650" y="403"/>
                    </a:moveTo>
                    <a:cubicBezTo>
                      <a:pt x="649" y="403"/>
                      <a:pt x="648" y="405"/>
                      <a:pt x="648" y="404"/>
                    </a:cubicBezTo>
                    <a:cubicBezTo>
                      <a:pt x="653" y="396"/>
                      <a:pt x="657" y="392"/>
                      <a:pt x="661" y="385"/>
                    </a:cubicBezTo>
                    <a:cubicBezTo>
                      <a:pt x="658" y="387"/>
                      <a:pt x="662" y="382"/>
                      <a:pt x="658" y="384"/>
                    </a:cubicBezTo>
                    <a:cubicBezTo>
                      <a:pt x="657" y="386"/>
                      <a:pt x="657" y="387"/>
                      <a:pt x="656" y="388"/>
                    </a:cubicBezTo>
                    <a:cubicBezTo>
                      <a:pt x="655" y="390"/>
                      <a:pt x="655" y="388"/>
                      <a:pt x="653" y="391"/>
                    </a:cubicBezTo>
                    <a:cubicBezTo>
                      <a:pt x="652" y="391"/>
                      <a:pt x="653" y="389"/>
                      <a:pt x="652" y="388"/>
                    </a:cubicBezTo>
                    <a:cubicBezTo>
                      <a:pt x="654" y="386"/>
                      <a:pt x="653" y="390"/>
                      <a:pt x="655" y="387"/>
                    </a:cubicBezTo>
                    <a:cubicBezTo>
                      <a:pt x="656" y="387"/>
                      <a:pt x="654" y="388"/>
                      <a:pt x="656" y="388"/>
                    </a:cubicBezTo>
                    <a:cubicBezTo>
                      <a:pt x="655" y="387"/>
                      <a:pt x="658" y="383"/>
                      <a:pt x="658" y="381"/>
                    </a:cubicBezTo>
                    <a:cubicBezTo>
                      <a:pt x="659" y="383"/>
                      <a:pt x="662" y="379"/>
                      <a:pt x="661" y="381"/>
                    </a:cubicBezTo>
                    <a:cubicBezTo>
                      <a:pt x="662" y="382"/>
                      <a:pt x="663" y="379"/>
                      <a:pt x="664" y="378"/>
                    </a:cubicBezTo>
                    <a:cubicBezTo>
                      <a:pt x="664" y="378"/>
                      <a:pt x="664" y="379"/>
                      <a:pt x="664" y="379"/>
                    </a:cubicBezTo>
                    <a:cubicBezTo>
                      <a:pt x="663" y="381"/>
                      <a:pt x="662" y="382"/>
                      <a:pt x="662" y="383"/>
                    </a:cubicBezTo>
                    <a:cubicBezTo>
                      <a:pt x="663" y="383"/>
                      <a:pt x="664" y="380"/>
                      <a:pt x="665" y="380"/>
                    </a:cubicBezTo>
                    <a:cubicBezTo>
                      <a:pt x="664" y="382"/>
                      <a:pt x="663" y="384"/>
                      <a:pt x="661" y="387"/>
                    </a:cubicBezTo>
                    <a:cubicBezTo>
                      <a:pt x="662" y="385"/>
                      <a:pt x="664" y="385"/>
                      <a:pt x="666" y="382"/>
                    </a:cubicBezTo>
                    <a:cubicBezTo>
                      <a:pt x="667" y="381"/>
                      <a:pt x="666" y="383"/>
                      <a:pt x="665" y="385"/>
                    </a:cubicBezTo>
                    <a:cubicBezTo>
                      <a:pt x="665" y="385"/>
                      <a:pt x="666" y="384"/>
                      <a:pt x="666" y="385"/>
                    </a:cubicBezTo>
                    <a:cubicBezTo>
                      <a:pt x="667" y="383"/>
                      <a:pt x="668" y="381"/>
                      <a:pt x="670" y="379"/>
                    </a:cubicBezTo>
                    <a:cubicBezTo>
                      <a:pt x="670" y="380"/>
                      <a:pt x="667" y="384"/>
                      <a:pt x="670" y="382"/>
                    </a:cubicBezTo>
                    <a:cubicBezTo>
                      <a:pt x="669" y="385"/>
                      <a:pt x="668" y="384"/>
                      <a:pt x="667" y="385"/>
                    </a:cubicBezTo>
                    <a:cubicBezTo>
                      <a:pt x="667" y="386"/>
                      <a:pt x="667" y="386"/>
                      <a:pt x="667" y="386"/>
                    </a:cubicBezTo>
                    <a:cubicBezTo>
                      <a:pt x="666" y="387"/>
                      <a:pt x="666" y="387"/>
                      <a:pt x="666" y="386"/>
                    </a:cubicBezTo>
                    <a:cubicBezTo>
                      <a:pt x="665" y="388"/>
                      <a:pt x="665" y="389"/>
                      <a:pt x="664" y="390"/>
                    </a:cubicBezTo>
                    <a:cubicBezTo>
                      <a:pt x="663" y="390"/>
                      <a:pt x="664" y="389"/>
                      <a:pt x="664" y="389"/>
                    </a:cubicBezTo>
                    <a:cubicBezTo>
                      <a:pt x="660" y="392"/>
                      <a:pt x="658" y="397"/>
                      <a:pt x="654" y="402"/>
                    </a:cubicBezTo>
                    <a:cubicBezTo>
                      <a:pt x="655" y="402"/>
                      <a:pt x="656" y="400"/>
                      <a:pt x="657" y="402"/>
                    </a:cubicBezTo>
                    <a:cubicBezTo>
                      <a:pt x="655" y="404"/>
                      <a:pt x="654" y="402"/>
                      <a:pt x="653" y="405"/>
                    </a:cubicBezTo>
                    <a:cubicBezTo>
                      <a:pt x="652" y="403"/>
                      <a:pt x="650" y="407"/>
                      <a:pt x="648" y="409"/>
                    </a:cubicBezTo>
                    <a:cubicBezTo>
                      <a:pt x="647" y="408"/>
                      <a:pt x="647" y="406"/>
                      <a:pt x="650" y="403"/>
                    </a:cubicBezTo>
                    <a:close/>
                    <a:moveTo>
                      <a:pt x="650" y="395"/>
                    </a:moveTo>
                    <a:cubicBezTo>
                      <a:pt x="650" y="395"/>
                      <a:pt x="649" y="394"/>
                      <a:pt x="650" y="393"/>
                    </a:cubicBezTo>
                    <a:cubicBezTo>
                      <a:pt x="652" y="390"/>
                      <a:pt x="652" y="390"/>
                      <a:pt x="652" y="390"/>
                    </a:cubicBezTo>
                    <a:cubicBezTo>
                      <a:pt x="653" y="391"/>
                      <a:pt x="650" y="393"/>
                      <a:pt x="650" y="395"/>
                    </a:cubicBezTo>
                    <a:close/>
                    <a:moveTo>
                      <a:pt x="646" y="399"/>
                    </a:moveTo>
                    <a:cubicBezTo>
                      <a:pt x="646" y="398"/>
                      <a:pt x="647" y="397"/>
                      <a:pt x="648" y="396"/>
                    </a:cubicBezTo>
                    <a:cubicBezTo>
                      <a:pt x="649" y="396"/>
                      <a:pt x="649" y="396"/>
                      <a:pt x="649" y="396"/>
                    </a:cubicBezTo>
                    <a:cubicBezTo>
                      <a:pt x="648" y="398"/>
                      <a:pt x="648" y="397"/>
                      <a:pt x="646" y="399"/>
                    </a:cubicBezTo>
                    <a:close/>
                    <a:moveTo>
                      <a:pt x="674" y="408"/>
                    </a:moveTo>
                    <a:cubicBezTo>
                      <a:pt x="673" y="407"/>
                      <a:pt x="674" y="405"/>
                      <a:pt x="675" y="403"/>
                    </a:cubicBezTo>
                    <a:cubicBezTo>
                      <a:pt x="676" y="404"/>
                      <a:pt x="675" y="406"/>
                      <a:pt x="674" y="408"/>
                    </a:cubicBezTo>
                    <a:close/>
                    <a:moveTo>
                      <a:pt x="504" y="307"/>
                    </a:moveTo>
                    <a:cubicBezTo>
                      <a:pt x="506" y="304"/>
                      <a:pt x="507" y="301"/>
                      <a:pt x="509" y="299"/>
                    </a:cubicBezTo>
                    <a:cubicBezTo>
                      <a:pt x="510" y="301"/>
                      <a:pt x="506" y="306"/>
                      <a:pt x="504" y="307"/>
                    </a:cubicBezTo>
                    <a:close/>
                    <a:moveTo>
                      <a:pt x="661" y="397"/>
                    </a:moveTo>
                    <a:cubicBezTo>
                      <a:pt x="661" y="396"/>
                      <a:pt x="662" y="394"/>
                      <a:pt x="664" y="392"/>
                    </a:cubicBezTo>
                    <a:cubicBezTo>
                      <a:pt x="665" y="391"/>
                      <a:pt x="664" y="393"/>
                      <a:pt x="665" y="393"/>
                    </a:cubicBezTo>
                    <a:cubicBezTo>
                      <a:pt x="663" y="395"/>
                      <a:pt x="663" y="394"/>
                      <a:pt x="661" y="397"/>
                    </a:cubicBezTo>
                    <a:close/>
                    <a:moveTo>
                      <a:pt x="667" y="391"/>
                    </a:moveTo>
                    <a:cubicBezTo>
                      <a:pt x="667" y="391"/>
                      <a:pt x="667" y="390"/>
                      <a:pt x="667" y="390"/>
                    </a:cubicBezTo>
                    <a:cubicBezTo>
                      <a:pt x="668" y="388"/>
                      <a:pt x="669" y="387"/>
                      <a:pt x="671" y="385"/>
                    </a:cubicBezTo>
                    <a:cubicBezTo>
                      <a:pt x="670" y="387"/>
                      <a:pt x="668" y="390"/>
                      <a:pt x="667" y="391"/>
                    </a:cubicBezTo>
                    <a:close/>
                    <a:moveTo>
                      <a:pt x="662" y="379"/>
                    </a:moveTo>
                    <a:cubicBezTo>
                      <a:pt x="661" y="379"/>
                      <a:pt x="663" y="377"/>
                      <a:pt x="662" y="377"/>
                    </a:cubicBezTo>
                    <a:cubicBezTo>
                      <a:pt x="663" y="376"/>
                      <a:pt x="663" y="377"/>
                      <a:pt x="664" y="377"/>
                    </a:cubicBezTo>
                    <a:cubicBezTo>
                      <a:pt x="663" y="378"/>
                      <a:pt x="663" y="378"/>
                      <a:pt x="662" y="379"/>
                    </a:cubicBezTo>
                    <a:close/>
                    <a:moveTo>
                      <a:pt x="511" y="296"/>
                    </a:moveTo>
                    <a:cubicBezTo>
                      <a:pt x="511" y="295"/>
                      <a:pt x="512" y="294"/>
                      <a:pt x="513" y="293"/>
                    </a:cubicBezTo>
                    <a:cubicBezTo>
                      <a:pt x="513" y="294"/>
                      <a:pt x="512" y="295"/>
                      <a:pt x="511" y="296"/>
                    </a:cubicBezTo>
                    <a:close/>
                    <a:moveTo>
                      <a:pt x="533" y="277"/>
                    </a:moveTo>
                    <a:cubicBezTo>
                      <a:pt x="532" y="275"/>
                      <a:pt x="535" y="272"/>
                      <a:pt x="536" y="269"/>
                    </a:cubicBezTo>
                    <a:cubicBezTo>
                      <a:pt x="537" y="270"/>
                      <a:pt x="534" y="275"/>
                      <a:pt x="533" y="277"/>
                    </a:cubicBezTo>
                    <a:close/>
                    <a:moveTo>
                      <a:pt x="698" y="315"/>
                    </a:moveTo>
                    <a:cubicBezTo>
                      <a:pt x="699" y="312"/>
                      <a:pt x="700" y="307"/>
                      <a:pt x="702" y="306"/>
                    </a:cubicBezTo>
                    <a:cubicBezTo>
                      <a:pt x="702" y="308"/>
                      <a:pt x="700" y="311"/>
                      <a:pt x="702" y="310"/>
                    </a:cubicBezTo>
                    <a:cubicBezTo>
                      <a:pt x="701" y="313"/>
                      <a:pt x="700" y="313"/>
                      <a:pt x="700" y="315"/>
                    </a:cubicBezTo>
                    <a:cubicBezTo>
                      <a:pt x="699" y="314"/>
                      <a:pt x="698" y="316"/>
                      <a:pt x="698" y="315"/>
                    </a:cubicBezTo>
                    <a:close/>
                    <a:moveTo>
                      <a:pt x="535" y="265"/>
                    </a:moveTo>
                    <a:cubicBezTo>
                      <a:pt x="534" y="264"/>
                      <a:pt x="535" y="262"/>
                      <a:pt x="536" y="261"/>
                    </a:cubicBezTo>
                    <a:cubicBezTo>
                      <a:pt x="537" y="262"/>
                      <a:pt x="536" y="264"/>
                      <a:pt x="535" y="265"/>
                    </a:cubicBezTo>
                    <a:close/>
                    <a:moveTo>
                      <a:pt x="696" y="312"/>
                    </a:moveTo>
                    <a:cubicBezTo>
                      <a:pt x="696" y="312"/>
                      <a:pt x="698" y="308"/>
                      <a:pt x="698" y="307"/>
                    </a:cubicBezTo>
                    <a:cubicBezTo>
                      <a:pt x="699" y="308"/>
                      <a:pt x="697" y="311"/>
                      <a:pt x="696" y="312"/>
                    </a:cubicBezTo>
                    <a:close/>
                    <a:moveTo>
                      <a:pt x="537" y="261"/>
                    </a:moveTo>
                    <a:cubicBezTo>
                      <a:pt x="538" y="259"/>
                      <a:pt x="538" y="259"/>
                      <a:pt x="538" y="259"/>
                    </a:cubicBezTo>
                    <a:cubicBezTo>
                      <a:pt x="539" y="259"/>
                      <a:pt x="538" y="261"/>
                      <a:pt x="537" y="261"/>
                    </a:cubicBezTo>
                    <a:close/>
                    <a:moveTo>
                      <a:pt x="542" y="245"/>
                    </a:moveTo>
                    <a:cubicBezTo>
                      <a:pt x="542" y="245"/>
                      <a:pt x="543" y="242"/>
                      <a:pt x="543" y="243"/>
                    </a:cubicBezTo>
                    <a:cubicBezTo>
                      <a:pt x="544" y="244"/>
                      <a:pt x="543" y="243"/>
                      <a:pt x="542" y="245"/>
                    </a:cubicBezTo>
                    <a:close/>
                    <a:moveTo>
                      <a:pt x="551" y="244"/>
                    </a:moveTo>
                    <a:cubicBezTo>
                      <a:pt x="551" y="243"/>
                      <a:pt x="551" y="241"/>
                      <a:pt x="551" y="240"/>
                    </a:cubicBezTo>
                    <a:cubicBezTo>
                      <a:pt x="551" y="239"/>
                      <a:pt x="552" y="238"/>
                      <a:pt x="552" y="237"/>
                    </a:cubicBezTo>
                    <a:cubicBezTo>
                      <a:pt x="552" y="235"/>
                      <a:pt x="553" y="233"/>
                      <a:pt x="552" y="231"/>
                    </a:cubicBezTo>
                    <a:cubicBezTo>
                      <a:pt x="552" y="229"/>
                      <a:pt x="553" y="231"/>
                      <a:pt x="553" y="229"/>
                    </a:cubicBezTo>
                    <a:cubicBezTo>
                      <a:pt x="555" y="230"/>
                      <a:pt x="555" y="231"/>
                      <a:pt x="556" y="232"/>
                    </a:cubicBezTo>
                    <a:cubicBezTo>
                      <a:pt x="554" y="234"/>
                      <a:pt x="555" y="237"/>
                      <a:pt x="555" y="239"/>
                    </a:cubicBezTo>
                    <a:cubicBezTo>
                      <a:pt x="555" y="240"/>
                      <a:pt x="554" y="240"/>
                      <a:pt x="553" y="242"/>
                    </a:cubicBezTo>
                    <a:cubicBezTo>
                      <a:pt x="552" y="242"/>
                      <a:pt x="554" y="241"/>
                      <a:pt x="553" y="239"/>
                    </a:cubicBezTo>
                    <a:cubicBezTo>
                      <a:pt x="552" y="240"/>
                      <a:pt x="552" y="240"/>
                      <a:pt x="552" y="241"/>
                    </a:cubicBezTo>
                    <a:cubicBezTo>
                      <a:pt x="551" y="242"/>
                      <a:pt x="551" y="243"/>
                      <a:pt x="551" y="244"/>
                    </a:cubicBezTo>
                    <a:close/>
                    <a:moveTo>
                      <a:pt x="544" y="238"/>
                    </a:moveTo>
                    <a:cubicBezTo>
                      <a:pt x="545" y="238"/>
                      <a:pt x="545" y="237"/>
                      <a:pt x="545" y="238"/>
                    </a:cubicBezTo>
                    <a:cubicBezTo>
                      <a:pt x="546" y="237"/>
                      <a:pt x="546" y="237"/>
                      <a:pt x="546" y="237"/>
                    </a:cubicBezTo>
                    <a:cubicBezTo>
                      <a:pt x="546" y="237"/>
                      <a:pt x="546" y="238"/>
                      <a:pt x="545" y="239"/>
                    </a:cubicBezTo>
                    <a:cubicBezTo>
                      <a:pt x="544" y="239"/>
                      <a:pt x="544" y="239"/>
                      <a:pt x="544" y="238"/>
                    </a:cubicBezTo>
                    <a:close/>
                    <a:moveTo>
                      <a:pt x="548" y="238"/>
                    </a:moveTo>
                    <a:cubicBezTo>
                      <a:pt x="547" y="237"/>
                      <a:pt x="547" y="236"/>
                      <a:pt x="548" y="235"/>
                    </a:cubicBezTo>
                    <a:cubicBezTo>
                      <a:pt x="549" y="236"/>
                      <a:pt x="548" y="237"/>
                      <a:pt x="548" y="238"/>
                    </a:cubicBezTo>
                    <a:close/>
                    <a:moveTo>
                      <a:pt x="577" y="243"/>
                    </a:moveTo>
                    <a:cubicBezTo>
                      <a:pt x="576" y="244"/>
                      <a:pt x="577" y="241"/>
                      <a:pt x="576" y="242"/>
                    </a:cubicBezTo>
                    <a:cubicBezTo>
                      <a:pt x="577" y="241"/>
                      <a:pt x="577" y="240"/>
                      <a:pt x="578" y="240"/>
                    </a:cubicBezTo>
                    <a:cubicBezTo>
                      <a:pt x="578" y="242"/>
                      <a:pt x="576" y="242"/>
                      <a:pt x="577" y="243"/>
                    </a:cubicBezTo>
                    <a:close/>
                    <a:moveTo>
                      <a:pt x="582" y="240"/>
                    </a:moveTo>
                    <a:cubicBezTo>
                      <a:pt x="581" y="240"/>
                      <a:pt x="582" y="238"/>
                      <a:pt x="581" y="240"/>
                    </a:cubicBezTo>
                    <a:cubicBezTo>
                      <a:pt x="580" y="235"/>
                      <a:pt x="584" y="237"/>
                      <a:pt x="583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4" y="237"/>
                      <a:pt x="584" y="237"/>
                      <a:pt x="584" y="237"/>
                    </a:cubicBezTo>
                    <a:cubicBezTo>
                      <a:pt x="583" y="239"/>
                      <a:pt x="583" y="239"/>
                      <a:pt x="582" y="240"/>
                    </a:cubicBezTo>
                    <a:close/>
                    <a:moveTo>
                      <a:pt x="550" y="233"/>
                    </a:moveTo>
                    <a:cubicBezTo>
                      <a:pt x="549" y="233"/>
                      <a:pt x="551" y="230"/>
                      <a:pt x="550" y="230"/>
                    </a:cubicBezTo>
                    <a:cubicBezTo>
                      <a:pt x="550" y="229"/>
                      <a:pt x="551" y="229"/>
                      <a:pt x="551" y="230"/>
                    </a:cubicBezTo>
                    <a:cubicBezTo>
                      <a:pt x="551" y="231"/>
                      <a:pt x="550" y="232"/>
                      <a:pt x="550" y="233"/>
                    </a:cubicBezTo>
                    <a:close/>
                    <a:moveTo>
                      <a:pt x="574" y="237"/>
                    </a:moveTo>
                    <a:cubicBezTo>
                      <a:pt x="573" y="237"/>
                      <a:pt x="574" y="233"/>
                      <a:pt x="575" y="234"/>
                    </a:cubicBezTo>
                    <a:cubicBezTo>
                      <a:pt x="575" y="236"/>
                      <a:pt x="575" y="236"/>
                      <a:pt x="574" y="237"/>
                    </a:cubicBezTo>
                    <a:close/>
                    <a:moveTo>
                      <a:pt x="554" y="226"/>
                    </a:moveTo>
                    <a:cubicBezTo>
                      <a:pt x="555" y="226"/>
                      <a:pt x="556" y="226"/>
                      <a:pt x="556" y="228"/>
                    </a:cubicBezTo>
                    <a:cubicBezTo>
                      <a:pt x="556" y="226"/>
                      <a:pt x="553" y="229"/>
                      <a:pt x="554" y="226"/>
                    </a:cubicBezTo>
                    <a:close/>
                    <a:moveTo>
                      <a:pt x="547" y="226"/>
                    </a:moveTo>
                    <a:cubicBezTo>
                      <a:pt x="548" y="226"/>
                      <a:pt x="548" y="223"/>
                      <a:pt x="547" y="222"/>
                    </a:cubicBezTo>
                    <a:cubicBezTo>
                      <a:pt x="549" y="222"/>
                      <a:pt x="549" y="226"/>
                      <a:pt x="548" y="227"/>
                    </a:cubicBezTo>
                    <a:cubicBezTo>
                      <a:pt x="547" y="227"/>
                      <a:pt x="548" y="225"/>
                      <a:pt x="547" y="226"/>
                    </a:cubicBezTo>
                    <a:close/>
                    <a:moveTo>
                      <a:pt x="560" y="227"/>
                    </a:moveTo>
                    <a:cubicBezTo>
                      <a:pt x="560" y="227"/>
                      <a:pt x="560" y="226"/>
                      <a:pt x="560" y="225"/>
                    </a:cubicBezTo>
                    <a:cubicBezTo>
                      <a:pt x="561" y="225"/>
                      <a:pt x="561" y="225"/>
                      <a:pt x="561" y="225"/>
                    </a:cubicBezTo>
                    <a:cubicBezTo>
                      <a:pt x="561" y="227"/>
                      <a:pt x="560" y="226"/>
                      <a:pt x="560" y="227"/>
                    </a:cubicBezTo>
                    <a:close/>
                    <a:moveTo>
                      <a:pt x="556" y="220"/>
                    </a:moveTo>
                    <a:cubicBezTo>
                      <a:pt x="556" y="221"/>
                      <a:pt x="557" y="218"/>
                      <a:pt x="557" y="218"/>
                    </a:cubicBezTo>
                    <a:cubicBezTo>
                      <a:pt x="559" y="219"/>
                      <a:pt x="560" y="219"/>
                      <a:pt x="560" y="221"/>
                    </a:cubicBezTo>
                    <a:cubicBezTo>
                      <a:pt x="559" y="223"/>
                      <a:pt x="558" y="223"/>
                      <a:pt x="556" y="225"/>
                    </a:cubicBezTo>
                    <a:cubicBezTo>
                      <a:pt x="556" y="223"/>
                      <a:pt x="556" y="222"/>
                      <a:pt x="557" y="220"/>
                    </a:cubicBezTo>
                    <a:cubicBezTo>
                      <a:pt x="557" y="220"/>
                      <a:pt x="557" y="219"/>
                      <a:pt x="556" y="220"/>
                    </a:cubicBezTo>
                    <a:close/>
                    <a:moveTo>
                      <a:pt x="555" y="221"/>
                    </a:moveTo>
                    <a:cubicBezTo>
                      <a:pt x="555" y="222"/>
                      <a:pt x="553" y="220"/>
                      <a:pt x="553" y="220"/>
                    </a:cubicBezTo>
                    <a:cubicBezTo>
                      <a:pt x="553" y="219"/>
                      <a:pt x="554" y="219"/>
                      <a:pt x="554" y="218"/>
                    </a:cubicBezTo>
                    <a:cubicBezTo>
                      <a:pt x="554" y="219"/>
                      <a:pt x="554" y="220"/>
                      <a:pt x="555" y="221"/>
                    </a:cubicBezTo>
                    <a:close/>
                    <a:moveTo>
                      <a:pt x="572" y="223"/>
                    </a:moveTo>
                    <a:cubicBezTo>
                      <a:pt x="572" y="224"/>
                      <a:pt x="571" y="222"/>
                      <a:pt x="570" y="223"/>
                    </a:cubicBezTo>
                    <a:cubicBezTo>
                      <a:pt x="570" y="221"/>
                      <a:pt x="571" y="221"/>
                      <a:pt x="572" y="220"/>
                    </a:cubicBezTo>
                    <a:cubicBezTo>
                      <a:pt x="573" y="220"/>
                      <a:pt x="572" y="223"/>
                      <a:pt x="572" y="223"/>
                    </a:cubicBezTo>
                    <a:close/>
                    <a:moveTo>
                      <a:pt x="553" y="217"/>
                    </a:moveTo>
                    <a:cubicBezTo>
                      <a:pt x="553" y="217"/>
                      <a:pt x="552" y="217"/>
                      <a:pt x="552" y="217"/>
                    </a:cubicBezTo>
                    <a:cubicBezTo>
                      <a:pt x="552" y="216"/>
                      <a:pt x="552" y="216"/>
                      <a:pt x="552" y="216"/>
                    </a:cubicBezTo>
                    <a:cubicBezTo>
                      <a:pt x="553" y="216"/>
                      <a:pt x="553" y="217"/>
                      <a:pt x="553" y="216"/>
                    </a:cubicBezTo>
                    <a:cubicBezTo>
                      <a:pt x="554" y="216"/>
                      <a:pt x="553" y="217"/>
                      <a:pt x="553" y="217"/>
                    </a:cubicBezTo>
                    <a:close/>
                    <a:moveTo>
                      <a:pt x="710" y="224"/>
                    </a:moveTo>
                    <a:cubicBezTo>
                      <a:pt x="709" y="224"/>
                      <a:pt x="710" y="219"/>
                      <a:pt x="710" y="217"/>
                    </a:cubicBezTo>
                    <a:cubicBezTo>
                      <a:pt x="710" y="219"/>
                      <a:pt x="710" y="223"/>
                      <a:pt x="710" y="224"/>
                    </a:cubicBezTo>
                    <a:close/>
                    <a:moveTo>
                      <a:pt x="725" y="204"/>
                    </a:moveTo>
                    <a:cubicBezTo>
                      <a:pt x="724" y="204"/>
                      <a:pt x="724" y="204"/>
                      <a:pt x="723" y="203"/>
                    </a:cubicBezTo>
                    <a:cubicBezTo>
                      <a:pt x="724" y="200"/>
                      <a:pt x="724" y="200"/>
                      <a:pt x="725" y="196"/>
                    </a:cubicBezTo>
                    <a:cubicBezTo>
                      <a:pt x="726" y="197"/>
                      <a:pt x="726" y="201"/>
                      <a:pt x="725" y="204"/>
                    </a:cubicBezTo>
                    <a:close/>
                    <a:moveTo>
                      <a:pt x="733" y="196"/>
                    </a:moveTo>
                    <a:cubicBezTo>
                      <a:pt x="731" y="196"/>
                      <a:pt x="732" y="194"/>
                      <a:pt x="732" y="190"/>
                    </a:cubicBezTo>
                    <a:cubicBezTo>
                      <a:pt x="733" y="191"/>
                      <a:pt x="733" y="193"/>
                      <a:pt x="733" y="196"/>
                    </a:cubicBezTo>
                    <a:close/>
                    <a:moveTo>
                      <a:pt x="711" y="197"/>
                    </a:moveTo>
                    <a:cubicBezTo>
                      <a:pt x="711" y="194"/>
                      <a:pt x="711" y="194"/>
                      <a:pt x="711" y="194"/>
                    </a:cubicBezTo>
                    <a:cubicBezTo>
                      <a:pt x="712" y="194"/>
                      <a:pt x="712" y="193"/>
                      <a:pt x="714" y="192"/>
                    </a:cubicBezTo>
                    <a:cubicBezTo>
                      <a:pt x="714" y="193"/>
                      <a:pt x="714" y="194"/>
                      <a:pt x="714" y="195"/>
                    </a:cubicBezTo>
                    <a:cubicBezTo>
                      <a:pt x="713" y="193"/>
                      <a:pt x="712" y="196"/>
                      <a:pt x="711" y="197"/>
                    </a:cubicBezTo>
                    <a:close/>
                    <a:moveTo>
                      <a:pt x="614" y="201"/>
                    </a:moveTo>
                    <a:cubicBezTo>
                      <a:pt x="615" y="199"/>
                      <a:pt x="615" y="198"/>
                      <a:pt x="616" y="196"/>
                    </a:cubicBezTo>
                    <a:cubicBezTo>
                      <a:pt x="616" y="195"/>
                      <a:pt x="616" y="195"/>
                      <a:pt x="616" y="194"/>
                    </a:cubicBezTo>
                    <a:cubicBezTo>
                      <a:pt x="615" y="194"/>
                      <a:pt x="615" y="194"/>
                      <a:pt x="614" y="195"/>
                    </a:cubicBezTo>
                    <a:cubicBezTo>
                      <a:pt x="614" y="196"/>
                      <a:pt x="615" y="195"/>
                      <a:pt x="615" y="195"/>
                    </a:cubicBezTo>
                    <a:cubicBezTo>
                      <a:pt x="615" y="196"/>
                      <a:pt x="615" y="196"/>
                      <a:pt x="615" y="198"/>
                    </a:cubicBezTo>
                    <a:cubicBezTo>
                      <a:pt x="614" y="198"/>
                      <a:pt x="614" y="196"/>
                      <a:pt x="613" y="196"/>
                    </a:cubicBezTo>
                    <a:cubicBezTo>
                      <a:pt x="612" y="197"/>
                      <a:pt x="614" y="199"/>
                      <a:pt x="613" y="199"/>
                    </a:cubicBezTo>
                    <a:cubicBezTo>
                      <a:pt x="612" y="199"/>
                      <a:pt x="613" y="195"/>
                      <a:pt x="612" y="196"/>
                    </a:cubicBezTo>
                    <a:cubicBezTo>
                      <a:pt x="611" y="194"/>
                      <a:pt x="612" y="194"/>
                      <a:pt x="612" y="192"/>
                    </a:cubicBezTo>
                    <a:cubicBezTo>
                      <a:pt x="611" y="192"/>
                      <a:pt x="611" y="194"/>
                      <a:pt x="611" y="195"/>
                    </a:cubicBezTo>
                    <a:cubicBezTo>
                      <a:pt x="610" y="195"/>
                      <a:pt x="610" y="195"/>
                      <a:pt x="610" y="195"/>
                    </a:cubicBezTo>
                    <a:cubicBezTo>
                      <a:pt x="610" y="193"/>
                      <a:pt x="610" y="192"/>
                      <a:pt x="611" y="190"/>
                    </a:cubicBezTo>
                    <a:cubicBezTo>
                      <a:pt x="611" y="189"/>
                      <a:pt x="610" y="188"/>
                      <a:pt x="610" y="190"/>
                    </a:cubicBezTo>
                    <a:cubicBezTo>
                      <a:pt x="610" y="187"/>
                      <a:pt x="610" y="184"/>
                      <a:pt x="611" y="181"/>
                    </a:cubicBezTo>
                    <a:cubicBezTo>
                      <a:pt x="611" y="179"/>
                      <a:pt x="610" y="183"/>
                      <a:pt x="610" y="181"/>
                    </a:cubicBezTo>
                    <a:cubicBezTo>
                      <a:pt x="610" y="180"/>
                      <a:pt x="612" y="179"/>
                      <a:pt x="613" y="179"/>
                    </a:cubicBezTo>
                    <a:cubicBezTo>
                      <a:pt x="612" y="183"/>
                      <a:pt x="611" y="185"/>
                      <a:pt x="611" y="188"/>
                    </a:cubicBezTo>
                    <a:cubicBezTo>
                      <a:pt x="612" y="188"/>
                      <a:pt x="612" y="186"/>
                      <a:pt x="612" y="184"/>
                    </a:cubicBezTo>
                    <a:cubicBezTo>
                      <a:pt x="613" y="185"/>
                      <a:pt x="613" y="183"/>
                      <a:pt x="613" y="182"/>
                    </a:cubicBezTo>
                    <a:cubicBezTo>
                      <a:pt x="615" y="183"/>
                      <a:pt x="614" y="186"/>
                      <a:pt x="614" y="189"/>
                    </a:cubicBezTo>
                    <a:cubicBezTo>
                      <a:pt x="615" y="188"/>
                      <a:pt x="615" y="183"/>
                      <a:pt x="614" y="180"/>
                    </a:cubicBezTo>
                    <a:cubicBezTo>
                      <a:pt x="615" y="179"/>
                      <a:pt x="615" y="182"/>
                      <a:pt x="616" y="181"/>
                    </a:cubicBezTo>
                    <a:cubicBezTo>
                      <a:pt x="617" y="180"/>
                      <a:pt x="616" y="179"/>
                      <a:pt x="616" y="177"/>
                    </a:cubicBezTo>
                    <a:cubicBezTo>
                      <a:pt x="617" y="177"/>
                      <a:pt x="617" y="180"/>
                      <a:pt x="617" y="183"/>
                    </a:cubicBezTo>
                    <a:cubicBezTo>
                      <a:pt x="617" y="181"/>
                      <a:pt x="616" y="181"/>
                      <a:pt x="616" y="183"/>
                    </a:cubicBezTo>
                    <a:cubicBezTo>
                      <a:pt x="617" y="185"/>
                      <a:pt x="617" y="187"/>
                      <a:pt x="618" y="190"/>
                    </a:cubicBezTo>
                    <a:cubicBezTo>
                      <a:pt x="619" y="188"/>
                      <a:pt x="617" y="186"/>
                      <a:pt x="617" y="183"/>
                    </a:cubicBezTo>
                    <a:cubicBezTo>
                      <a:pt x="618" y="184"/>
                      <a:pt x="617" y="182"/>
                      <a:pt x="618" y="181"/>
                    </a:cubicBezTo>
                    <a:cubicBezTo>
                      <a:pt x="619" y="181"/>
                      <a:pt x="620" y="182"/>
                      <a:pt x="620" y="183"/>
                    </a:cubicBezTo>
                    <a:cubicBezTo>
                      <a:pt x="620" y="183"/>
                      <a:pt x="619" y="183"/>
                      <a:pt x="619" y="182"/>
                    </a:cubicBezTo>
                    <a:cubicBezTo>
                      <a:pt x="618" y="189"/>
                      <a:pt x="619" y="192"/>
                      <a:pt x="618" y="194"/>
                    </a:cubicBezTo>
                    <a:cubicBezTo>
                      <a:pt x="616" y="194"/>
                      <a:pt x="616" y="194"/>
                      <a:pt x="616" y="194"/>
                    </a:cubicBezTo>
                    <a:cubicBezTo>
                      <a:pt x="617" y="197"/>
                      <a:pt x="616" y="197"/>
                      <a:pt x="616" y="199"/>
                    </a:cubicBezTo>
                    <a:cubicBezTo>
                      <a:pt x="615" y="198"/>
                      <a:pt x="615" y="201"/>
                      <a:pt x="614" y="201"/>
                    </a:cubicBezTo>
                    <a:close/>
                    <a:moveTo>
                      <a:pt x="608" y="197"/>
                    </a:moveTo>
                    <a:cubicBezTo>
                      <a:pt x="608" y="194"/>
                      <a:pt x="609" y="193"/>
                      <a:pt x="607" y="194"/>
                    </a:cubicBezTo>
                    <a:cubicBezTo>
                      <a:pt x="607" y="193"/>
                      <a:pt x="609" y="192"/>
                      <a:pt x="608" y="191"/>
                    </a:cubicBezTo>
                    <a:cubicBezTo>
                      <a:pt x="608" y="189"/>
                      <a:pt x="609" y="189"/>
                      <a:pt x="609" y="188"/>
                    </a:cubicBezTo>
                    <a:cubicBezTo>
                      <a:pt x="609" y="189"/>
                      <a:pt x="610" y="190"/>
                      <a:pt x="610" y="192"/>
                    </a:cubicBezTo>
                    <a:cubicBezTo>
                      <a:pt x="607" y="191"/>
                      <a:pt x="610" y="196"/>
                      <a:pt x="608" y="197"/>
                    </a:cubicBezTo>
                    <a:close/>
                    <a:moveTo>
                      <a:pt x="620" y="200"/>
                    </a:moveTo>
                    <a:cubicBezTo>
                      <a:pt x="619" y="199"/>
                      <a:pt x="619" y="197"/>
                      <a:pt x="620" y="196"/>
                    </a:cubicBezTo>
                    <a:cubicBezTo>
                      <a:pt x="621" y="196"/>
                      <a:pt x="620" y="198"/>
                      <a:pt x="620" y="200"/>
                    </a:cubicBezTo>
                    <a:close/>
                    <a:moveTo>
                      <a:pt x="607" y="190"/>
                    </a:moveTo>
                    <a:cubicBezTo>
                      <a:pt x="606" y="188"/>
                      <a:pt x="607" y="186"/>
                      <a:pt x="606" y="185"/>
                    </a:cubicBezTo>
                    <a:cubicBezTo>
                      <a:pt x="606" y="183"/>
                      <a:pt x="606" y="185"/>
                      <a:pt x="607" y="184"/>
                    </a:cubicBezTo>
                    <a:cubicBezTo>
                      <a:pt x="607" y="182"/>
                      <a:pt x="607" y="179"/>
                      <a:pt x="607" y="178"/>
                    </a:cubicBezTo>
                    <a:cubicBezTo>
                      <a:pt x="608" y="177"/>
                      <a:pt x="607" y="179"/>
                      <a:pt x="607" y="180"/>
                    </a:cubicBezTo>
                    <a:cubicBezTo>
                      <a:pt x="608" y="179"/>
                      <a:pt x="609" y="177"/>
                      <a:pt x="608" y="174"/>
                    </a:cubicBezTo>
                    <a:cubicBezTo>
                      <a:pt x="609" y="174"/>
                      <a:pt x="610" y="176"/>
                      <a:pt x="610" y="176"/>
                    </a:cubicBezTo>
                    <a:cubicBezTo>
                      <a:pt x="610" y="177"/>
                      <a:pt x="610" y="176"/>
                      <a:pt x="610" y="179"/>
                    </a:cubicBezTo>
                    <a:cubicBezTo>
                      <a:pt x="609" y="179"/>
                      <a:pt x="609" y="178"/>
                      <a:pt x="609" y="178"/>
                    </a:cubicBezTo>
                    <a:cubicBezTo>
                      <a:pt x="610" y="180"/>
                      <a:pt x="610" y="183"/>
                      <a:pt x="609" y="187"/>
                    </a:cubicBezTo>
                    <a:cubicBezTo>
                      <a:pt x="609" y="184"/>
                      <a:pt x="609" y="182"/>
                      <a:pt x="608" y="180"/>
                    </a:cubicBezTo>
                    <a:cubicBezTo>
                      <a:pt x="607" y="182"/>
                      <a:pt x="609" y="189"/>
                      <a:pt x="607" y="190"/>
                    </a:cubicBezTo>
                    <a:close/>
                    <a:moveTo>
                      <a:pt x="585" y="188"/>
                    </a:moveTo>
                    <a:cubicBezTo>
                      <a:pt x="584" y="187"/>
                      <a:pt x="585" y="184"/>
                      <a:pt x="586" y="184"/>
                    </a:cubicBezTo>
                    <a:cubicBezTo>
                      <a:pt x="586" y="186"/>
                      <a:pt x="585" y="187"/>
                      <a:pt x="585" y="188"/>
                    </a:cubicBezTo>
                    <a:close/>
                    <a:moveTo>
                      <a:pt x="703" y="172"/>
                    </a:moveTo>
                    <a:cubicBezTo>
                      <a:pt x="702" y="169"/>
                      <a:pt x="702" y="169"/>
                      <a:pt x="702" y="169"/>
                    </a:cubicBezTo>
                    <a:cubicBezTo>
                      <a:pt x="704" y="169"/>
                      <a:pt x="704" y="169"/>
                      <a:pt x="704" y="169"/>
                    </a:cubicBezTo>
                    <a:cubicBezTo>
                      <a:pt x="704" y="171"/>
                      <a:pt x="703" y="172"/>
                      <a:pt x="703" y="172"/>
                    </a:cubicBezTo>
                    <a:close/>
                    <a:moveTo>
                      <a:pt x="588" y="183"/>
                    </a:moveTo>
                    <a:cubicBezTo>
                      <a:pt x="588" y="183"/>
                      <a:pt x="589" y="182"/>
                      <a:pt x="589" y="182"/>
                    </a:cubicBezTo>
                    <a:cubicBezTo>
                      <a:pt x="589" y="182"/>
                      <a:pt x="589" y="184"/>
                      <a:pt x="589" y="184"/>
                    </a:cubicBezTo>
                    <a:cubicBezTo>
                      <a:pt x="589" y="183"/>
                      <a:pt x="587" y="184"/>
                      <a:pt x="588" y="182"/>
                    </a:cubicBezTo>
                    <a:cubicBezTo>
                      <a:pt x="588" y="182"/>
                      <a:pt x="588" y="183"/>
                      <a:pt x="588" y="183"/>
                    </a:cubicBezTo>
                    <a:close/>
                    <a:moveTo>
                      <a:pt x="611" y="179"/>
                    </a:moveTo>
                    <a:cubicBezTo>
                      <a:pt x="611" y="178"/>
                      <a:pt x="611" y="177"/>
                      <a:pt x="611" y="176"/>
                    </a:cubicBezTo>
                    <a:cubicBezTo>
                      <a:pt x="612" y="176"/>
                      <a:pt x="612" y="176"/>
                      <a:pt x="612" y="176"/>
                    </a:cubicBezTo>
                    <a:cubicBezTo>
                      <a:pt x="612" y="178"/>
                      <a:pt x="611" y="179"/>
                      <a:pt x="611" y="179"/>
                    </a:cubicBezTo>
                    <a:close/>
                    <a:moveTo>
                      <a:pt x="587" y="181"/>
                    </a:moveTo>
                    <a:cubicBezTo>
                      <a:pt x="586" y="180"/>
                      <a:pt x="588" y="176"/>
                      <a:pt x="588" y="177"/>
                    </a:cubicBezTo>
                    <a:cubicBezTo>
                      <a:pt x="588" y="179"/>
                      <a:pt x="588" y="180"/>
                      <a:pt x="587" y="181"/>
                    </a:cubicBezTo>
                    <a:close/>
                    <a:moveTo>
                      <a:pt x="621" y="172"/>
                    </a:moveTo>
                    <a:cubicBezTo>
                      <a:pt x="620" y="172"/>
                      <a:pt x="620" y="172"/>
                      <a:pt x="620" y="172"/>
                    </a:cubicBezTo>
                    <a:cubicBezTo>
                      <a:pt x="620" y="171"/>
                      <a:pt x="620" y="171"/>
                      <a:pt x="619" y="171"/>
                    </a:cubicBezTo>
                    <a:cubicBezTo>
                      <a:pt x="620" y="170"/>
                      <a:pt x="621" y="170"/>
                      <a:pt x="621" y="172"/>
                    </a:cubicBezTo>
                    <a:close/>
                    <a:moveTo>
                      <a:pt x="602" y="171"/>
                    </a:moveTo>
                    <a:cubicBezTo>
                      <a:pt x="601" y="171"/>
                      <a:pt x="601" y="168"/>
                      <a:pt x="602" y="168"/>
                    </a:cubicBezTo>
                    <a:cubicBezTo>
                      <a:pt x="603" y="169"/>
                      <a:pt x="602" y="170"/>
                      <a:pt x="602" y="171"/>
                    </a:cubicBezTo>
                    <a:close/>
                    <a:moveTo>
                      <a:pt x="601" y="166"/>
                    </a:moveTo>
                    <a:cubicBezTo>
                      <a:pt x="600" y="165"/>
                      <a:pt x="601" y="164"/>
                      <a:pt x="601" y="163"/>
                    </a:cubicBezTo>
                    <a:cubicBezTo>
                      <a:pt x="601" y="163"/>
                      <a:pt x="601" y="165"/>
                      <a:pt x="602" y="165"/>
                    </a:cubicBezTo>
                    <a:cubicBezTo>
                      <a:pt x="602" y="166"/>
                      <a:pt x="601" y="166"/>
                      <a:pt x="601" y="166"/>
                    </a:cubicBezTo>
                    <a:close/>
                    <a:moveTo>
                      <a:pt x="664" y="115"/>
                    </a:moveTo>
                    <a:cubicBezTo>
                      <a:pt x="663" y="114"/>
                      <a:pt x="664" y="119"/>
                      <a:pt x="662" y="118"/>
                    </a:cubicBezTo>
                    <a:cubicBezTo>
                      <a:pt x="662" y="113"/>
                      <a:pt x="659" y="108"/>
                      <a:pt x="659" y="102"/>
                    </a:cubicBezTo>
                    <a:cubicBezTo>
                      <a:pt x="660" y="102"/>
                      <a:pt x="661" y="101"/>
                      <a:pt x="660" y="98"/>
                    </a:cubicBezTo>
                    <a:cubicBezTo>
                      <a:pt x="661" y="99"/>
                      <a:pt x="661" y="98"/>
                      <a:pt x="663" y="97"/>
                    </a:cubicBezTo>
                    <a:cubicBezTo>
                      <a:pt x="663" y="99"/>
                      <a:pt x="662" y="100"/>
                      <a:pt x="662" y="102"/>
                    </a:cubicBezTo>
                    <a:cubicBezTo>
                      <a:pt x="664" y="105"/>
                      <a:pt x="664" y="109"/>
                      <a:pt x="665" y="110"/>
                    </a:cubicBezTo>
                    <a:cubicBezTo>
                      <a:pt x="665" y="112"/>
                      <a:pt x="665" y="112"/>
                      <a:pt x="664" y="113"/>
                    </a:cubicBezTo>
                    <a:cubicBezTo>
                      <a:pt x="665" y="115"/>
                      <a:pt x="665" y="117"/>
                      <a:pt x="664" y="118"/>
                    </a:cubicBezTo>
                    <a:cubicBezTo>
                      <a:pt x="664" y="118"/>
                      <a:pt x="663" y="116"/>
                      <a:pt x="664" y="115"/>
                    </a:cubicBezTo>
                    <a:close/>
                    <a:moveTo>
                      <a:pt x="665" y="117"/>
                    </a:moveTo>
                    <a:cubicBezTo>
                      <a:pt x="667" y="119"/>
                      <a:pt x="666" y="115"/>
                      <a:pt x="667" y="114"/>
                    </a:cubicBezTo>
                    <a:cubicBezTo>
                      <a:pt x="668" y="123"/>
                      <a:pt x="672" y="136"/>
                      <a:pt x="669" y="140"/>
                    </a:cubicBezTo>
                    <a:cubicBezTo>
                      <a:pt x="670" y="142"/>
                      <a:pt x="670" y="144"/>
                      <a:pt x="670" y="145"/>
                    </a:cubicBezTo>
                    <a:cubicBezTo>
                      <a:pt x="670" y="147"/>
                      <a:pt x="670" y="144"/>
                      <a:pt x="671" y="145"/>
                    </a:cubicBezTo>
                    <a:cubicBezTo>
                      <a:pt x="671" y="147"/>
                      <a:pt x="671" y="150"/>
                      <a:pt x="670" y="151"/>
                    </a:cubicBezTo>
                    <a:cubicBezTo>
                      <a:pt x="669" y="147"/>
                      <a:pt x="669" y="145"/>
                      <a:pt x="669" y="143"/>
                    </a:cubicBezTo>
                    <a:cubicBezTo>
                      <a:pt x="668" y="140"/>
                      <a:pt x="668" y="139"/>
                      <a:pt x="668" y="136"/>
                    </a:cubicBezTo>
                    <a:cubicBezTo>
                      <a:pt x="668" y="136"/>
                      <a:pt x="668" y="137"/>
                      <a:pt x="668" y="138"/>
                    </a:cubicBezTo>
                    <a:cubicBezTo>
                      <a:pt x="666" y="136"/>
                      <a:pt x="666" y="134"/>
                      <a:pt x="666" y="131"/>
                    </a:cubicBezTo>
                    <a:cubicBezTo>
                      <a:pt x="666" y="129"/>
                      <a:pt x="665" y="126"/>
                      <a:pt x="664" y="122"/>
                    </a:cubicBezTo>
                    <a:cubicBezTo>
                      <a:pt x="665" y="121"/>
                      <a:pt x="665" y="120"/>
                      <a:pt x="666" y="119"/>
                    </a:cubicBezTo>
                    <a:cubicBezTo>
                      <a:pt x="666" y="119"/>
                      <a:pt x="665" y="119"/>
                      <a:pt x="665" y="117"/>
                    </a:cubicBezTo>
                    <a:close/>
                    <a:moveTo>
                      <a:pt x="689" y="125"/>
                    </a:moveTo>
                    <a:cubicBezTo>
                      <a:pt x="688" y="126"/>
                      <a:pt x="687" y="122"/>
                      <a:pt x="688" y="122"/>
                    </a:cubicBezTo>
                    <a:lnTo>
                      <a:pt x="689" y="125"/>
                    </a:lnTo>
                    <a:close/>
                    <a:moveTo>
                      <a:pt x="618" y="146"/>
                    </a:moveTo>
                    <a:cubicBezTo>
                      <a:pt x="616" y="147"/>
                      <a:pt x="618" y="142"/>
                      <a:pt x="618" y="146"/>
                    </a:cubicBezTo>
                    <a:close/>
                    <a:moveTo>
                      <a:pt x="619" y="145"/>
                    </a:moveTo>
                    <a:cubicBezTo>
                      <a:pt x="619" y="145"/>
                      <a:pt x="618" y="142"/>
                      <a:pt x="619" y="142"/>
                    </a:cubicBezTo>
                    <a:cubicBezTo>
                      <a:pt x="620" y="144"/>
                      <a:pt x="619" y="144"/>
                      <a:pt x="619" y="145"/>
                    </a:cubicBezTo>
                    <a:close/>
                    <a:moveTo>
                      <a:pt x="690" y="122"/>
                    </a:moveTo>
                    <a:cubicBezTo>
                      <a:pt x="689" y="119"/>
                      <a:pt x="690" y="118"/>
                      <a:pt x="690" y="116"/>
                    </a:cubicBezTo>
                    <a:cubicBezTo>
                      <a:pt x="690" y="117"/>
                      <a:pt x="691" y="118"/>
                      <a:pt x="691" y="120"/>
                    </a:cubicBezTo>
                    <a:cubicBezTo>
                      <a:pt x="691" y="121"/>
                      <a:pt x="691" y="122"/>
                      <a:pt x="690" y="122"/>
                    </a:cubicBezTo>
                    <a:close/>
                    <a:moveTo>
                      <a:pt x="686" y="104"/>
                    </a:moveTo>
                    <a:cubicBezTo>
                      <a:pt x="685" y="104"/>
                      <a:pt x="684" y="102"/>
                      <a:pt x="683" y="101"/>
                    </a:cubicBezTo>
                    <a:cubicBezTo>
                      <a:pt x="682" y="102"/>
                      <a:pt x="684" y="103"/>
                      <a:pt x="683" y="104"/>
                    </a:cubicBezTo>
                    <a:cubicBezTo>
                      <a:pt x="682" y="105"/>
                      <a:pt x="682" y="100"/>
                      <a:pt x="681" y="99"/>
                    </a:cubicBezTo>
                    <a:cubicBezTo>
                      <a:pt x="683" y="98"/>
                      <a:pt x="681" y="95"/>
                      <a:pt x="682" y="94"/>
                    </a:cubicBezTo>
                    <a:cubicBezTo>
                      <a:pt x="683" y="97"/>
                      <a:pt x="684" y="100"/>
                      <a:pt x="685" y="100"/>
                    </a:cubicBezTo>
                    <a:cubicBezTo>
                      <a:pt x="686" y="102"/>
                      <a:pt x="685" y="103"/>
                      <a:pt x="686" y="104"/>
                    </a:cubicBezTo>
                    <a:close/>
                    <a:moveTo>
                      <a:pt x="618" y="122"/>
                    </a:moveTo>
                    <a:cubicBezTo>
                      <a:pt x="617" y="122"/>
                      <a:pt x="616" y="119"/>
                      <a:pt x="617" y="119"/>
                    </a:cubicBezTo>
                    <a:cubicBezTo>
                      <a:pt x="617" y="120"/>
                      <a:pt x="618" y="121"/>
                      <a:pt x="618" y="122"/>
                    </a:cubicBezTo>
                    <a:close/>
                    <a:moveTo>
                      <a:pt x="621" y="113"/>
                    </a:moveTo>
                    <a:cubicBezTo>
                      <a:pt x="621" y="114"/>
                      <a:pt x="622" y="116"/>
                      <a:pt x="621" y="116"/>
                    </a:cubicBezTo>
                    <a:cubicBezTo>
                      <a:pt x="621" y="115"/>
                      <a:pt x="620" y="113"/>
                      <a:pt x="621" y="113"/>
                    </a:cubicBezTo>
                    <a:close/>
                    <a:moveTo>
                      <a:pt x="618" y="110"/>
                    </a:moveTo>
                    <a:cubicBezTo>
                      <a:pt x="619" y="109"/>
                      <a:pt x="618" y="106"/>
                      <a:pt x="619" y="108"/>
                    </a:cubicBezTo>
                    <a:cubicBezTo>
                      <a:pt x="619" y="106"/>
                      <a:pt x="617" y="102"/>
                      <a:pt x="619" y="101"/>
                    </a:cubicBezTo>
                    <a:cubicBezTo>
                      <a:pt x="620" y="105"/>
                      <a:pt x="622" y="109"/>
                      <a:pt x="621" y="113"/>
                    </a:cubicBezTo>
                    <a:cubicBezTo>
                      <a:pt x="620" y="113"/>
                      <a:pt x="620" y="111"/>
                      <a:pt x="619" y="110"/>
                    </a:cubicBezTo>
                    <a:cubicBezTo>
                      <a:pt x="619" y="111"/>
                      <a:pt x="619" y="113"/>
                      <a:pt x="620" y="114"/>
                    </a:cubicBezTo>
                    <a:cubicBezTo>
                      <a:pt x="620" y="116"/>
                      <a:pt x="620" y="117"/>
                      <a:pt x="621" y="118"/>
                    </a:cubicBezTo>
                    <a:cubicBezTo>
                      <a:pt x="620" y="120"/>
                      <a:pt x="618" y="113"/>
                      <a:pt x="619" y="111"/>
                    </a:cubicBezTo>
                    <a:cubicBezTo>
                      <a:pt x="618" y="110"/>
                      <a:pt x="617" y="109"/>
                      <a:pt x="618" y="110"/>
                    </a:cubicBezTo>
                    <a:cubicBezTo>
                      <a:pt x="617" y="109"/>
                      <a:pt x="617" y="106"/>
                      <a:pt x="616" y="105"/>
                    </a:cubicBezTo>
                    <a:cubicBezTo>
                      <a:pt x="618" y="104"/>
                      <a:pt x="618" y="109"/>
                      <a:pt x="618" y="110"/>
                    </a:cubicBezTo>
                    <a:close/>
                    <a:moveTo>
                      <a:pt x="665" y="96"/>
                    </a:moveTo>
                    <a:cubicBezTo>
                      <a:pt x="663" y="96"/>
                      <a:pt x="663" y="93"/>
                      <a:pt x="662" y="92"/>
                    </a:cubicBezTo>
                    <a:cubicBezTo>
                      <a:pt x="662" y="92"/>
                      <a:pt x="663" y="95"/>
                      <a:pt x="662" y="96"/>
                    </a:cubicBezTo>
                    <a:cubicBezTo>
                      <a:pt x="661" y="96"/>
                      <a:pt x="660" y="95"/>
                      <a:pt x="660" y="92"/>
                    </a:cubicBezTo>
                    <a:cubicBezTo>
                      <a:pt x="660" y="88"/>
                      <a:pt x="662" y="90"/>
                      <a:pt x="663" y="86"/>
                    </a:cubicBezTo>
                    <a:cubicBezTo>
                      <a:pt x="664" y="89"/>
                      <a:pt x="665" y="87"/>
                      <a:pt x="665" y="90"/>
                    </a:cubicBezTo>
                    <a:cubicBezTo>
                      <a:pt x="664" y="90"/>
                      <a:pt x="663" y="90"/>
                      <a:pt x="663" y="92"/>
                    </a:cubicBezTo>
                    <a:cubicBezTo>
                      <a:pt x="664" y="94"/>
                      <a:pt x="665" y="94"/>
                      <a:pt x="665" y="96"/>
                    </a:cubicBezTo>
                    <a:close/>
                    <a:moveTo>
                      <a:pt x="616" y="102"/>
                    </a:moveTo>
                    <a:cubicBezTo>
                      <a:pt x="614" y="101"/>
                      <a:pt x="615" y="100"/>
                      <a:pt x="614" y="97"/>
                    </a:cubicBezTo>
                    <a:cubicBezTo>
                      <a:pt x="615" y="98"/>
                      <a:pt x="616" y="100"/>
                      <a:pt x="616" y="102"/>
                    </a:cubicBezTo>
                    <a:close/>
                    <a:moveTo>
                      <a:pt x="135" y="327"/>
                    </a:moveTo>
                    <a:cubicBezTo>
                      <a:pt x="136" y="330"/>
                      <a:pt x="138" y="331"/>
                      <a:pt x="138" y="332"/>
                    </a:cubicBezTo>
                    <a:cubicBezTo>
                      <a:pt x="138" y="333"/>
                      <a:pt x="137" y="331"/>
                      <a:pt x="137" y="332"/>
                    </a:cubicBezTo>
                    <a:cubicBezTo>
                      <a:pt x="137" y="331"/>
                      <a:pt x="134" y="329"/>
                      <a:pt x="135" y="327"/>
                    </a:cubicBezTo>
                    <a:close/>
                    <a:moveTo>
                      <a:pt x="142" y="344"/>
                    </a:moveTo>
                    <a:cubicBezTo>
                      <a:pt x="140" y="344"/>
                      <a:pt x="140" y="342"/>
                      <a:pt x="140" y="343"/>
                    </a:cubicBezTo>
                    <a:cubicBezTo>
                      <a:pt x="138" y="341"/>
                      <a:pt x="138" y="340"/>
                      <a:pt x="137" y="339"/>
                    </a:cubicBezTo>
                    <a:cubicBezTo>
                      <a:pt x="138" y="338"/>
                      <a:pt x="140" y="341"/>
                      <a:pt x="142" y="344"/>
                    </a:cubicBezTo>
                    <a:close/>
                    <a:moveTo>
                      <a:pt x="140" y="340"/>
                    </a:moveTo>
                    <a:cubicBezTo>
                      <a:pt x="138" y="337"/>
                      <a:pt x="141" y="340"/>
                      <a:pt x="142" y="341"/>
                    </a:cubicBezTo>
                    <a:cubicBezTo>
                      <a:pt x="141" y="341"/>
                      <a:pt x="140" y="341"/>
                      <a:pt x="139" y="340"/>
                    </a:cubicBezTo>
                    <a:cubicBezTo>
                      <a:pt x="139" y="339"/>
                      <a:pt x="138" y="338"/>
                      <a:pt x="137" y="337"/>
                    </a:cubicBezTo>
                    <a:cubicBezTo>
                      <a:pt x="139" y="336"/>
                      <a:pt x="138" y="338"/>
                      <a:pt x="140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pic>
          <p:nvPicPr>
            <p:cNvPr id="7" name="Picture 4" descr="ãautonomy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t="14403" r="18999" b="34497"/>
            <a:stretch/>
          </p:blipFill>
          <p:spPr bwMode="auto">
            <a:xfrm>
              <a:off x="5218414" y="4248047"/>
              <a:ext cx="1297877" cy="1279963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575894" y="1938408"/>
            <a:ext cx="11029616" cy="12237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+mj-ea"/>
                <a:ea typeface="+mj-ea"/>
                <a:cs typeface="文鼎圓" panose="02010609010101010101" pitchFamily="49" charset="-120"/>
              </a:rPr>
              <a:t>應確保有形成其自己意見能力之兒童，有權就影響其本身之所有事物，自由表示其意見。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 (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CRC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§ 12</a:t>
            </a:r>
            <a:r>
              <a:rPr lang="zh-TW" altLang="en-US" sz="3200" dirty="0">
                <a:latin typeface="+mj-ea"/>
                <a:cs typeface="文鼎圓" panose="02010609010101010101" pitchFamily="49" charset="-120"/>
              </a:rPr>
              <a:t> </a:t>
            </a:r>
            <a:r>
              <a:rPr lang="en-US" altLang="zh-TW" sz="3200" dirty="0">
                <a:latin typeface="+mj-ea"/>
                <a:cs typeface="文鼎圓" panose="02010609010101010101" pitchFamily="49" charset="-120"/>
              </a:rPr>
              <a:t>)</a:t>
            </a:r>
            <a:endParaRPr lang="zh-CN" altLang="en-US" sz="3200" dirty="0">
              <a:latin typeface="+mj-ea"/>
              <a:ea typeface="+mj-ea"/>
              <a:cs typeface="文鼎圓" panose="02010609010101010101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46492" y="6323339"/>
            <a:ext cx="4417616" cy="254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zh-TW" altLang="en-US" sz="1400" dirty="0">
                <a:latin typeface="+mj-ea"/>
                <a:ea typeface="+mj-ea"/>
              </a:rPr>
              <a:t>衛福部</a:t>
            </a:r>
            <a:r>
              <a:rPr lang="en-US" altLang="zh-TW" sz="1400" dirty="0">
                <a:latin typeface="+mj-ea"/>
                <a:ea typeface="+mj-ea"/>
              </a:rPr>
              <a:t>/</a:t>
            </a:r>
            <a:r>
              <a:rPr lang="zh-TW" altLang="en-US" sz="1400" dirty="0">
                <a:latin typeface="+mj-ea"/>
                <a:ea typeface="+mj-ea"/>
              </a:rPr>
              <a:t>逐條要義 </a:t>
            </a:r>
            <a:r>
              <a:rPr lang="en-US" altLang="zh-TW" sz="1400" dirty="0">
                <a:latin typeface="+mj-ea"/>
                <a:ea typeface="+mj-ea"/>
              </a:rPr>
              <a:t>https://reurl.cc/0zDYA9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54619" y="550081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　</a:t>
            </a:r>
            <a:r>
              <a:rPr lang="zh-TW" altLang="en-US" sz="2800" dirty="0">
                <a:latin typeface="+mj-ea"/>
              </a:rPr>
              <a:t>新聞</a:t>
            </a:r>
            <a:r>
              <a:rPr lang="zh-TW" altLang="en-US" sz="2800" dirty="0">
                <a:latin typeface="+mj-ea"/>
                <a:ea typeface="+mj-ea"/>
              </a:rPr>
              <a:t>四：課綱事件</a:t>
            </a:r>
            <a:r>
              <a:rPr lang="zh-TW" altLang="en-US" sz="2800" dirty="0">
                <a:latin typeface="+mj-ea"/>
              </a:rPr>
              <a:t>。因為？</a:t>
            </a:r>
            <a:endParaRPr lang="zh-TW" altLang="en-US" sz="2800" dirty="0">
              <a:latin typeface="+mj-ea"/>
              <a:ea typeface="+mj-ea"/>
            </a:endParaRPr>
          </a:p>
        </p:txBody>
      </p:sp>
      <p:cxnSp>
        <p:nvCxnSpPr>
          <p:cNvPr id="12" name="直線接點 11"/>
          <p:cNvCxnSpPr>
            <a:cxnSpLocks/>
          </p:cNvCxnSpPr>
          <p:nvPr/>
        </p:nvCxnSpPr>
        <p:spPr>
          <a:xfrm flipV="1">
            <a:off x="890787" y="6004810"/>
            <a:ext cx="47469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3C68CDAC-77A5-4010-97AE-8B7C3D35A8FE}"/>
              </a:ext>
            </a:extLst>
          </p:cNvPr>
          <p:cNvSpPr/>
          <p:nvPr/>
        </p:nvSpPr>
        <p:spPr>
          <a:xfrm>
            <a:off x="654619" y="3742423"/>
            <a:ext cx="11029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  <a:cs typeface="文鼎圓" panose="02010609010101010101" pitchFamily="49" charset="-120"/>
              </a:rPr>
              <a:t>請問哪一則新聞違反</a:t>
            </a:r>
            <a:r>
              <a:rPr lang="zh-TW" altLang="en-US" sz="3600" dirty="0">
                <a:solidFill>
                  <a:srgbClr val="FF0000"/>
                </a:solidFill>
              </a:rPr>
              <a:t>尊重兒童意見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  <a:cs typeface="文鼎圓" panose="02010609010101010101" pitchFamily="49" charset="-120"/>
              </a:rPr>
              <a:t>原則？</a:t>
            </a:r>
          </a:p>
        </p:txBody>
      </p:sp>
    </p:spTree>
    <p:extLst>
      <p:ext uri="{BB962C8B-B14F-4D97-AF65-F5344CB8AC3E}">
        <p14:creationId xmlns:p14="http://schemas.microsoft.com/office/powerpoint/2010/main" val="6382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請依題組順序，小組討論後分享：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44680" y="1892182"/>
            <a:ext cx="11029616" cy="169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４</a:t>
            </a:r>
            <a:r>
              <a:rPr kumimoji="1" lang="en-US" altLang="zh-TW" sz="44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 請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試著回答，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如果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</a:rPr>
              <a:t>你是事件的主角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，</a:t>
            </a:r>
            <a:r>
              <a:rPr kumimoji="1" lang="en-US" altLang="zh-TW" sz="4400" dirty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zh-TW" sz="4400" dirty="0">
                <a:solidFill>
                  <a:schemeClr val="tx1"/>
                </a:solidFill>
                <a:latin typeface="+mj-ea"/>
              </a:rPr>
            </a:b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      遇到這樣的事件，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</a:rPr>
              <a:t>你會怎麽做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  <a:ea typeface="+mj-ea"/>
              </a:rPr>
              <a:t>？</a:t>
            </a:r>
          </a:p>
        </p:txBody>
      </p:sp>
      <p:sp>
        <p:nvSpPr>
          <p:cNvPr id="6" name="圓角矩形 4">
            <a:extLst>
              <a:ext uri="{FF2B5EF4-FFF2-40B4-BE49-F238E27FC236}">
                <a16:creationId xmlns:a16="http://schemas.microsoft.com/office/drawing/2014/main" id="{A7864363-7F3B-4FCE-AFDB-A16C35AE267F}"/>
              </a:ext>
            </a:extLst>
          </p:cNvPr>
          <p:cNvSpPr/>
          <p:nvPr/>
        </p:nvSpPr>
        <p:spPr>
          <a:xfrm>
            <a:off x="544680" y="3588011"/>
            <a:ext cx="11029616" cy="169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５</a:t>
            </a:r>
            <a:r>
              <a:rPr kumimoji="1" lang="en-US" altLang="zh-TW" sz="4400" dirty="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 請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試著回答，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如果你是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</a:rPr>
              <a:t>旁觀者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，發現了</a:t>
            </a:r>
            <a:r>
              <a:rPr kumimoji="1" lang="en-US" altLang="zh-TW" sz="4400" dirty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zh-TW" sz="4400" dirty="0">
                <a:solidFill>
                  <a:schemeClr val="tx1"/>
                </a:solidFill>
                <a:latin typeface="+mj-ea"/>
              </a:rPr>
            </a:br>
            <a:r>
              <a:rPr kumimoji="1" lang="zh-TW" altLang="en-US" sz="4400" dirty="0">
                <a:solidFill>
                  <a:schemeClr val="tx1"/>
                </a:solidFill>
                <a:latin typeface="+mj-ea"/>
              </a:rPr>
              <a:t>      這件事，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</a:rPr>
              <a:t>你會怎麽做？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239">
            <a:off x="10037717" y="4740527"/>
            <a:ext cx="1995149" cy="19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219302" y="1344801"/>
            <a:ext cx="11680372" cy="33159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/>
            <a:r>
              <a:rPr lang="zh-TW" altLang="en-US" sz="6000" spc="-300" dirty="0">
                <a:solidFill>
                  <a:schemeClr val="tx1"/>
                </a:solidFill>
                <a:latin typeface="+mj-ea"/>
                <a:ea typeface="+mj-ea"/>
              </a:rPr>
              <a:t>雖然相關法律</a:t>
            </a:r>
            <a:r>
              <a:rPr lang="zh-TW" altLang="en-US" sz="6000" spc="-300" dirty="0">
                <a:solidFill>
                  <a:srgbClr val="FF0000"/>
                </a:solidFill>
                <a:latin typeface="+mj-ea"/>
                <a:ea typeface="+mj-ea"/>
              </a:rPr>
              <a:t>已然存在</a:t>
            </a:r>
            <a:endParaRPr lang="en-US" altLang="zh-TW" sz="6000" spc="-3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6000" spc="-300" dirty="0">
                <a:solidFill>
                  <a:schemeClr val="tx1"/>
                </a:solidFill>
                <a:latin typeface="+mj-ea"/>
                <a:ea typeface="+mj-ea"/>
              </a:rPr>
              <a:t>但兒童權利的</a:t>
            </a:r>
            <a:r>
              <a:rPr lang="zh-TW" altLang="en-US" sz="6000" spc="-300" dirty="0">
                <a:solidFill>
                  <a:srgbClr val="FF0000"/>
                </a:solidFill>
                <a:latin typeface="+mj-ea"/>
                <a:ea typeface="+mj-ea"/>
              </a:rPr>
              <a:t>重視與落實</a:t>
            </a:r>
            <a:endParaRPr lang="en-US" altLang="zh-TW" sz="6000" spc="-3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6000" spc="-300" dirty="0">
                <a:solidFill>
                  <a:schemeClr val="tx1"/>
                </a:solidFill>
                <a:latin typeface="+mj-ea"/>
                <a:ea typeface="+mj-ea"/>
              </a:rPr>
              <a:t>是需要被提醒的</a:t>
            </a:r>
            <a:endParaRPr lang="en-US" altLang="zh-TW" sz="6000" spc="-3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7" b="95664" l="4000" r="92824">
                        <a14:backgroundMark x1="33765" y1="14138" x2="48941" y2="19416"/>
                        <a14:backgroundMark x1="53882" y1="20170" x2="77765" y2="18662"/>
                        <a14:backgroundMark x1="71882" y1="20547" x2="90235" y2="32705"/>
                        <a14:backgroundMark x1="87412" y1="41753" x2="82824" y2="56927"/>
                        <a14:backgroundMark x1="82353" y1="66070" x2="81059" y2="83883"/>
                        <a14:backgroundMark x1="76000" y1="55419" x2="83765" y2="64939"/>
                        <a14:backgroundMark x1="45647" y1="23186" x2="36471" y2="17154"/>
                        <a14:backgroundMark x1="51647" y1="16400" x2="48000" y2="27427"/>
                        <a14:backgroundMark x1="40118" y1="70971" x2="20941" y2="77097"/>
                        <a14:backgroundMark x1="35059" y1="70217" x2="42471" y2="86145"/>
                        <a14:backgroundMark x1="64000" y1="92648" x2="40588" y2="83506"/>
                        <a14:backgroundMark x1="43882" y1="70971" x2="37882" y2="77851"/>
                        <a14:backgroundMark x1="36000" y1="9519" x2="16235" y2="25825"/>
                        <a14:backgroundMark x1="25529" y1="29312" x2="25529" y2="29312"/>
                        <a14:backgroundMark x1="29176" y1="45240" x2="12118" y2="45617"/>
                        <a14:backgroundMark x1="35059" y1="44486" x2="15882" y2="26202"/>
                        <a14:backgroundMark x1="35059" y1="45240" x2="26824" y2="47502"/>
                        <a14:backgroundMark x1="27294" y1="62677" x2="10353" y2="69463"/>
                        <a14:backgroundMark x1="40000" y1="22714" x2="43176" y2="26956"/>
                        <a14:backgroundMark x1="45765" y1="33836" x2="43647" y2="27333"/>
                        <a14:backgroundMark x1="43647" y1="66541" x2="46235" y2="72950"/>
                        <a14:backgroundMark x1="35412" y1="64844" x2="27647" y2="59001"/>
                        <a14:backgroundMark x1="27765" y1="55702" x2="28235" y2="54006"/>
                        <a14:backgroundMark x1="23647" y1="48162" x2="10235" y2="48728"/>
                        <a14:backgroundMark x1="10588" y1="55891" x2="27647" y2="54383"/>
                        <a14:backgroundMark x1="13294" y1="62300" x2="20000" y2="61734"/>
                        <a14:backgroundMark x1="14588" y1="65975" x2="7882" y2="55137"/>
                        <a14:backgroundMark x1="46118" y1="35156" x2="44000" y2="35344"/>
                        <a14:backgroundMark x1="51176" y1="30443" x2="48588" y2="30537"/>
                        <a14:backgroundMark x1="66000" y1="25259" x2="65294" y2="24411"/>
                        <a14:backgroundMark x1="44941" y1="39491" x2="44000" y2="38737"/>
                        <a14:backgroundMark x1="43294" y1="38172" x2="42471" y2="37229"/>
                        <a14:backgroundMark x1="29176" y1="24976" x2="25412" y2="24505"/>
                        <a14:backgroundMark x1="78000" y1="83883" x2="63059" y2="91140"/>
                        <a14:backgroundMark x1="48235" y1="69934" x2="46706" y2="71631"/>
                        <a14:backgroundMark x1="18471" y1="56173" x2="15647" y2="56550"/>
                        <a14:backgroundMark x1="18824" y1="50613" x2="17882" y2="5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460">
            <a:off x="8991601" y="3002755"/>
            <a:ext cx="3337560" cy="40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OneDrive - 國立高雄科技大學\人權央團\right-597134_128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94" y1="2614" x2="95781" y2="6591"/>
                        <a14:foregroundMark x1="94375" y1="11136" x2="92969" y2="94659"/>
                        <a14:foregroundMark x1="7422" y1="92045" x2="98516" y2="95682"/>
                        <a14:foregroundMark x1="22422" y1="12841" x2="22109" y2="85795"/>
                        <a14:foregroundMark x1="47109" y1="26818" x2="83438" y2="26023"/>
                        <a14:foregroundMark x1="25391" y1="81364" x2="83594" y2="81705"/>
                        <a14:foregroundMark x1="25547" y1="24773" x2="56875" y2="24773"/>
                        <a14:foregroundMark x1="82734" y1="31591" x2="83359" y2="70795"/>
                        <a14:foregroundMark x1="49766" y1="76250" x2="73281" y2="75341"/>
                        <a14:foregroundMark x1="50859" y1="73977" x2="52812" y2="73977"/>
                        <a14:foregroundMark x1="62891" y1="72614" x2="64766" y2="71250"/>
                        <a14:foregroundMark x1="28594" y1="77273" x2="30859" y2="80227"/>
                        <a14:foregroundMark x1="29688" y1="76250" x2="30938" y2="76932"/>
                        <a14:foregroundMark x1="31172" y1="76136" x2="30312" y2="76364"/>
                        <a14:backgroundMark x1="23516" y1="31932" x2="74141" y2="42273"/>
                        <a14:backgroundMark x1="30312" y1="61023" x2="75000" y2="59773"/>
                        <a14:backgroundMark x1="68750" y1="65682" x2="75625" y2="64773"/>
                        <a14:backgroundMark x1="28438" y1="46477" x2="74609" y2="44659"/>
                        <a14:backgroundMark x1="29063" y1="65568" x2="77500" y2="65909"/>
                        <a14:backgroundMark x1="57813" y1="54091" x2="75469" y2="55568"/>
                        <a14:backgroundMark x1="74922" y1="59773" x2="75859" y2="41591"/>
                        <a14:backgroundMark x1="76953" y1="60114" x2="77031" y2="38068"/>
                        <a14:backgroundMark x1="55781" y1="35795" x2="76719" y2="36364"/>
                        <a14:backgroundMark x1="23828" y1="39091" x2="23828" y2="69432"/>
                        <a14:backgroundMark x1="32578" y1="31591" x2="56875" y2="31932"/>
                        <a14:backgroundMark x1="25938" y1="31591" x2="32891" y2="32159"/>
                        <a14:backgroundMark x1="60938" y1="32727" x2="74688" y2="32386"/>
                        <a14:backgroundMark x1="76875" y1="35568" x2="75313" y2="31364"/>
                        <a14:backgroundMark x1="45703" y1="67841" x2="74453" y2="68409"/>
                        <a14:backgroundMark x1="59766" y1="31818" x2="64453" y2="31705"/>
                        <a14:backgroundMark x1="68750" y1="31136" x2="73594" y2="31705"/>
                        <a14:backgroundMark x1="29688" y1="68182" x2="40234" y2="68182"/>
                        <a14:backgroundMark x1="77656" y1="61705" x2="75781" y2="66250"/>
                        <a14:backgroundMark x1="76563" y1="65682" x2="74922" y2="67955"/>
                        <a14:backgroundMark x1="66406" y1="31364" x2="68828" y2="31364"/>
                        <a14:backgroundMark x1="25469" y1="35455" x2="23203" y2="40682"/>
                        <a14:backgroundMark x1="24688" y1="32500" x2="23203" y2="39545"/>
                        <a14:backgroundMark x1="78125" y1="39205" x2="78125" y2="59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5"/>
          <p:cNvSpPr txBox="1"/>
          <p:nvPr/>
        </p:nvSpPr>
        <p:spPr>
          <a:xfrm>
            <a:off x="2195300" y="2071076"/>
            <a:ext cx="7801400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600" dirty="0">
                <a:solidFill>
                  <a:srgbClr val="FF0000"/>
                </a:solidFill>
                <a:latin typeface="+mj-ea"/>
                <a:ea typeface="+mj-ea"/>
                <a:cs typeface="文鼎ＰＯ" panose="020B0609010101010101" pitchFamily="49" charset="-120"/>
              </a:rPr>
              <a:t>兒權三十 </a:t>
            </a:r>
            <a:r>
              <a:rPr lang="zh-TW" altLang="en-US" sz="6600" dirty="0">
                <a:latin typeface="+mj-ea"/>
                <a:ea typeface="+mj-ea"/>
                <a:cs typeface="文鼎ＰＯ" panose="020B0609010101010101" pitchFamily="49" charset="-120"/>
              </a:rPr>
              <a:t>由我落實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2195300" y="3429001"/>
            <a:ext cx="7801400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600" dirty="0">
                <a:latin typeface="+mj-ea"/>
                <a:ea typeface="+mj-ea"/>
                <a:cs typeface="文鼎ＰＯ" panose="020B0609010101010101" pitchFamily="49" charset="-120"/>
              </a:rPr>
              <a:t>兒權三十 </a:t>
            </a:r>
            <a:r>
              <a:rPr lang="zh-TW" altLang="en-US" sz="6600" dirty="0">
                <a:solidFill>
                  <a:srgbClr val="FF0000"/>
                </a:solidFill>
                <a:latin typeface="+mj-ea"/>
                <a:ea typeface="+mj-ea"/>
                <a:cs typeface="文鼎ＰＯ" panose="020B0609010101010101" pitchFamily="49" charset="-120"/>
              </a:rPr>
              <a:t>從我開始</a:t>
            </a:r>
          </a:p>
        </p:txBody>
      </p:sp>
    </p:spTree>
    <p:extLst>
      <p:ext uri="{BB962C8B-B14F-4D97-AF65-F5344CB8AC3E}">
        <p14:creationId xmlns:p14="http://schemas.microsoft.com/office/powerpoint/2010/main" val="16429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600" dirty="0">
                <a:latin typeface="+mj-ea"/>
              </a:rPr>
              <a:t>權利從哪裡開始？</a:t>
            </a:r>
            <a:endParaRPr kumimoji="1" lang="zh-TW" altLang="en-US" sz="3600" dirty="0">
              <a:latin typeface="+mj-ea"/>
            </a:endParaRPr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 rotWithShape="1">
          <a:blip r:embed="rId2"/>
          <a:srcRect l="26383" t="38431"/>
          <a:stretch/>
        </p:blipFill>
        <p:spPr>
          <a:xfrm>
            <a:off x="7566991" y="4918498"/>
            <a:ext cx="4488814" cy="2228382"/>
          </a:xfrm>
          <a:prstGeom prst="rect">
            <a:avLst/>
          </a:prstGeom>
        </p:spPr>
      </p:pic>
      <p:sp>
        <p:nvSpPr>
          <p:cNvPr id="4" name="文本框 6"/>
          <p:cNvSpPr txBox="1"/>
          <p:nvPr/>
        </p:nvSpPr>
        <p:spPr>
          <a:xfrm>
            <a:off x="359620" y="1834781"/>
            <a:ext cx="10801070" cy="40811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愛蓮娜羅斯福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Eleanor Roosevelt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 曾說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:</a:t>
            </a:r>
          </a:p>
          <a:p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「從自家附近的小地方開始－這些離家甚近的小地方，小到任何一張地圖上都找不到。除非這些權利在這些地方很重要，否則就只是空談罷了。</a:t>
            </a:r>
            <a:endParaRPr lang="en-US" altLang="zh-TW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如果在自家附近，老百姓沒有採取一致的行動維護人權，我們想在更大的世界尋求進展，只會白費力氣。</a:t>
            </a:r>
            <a:r>
              <a:rPr lang="zh-TW" altLang="en-US" dirty="0">
                <a:solidFill>
                  <a:schemeClr val="tx1"/>
                </a:solidFill>
                <a:latin typeface="+mj-ea"/>
                <a:ea typeface="+mj-ea"/>
              </a:rPr>
              <a:t>」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512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倡議四部曲</a:t>
            </a:r>
          </a:p>
        </p:txBody>
      </p:sp>
      <p:grpSp>
        <p:nvGrpSpPr>
          <p:cNvPr id="7" name="组合 31"/>
          <p:cNvGrpSpPr/>
          <p:nvPr/>
        </p:nvGrpSpPr>
        <p:grpSpPr>
          <a:xfrm>
            <a:off x="1174451" y="2047991"/>
            <a:ext cx="9799721" cy="1082013"/>
            <a:chOff x="874712" y="3154358"/>
            <a:chExt cx="9799721" cy="815863"/>
          </a:xfrm>
        </p:grpSpPr>
        <p:sp>
          <p:nvSpPr>
            <p:cNvPr id="8" name="矩形 7"/>
            <p:cNvSpPr/>
            <p:nvPr/>
          </p:nvSpPr>
          <p:spPr>
            <a:xfrm>
              <a:off x="874712" y="3677812"/>
              <a:ext cx="9799721" cy="2924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59157" y="3154358"/>
              <a:ext cx="6304523" cy="5151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3200" b="1" dirty="0">
                  <a:latin typeface="+mj-ea"/>
                  <a:ea typeface="+mj-ea"/>
                </a:rPr>
                <a:t>如果你願意為兒童權利發聲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54643" y="4720587"/>
            <a:ext cx="3379056" cy="1596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</a:rPr>
              <a:t>發覺生活中</a:t>
            </a:r>
            <a:endParaRPr lang="en-US" altLang="zh-TW" sz="2800" dirty="0">
              <a:latin typeface="+mj-ea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</a:rPr>
              <a:t>兒童不利處境</a:t>
            </a:r>
            <a:endParaRPr lang="zh-CN" altLang="en-US" sz="2800" dirty="0">
              <a:solidFill>
                <a:srgbClr val="FF0000"/>
              </a:solidFill>
              <a:latin typeface="+mj-ea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並找到相關</a:t>
            </a:r>
            <a:r>
              <a:rPr lang="en-US" altLang="zh-TW" sz="2800" dirty="0">
                <a:solidFill>
                  <a:srgbClr val="FF0000"/>
                </a:solidFill>
                <a:latin typeface="+mj-ea"/>
              </a:rPr>
              <a:t>CRC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>原則</a:t>
            </a:r>
            <a:endParaRPr lang="en-US" altLang="zh-TW" sz="2800" dirty="0">
              <a:latin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36995" y="4723919"/>
            <a:ext cx="2882442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  <a:ea typeface="+mj-ea"/>
              </a:rPr>
              <a:t>鼓勵去找一位</a:t>
            </a:r>
            <a:endParaRPr lang="en-US" altLang="zh-TW" sz="2800" dirty="0"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  <a:ea typeface="+mj-ea"/>
              </a:rPr>
              <a:t>師長朋友</a:t>
            </a:r>
            <a:endParaRPr lang="en-US" altLang="zh-TW" sz="2800" dirty="0"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說出你的倡議</a:t>
            </a:r>
            <a:endParaRPr lang="en-US" altLang="zh-TW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77067" y="4752539"/>
            <a:ext cx="2241974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拍攝</a:t>
            </a:r>
            <a:r>
              <a:rPr lang="zh-TW" altLang="en-US" sz="2800" dirty="0">
                <a:latin typeface="+mj-ea"/>
                <a:ea typeface="+mj-ea"/>
              </a:rPr>
              <a:t>學習單</a:t>
            </a:r>
            <a:endParaRPr lang="en-US" altLang="zh-TW" sz="2800" dirty="0"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+mj-ea"/>
                <a:ea typeface="+mj-ea"/>
              </a:rPr>
              <a:t>照片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19041" y="4752678"/>
            <a:ext cx="307103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上傳</a:t>
            </a:r>
            <a:r>
              <a:rPr lang="zh-TW" altLang="en-US" sz="2800" dirty="0">
                <a:latin typeface="+mj-ea"/>
                <a:ea typeface="+mj-ea"/>
              </a:rPr>
              <a:t>個人社群網路</a:t>
            </a:r>
            <a:endParaRPr lang="en-US" altLang="zh-TW" sz="2800" dirty="0">
              <a:latin typeface="+mj-ea"/>
              <a:ea typeface="+mj-ea"/>
            </a:endParaRPr>
          </a:p>
          <a:p>
            <a:pPr algn="ctr"/>
            <a:r>
              <a:rPr lang="zh-TW" altLang="en-US" sz="2800" dirty="0">
                <a:latin typeface="+mj-ea"/>
                <a:ea typeface="+mj-ea"/>
              </a:rPr>
              <a:t>或各縣市</a:t>
            </a:r>
            <a:r>
              <a:rPr lang="en-US" altLang="zh-TW" sz="2800" dirty="0">
                <a:latin typeface="+mj-ea"/>
                <a:ea typeface="+mj-ea"/>
              </a:rPr>
              <a:t/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zh-TW" altLang="en-US" sz="2800" dirty="0">
                <a:latin typeface="+mj-ea"/>
                <a:ea typeface="+mj-ea"/>
              </a:rPr>
              <a:t>世界人權日網站</a:t>
            </a:r>
          </a:p>
        </p:txBody>
      </p:sp>
      <p:grpSp>
        <p:nvGrpSpPr>
          <p:cNvPr id="14" name="组合 1"/>
          <p:cNvGrpSpPr/>
          <p:nvPr/>
        </p:nvGrpSpPr>
        <p:grpSpPr>
          <a:xfrm>
            <a:off x="1009651" y="3109176"/>
            <a:ext cx="10172698" cy="1603384"/>
            <a:chOff x="1593851" y="2471738"/>
            <a:chExt cx="9004300" cy="1419226"/>
          </a:xfrm>
        </p:grpSpPr>
        <p:cxnSp>
          <p:nvCxnSpPr>
            <p:cNvPr id="15" name="MH_Other_1"/>
            <p:cNvCxnSpPr/>
            <p:nvPr>
              <p:custDataLst>
                <p:tags r:id="rId10"/>
              </p:custDataLst>
            </p:nvPr>
          </p:nvCxnSpPr>
          <p:spPr>
            <a:xfrm>
              <a:off x="1593851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SubTitle_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354263" y="2657475"/>
              <a:ext cx="1047750" cy="1047750"/>
            </a:xfrm>
            <a:prstGeom prst="ellipse">
              <a:avLst/>
            </a:prstGeom>
            <a:blipFill>
              <a:blip r:embed="rId29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MH_Other_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2878139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MH_Other_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157414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9" name="MH_SubTitle_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98976" y="2657475"/>
              <a:ext cx="1046163" cy="1047750"/>
            </a:xfrm>
            <a:prstGeom prst="ellipse">
              <a:avLst/>
            </a:prstGeom>
            <a:blipFill>
              <a:blip r:embed="rId29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MH_Other_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5022851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MH_Other_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302126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MH_SubTitle_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42101" y="2657475"/>
              <a:ext cx="1046163" cy="1047750"/>
            </a:xfrm>
            <a:prstGeom prst="ellipse">
              <a:avLst/>
            </a:prstGeom>
            <a:blipFill>
              <a:blip r:embed="rId29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MH_Other_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7164389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4" name="MH_Other_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6443664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25" name="MH_Other_8"/>
            <p:cNvCxnSpPr/>
            <p:nvPr>
              <p:custDataLst>
                <p:tags r:id="rId20"/>
              </p:custDataLst>
            </p:nvPr>
          </p:nvCxnSpPr>
          <p:spPr>
            <a:xfrm>
              <a:off x="7874001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MH_SubTitle_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791576" y="2657475"/>
              <a:ext cx="1046163" cy="1047750"/>
            </a:xfrm>
            <a:prstGeom prst="ellipse">
              <a:avLst/>
            </a:prstGeom>
            <a:blipFill>
              <a:blip r:embed="rId29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MH_Other_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9313864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" name="MH_Other_1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593139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cxnSp>
          <p:nvCxnSpPr>
            <p:cNvPr id="29" name="MH_Other_11"/>
            <p:cNvCxnSpPr/>
            <p:nvPr>
              <p:custDataLst>
                <p:tags r:id="rId24"/>
              </p:custDataLst>
            </p:nvPr>
          </p:nvCxnSpPr>
          <p:spPr>
            <a:xfrm>
              <a:off x="10023476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MH_Other_12"/>
            <p:cNvCxnSpPr/>
            <p:nvPr>
              <p:custDataLst>
                <p:tags r:id="rId25"/>
              </p:custDataLst>
            </p:nvPr>
          </p:nvCxnSpPr>
          <p:spPr>
            <a:xfrm>
              <a:off x="3586163" y="3181350"/>
              <a:ext cx="728662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MH_Other_13"/>
            <p:cNvCxnSpPr/>
            <p:nvPr>
              <p:custDataLst>
                <p:tags r:id="rId26"/>
              </p:custDataLst>
            </p:nvPr>
          </p:nvCxnSpPr>
          <p:spPr>
            <a:xfrm>
              <a:off x="5730876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Other_1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314455" y="3013069"/>
            <a:ext cx="533400" cy="814387"/>
          </a:xfrm>
          <a:custGeom>
            <a:avLst/>
            <a:gdLst>
              <a:gd name="T0" fmla="*/ 2147483646 w 128"/>
              <a:gd name="T1" fmla="*/ 2147483646 h 196"/>
              <a:gd name="T2" fmla="*/ 2147483646 w 128"/>
              <a:gd name="T3" fmla="*/ 2147483646 h 196"/>
              <a:gd name="T4" fmla="*/ 2147483646 w 128"/>
              <a:gd name="T5" fmla="*/ 2147483646 h 196"/>
              <a:gd name="T6" fmla="*/ 2147483646 w 128"/>
              <a:gd name="T7" fmla="*/ 2147483646 h 196"/>
              <a:gd name="T8" fmla="*/ 2147483646 w 128"/>
              <a:gd name="T9" fmla="*/ 2147483646 h 196"/>
              <a:gd name="T10" fmla="*/ 2147483646 w 128"/>
              <a:gd name="T11" fmla="*/ 2147483646 h 196"/>
              <a:gd name="T12" fmla="*/ 2147483646 w 128"/>
              <a:gd name="T13" fmla="*/ 2147483646 h 196"/>
              <a:gd name="T14" fmla="*/ 2147483646 w 128"/>
              <a:gd name="T15" fmla="*/ 2147483646 h 196"/>
              <a:gd name="T16" fmla="*/ 2147483646 w 128"/>
              <a:gd name="T17" fmla="*/ 2147483646 h 196"/>
              <a:gd name="T18" fmla="*/ 2147483646 w 128"/>
              <a:gd name="T19" fmla="*/ 2147483646 h 196"/>
              <a:gd name="T20" fmla="*/ 2147483646 w 128"/>
              <a:gd name="T21" fmla="*/ 2147483646 h 196"/>
              <a:gd name="T22" fmla="*/ 2147483646 w 128"/>
              <a:gd name="T23" fmla="*/ 2147483646 h 196"/>
              <a:gd name="T24" fmla="*/ 2147483646 w 128"/>
              <a:gd name="T25" fmla="*/ 2147483646 h 196"/>
              <a:gd name="T26" fmla="*/ 2147483646 w 128"/>
              <a:gd name="T27" fmla="*/ 2147483646 h 196"/>
              <a:gd name="T28" fmla="*/ 2147483646 w 128"/>
              <a:gd name="T29" fmla="*/ 2147483646 h 196"/>
              <a:gd name="T30" fmla="*/ 2147483646 w 128"/>
              <a:gd name="T31" fmla="*/ 2147483646 h 196"/>
              <a:gd name="T32" fmla="*/ 2147483646 w 128"/>
              <a:gd name="T33" fmla="*/ 2147483646 h 196"/>
              <a:gd name="T34" fmla="*/ 2147483646 w 128"/>
              <a:gd name="T35" fmla="*/ 2147483646 h 196"/>
              <a:gd name="T36" fmla="*/ 2147483646 w 128"/>
              <a:gd name="T37" fmla="*/ 2147483646 h 196"/>
              <a:gd name="T38" fmla="*/ 2147483646 w 128"/>
              <a:gd name="T39" fmla="*/ 2147483646 h 196"/>
              <a:gd name="T40" fmla="*/ 2147483646 w 128"/>
              <a:gd name="T41" fmla="*/ 2147483646 h 196"/>
              <a:gd name="T42" fmla="*/ 2147483646 w 128"/>
              <a:gd name="T43" fmla="*/ 2147483646 h 196"/>
              <a:gd name="T44" fmla="*/ 2147483646 w 128"/>
              <a:gd name="T45" fmla="*/ 2147483646 h 196"/>
              <a:gd name="T46" fmla="*/ 2147483646 w 128"/>
              <a:gd name="T47" fmla="*/ 2147483646 h 196"/>
              <a:gd name="T48" fmla="*/ 2147483646 w 128"/>
              <a:gd name="T49" fmla="*/ 2147483646 h 196"/>
              <a:gd name="T50" fmla="*/ 2147483646 w 128"/>
              <a:gd name="T51" fmla="*/ 2147483646 h 196"/>
              <a:gd name="T52" fmla="*/ 2147483646 w 128"/>
              <a:gd name="T53" fmla="*/ 2147483646 h 196"/>
              <a:gd name="T54" fmla="*/ 2147483646 w 128"/>
              <a:gd name="T55" fmla="*/ 2147483646 h 196"/>
              <a:gd name="T56" fmla="*/ 2147483646 w 128"/>
              <a:gd name="T57" fmla="*/ 2147483646 h 196"/>
              <a:gd name="T58" fmla="*/ 2147483646 w 128"/>
              <a:gd name="T59" fmla="*/ 2147483646 h 196"/>
              <a:gd name="T60" fmla="*/ 2147483646 w 128"/>
              <a:gd name="T61" fmla="*/ 2147483646 h 196"/>
              <a:gd name="T62" fmla="*/ 2147483646 w 128"/>
              <a:gd name="T63" fmla="*/ 2147483646 h 196"/>
              <a:gd name="T64" fmla="*/ 2147483646 w 128"/>
              <a:gd name="T65" fmla="*/ 2147483646 h 196"/>
              <a:gd name="T66" fmla="*/ 2147483646 w 128"/>
              <a:gd name="T67" fmla="*/ 2147483646 h 196"/>
              <a:gd name="T68" fmla="*/ 2147483646 w 128"/>
              <a:gd name="T69" fmla="*/ 2147483646 h 196"/>
              <a:gd name="T70" fmla="*/ 2147483646 w 128"/>
              <a:gd name="T71" fmla="*/ 2147483646 h 196"/>
              <a:gd name="T72" fmla="*/ 2147483646 w 128"/>
              <a:gd name="T73" fmla="*/ 2147483646 h 196"/>
              <a:gd name="T74" fmla="*/ 2147483646 w 128"/>
              <a:gd name="T75" fmla="*/ 2147483646 h 196"/>
              <a:gd name="T76" fmla="*/ 2147483646 w 128"/>
              <a:gd name="T77" fmla="*/ 2147483646 h 196"/>
              <a:gd name="T78" fmla="*/ 2147483646 w 128"/>
              <a:gd name="T79" fmla="*/ 2147483646 h 196"/>
              <a:gd name="T80" fmla="*/ 2147483646 w 128"/>
              <a:gd name="T81" fmla="*/ 2147483646 h 196"/>
              <a:gd name="T82" fmla="*/ 2147483646 w 128"/>
              <a:gd name="T83" fmla="*/ 2147483646 h 196"/>
              <a:gd name="T84" fmla="*/ 2147483646 w 128"/>
              <a:gd name="T85" fmla="*/ 2147483646 h 196"/>
              <a:gd name="T86" fmla="*/ 2147483646 w 128"/>
              <a:gd name="T87" fmla="*/ 2147483646 h 196"/>
              <a:gd name="T88" fmla="*/ 2147483646 w 128"/>
              <a:gd name="T89" fmla="*/ 2147483646 h 196"/>
              <a:gd name="T90" fmla="*/ 2147483646 w 128"/>
              <a:gd name="T91" fmla="*/ 2147483646 h 196"/>
              <a:gd name="T92" fmla="*/ 2147483646 w 128"/>
              <a:gd name="T93" fmla="*/ 2147483646 h 196"/>
              <a:gd name="T94" fmla="*/ 2147483646 w 128"/>
              <a:gd name="T95" fmla="*/ 2147483646 h 196"/>
              <a:gd name="T96" fmla="*/ 2147483646 w 128"/>
              <a:gd name="T97" fmla="*/ 2147483646 h 196"/>
              <a:gd name="T98" fmla="*/ 2147483646 w 128"/>
              <a:gd name="T99" fmla="*/ 2147483646 h 196"/>
              <a:gd name="T100" fmla="*/ 2147483646 w 128"/>
              <a:gd name="T101" fmla="*/ 2147483646 h 196"/>
              <a:gd name="T102" fmla="*/ 2147483646 w 128"/>
              <a:gd name="T103" fmla="*/ 2147483646 h 196"/>
              <a:gd name="T104" fmla="*/ 2147483646 w 128"/>
              <a:gd name="T105" fmla="*/ 2147483646 h 196"/>
              <a:gd name="T106" fmla="*/ 2147483646 w 128"/>
              <a:gd name="T107" fmla="*/ 2147483646 h 196"/>
              <a:gd name="T108" fmla="*/ 2147483646 w 128"/>
              <a:gd name="T109" fmla="*/ 2147483646 h 196"/>
              <a:gd name="T110" fmla="*/ 2147483646 w 128"/>
              <a:gd name="T111" fmla="*/ 2147483646 h 196"/>
              <a:gd name="T112" fmla="*/ 2147483646 w 128"/>
              <a:gd name="T113" fmla="*/ 2147483646 h 196"/>
              <a:gd name="T114" fmla="*/ 2147483646 w 128"/>
              <a:gd name="T115" fmla="*/ 2147483646 h 196"/>
              <a:gd name="T116" fmla="*/ 2147483646 w 128"/>
              <a:gd name="T117" fmla="*/ 2147483646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" h="196">
                <a:moveTo>
                  <a:pt x="110" y="32"/>
                </a:moveTo>
                <a:cubicBezTo>
                  <a:pt x="110" y="31"/>
                  <a:pt x="110" y="31"/>
                  <a:pt x="110" y="31"/>
                </a:cubicBezTo>
                <a:cubicBezTo>
                  <a:pt x="110" y="31"/>
                  <a:pt x="109" y="32"/>
                  <a:pt x="110" y="32"/>
                </a:cubicBezTo>
                <a:close/>
                <a:moveTo>
                  <a:pt x="87" y="145"/>
                </a:move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8" y="145"/>
                  <a:pt x="87" y="145"/>
                </a:cubicBezTo>
                <a:close/>
                <a:moveTo>
                  <a:pt x="81" y="136"/>
                </a:moveTo>
                <a:cubicBezTo>
                  <a:pt x="81" y="136"/>
                  <a:pt x="81" y="136"/>
                  <a:pt x="81" y="136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3" y="138"/>
                  <a:pt x="83" y="138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2" y="136"/>
                  <a:pt x="82" y="136"/>
                  <a:pt x="81" y="136"/>
                </a:cubicBezTo>
                <a:close/>
                <a:moveTo>
                  <a:pt x="101" y="97"/>
                </a:moveTo>
                <a:cubicBezTo>
                  <a:pt x="101" y="97"/>
                  <a:pt x="102" y="98"/>
                  <a:pt x="102" y="98"/>
                </a:cubicBezTo>
                <a:cubicBezTo>
                  <a:pt x="102" y="97"/>
                  <a:pt x="102" y="97"/>
                  <a:pt x="101" y="96"/>
                </a:cubicBezTo>
                <a:cubicBezTo>
                  <a:pt x="101" y="96"/>
                  <a:pt x="100" y="96"/>
                  <a:pt x="101" y="97"/>
                </a:cubicBezTo>
                <a:close/>
                <a:moveTo>
                  <a:pt x="60" y="183"/>
                </a:move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1" y="185"/>
                  <a:pt x="62" y="184"/>
                </a:cubicBezTo>
                <a:cubicBezTo>
                  <a:pt x="61" y="184"/>
                  <a:pt x="61" y="183"/>
                  <a:pt x="60" y="183"/>
                </a:cubicBezTo>
                <a:cubicBezTo>
                  <a:pt x="60" y="182"/>
                  <a:pt x="60" y="182"/>
                  <a:pt x="60" y="183"/>
                </a:cubicBezTo>
                <a:close/>
                <a:moveTo>
                  <a:pt x="103" y="90"/>
                </a:moveTo>
                <a:cubicBezTo>
                  <a:pt x="102" y="91"/>
                  <a:pt x="103" y="91"/>
                  <a:pt x="103" y="91"/>
                </a:cubicBezTo>
                <a:cubicBezTo>
                  <a:pt x="103" y="92"/>
                  <a:pt x="104" y="93"/>
                  <a:pt x="104" y="92"/>
                </a:cubicBezTo>
                <a:cubicBezTo>
                  <a:pt x="103" y="91"/>
                  <a:pt x="103" y="90"/>
                  <a:pt x="103" y="90"/>
                </a:cubicBezTo>
                <a:close/>
                <a:moveTo>
                  <a:pt x="103" y="166"/>
                </a:moveTo>
                <a:cubicBezTo>
                  <a:pt x="103" y="166"/>
                  <a:pt x="102" y="166"/>
                  <a:pt x="102" y="166"/>
                </a:cubicBezTo>
                <a:cubicBezTo>
                  <a:pt x="102" y="165"/>
                  <a:pt x="101" y="164"/>
                  <a:pt x="101" y="164"/>
                </a:cubicBezTo>
                <a:cubicBezTo>
                  <a:pt x="101" y="165"/>
                  <a:pt x="102" y="166"/>
                  <a:pt x="103" y="166"/>
                </a:cubicBezTo>
                <a:close/>
                <a:moveTo>
                  <a:pt x="62" y="182"/>
                </a:move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3" y="183"/>
                  <a:pt x="63" y="184"/>
                  <a:pt x="63" y="184"/>
                </a:cubicBezTo>
                <a:cubicBezTo>
                  <a:pt x="64" y="184"/>
                  <a:pt x="64" y="185"/>
                  <a:pt x="65" y="185"/>
                </a:cubicBezTo>
                <a:cubicBezTo>
                  <a:pt x="65" y="185"/>
                  <a:pt x="65" y="184"/>
                  <a:pt x="64" y="184"/>
                </a:cubicBezTo>
                <a:cubicBezTo>
                  <a:pt x="64" y="184"/>
                  <a:pt x="64" y="184"/>
                  <a:pt x="63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lose/>
                <a:moveTo>
                  <a:pt x="100" y="176"/>
                </a:moveTo>
                <a:cubicBezTo>
                  <a:pt x="100" y="177"/>
                  <a:pt x="100" y="177"/>
                  <a:pt x="100" y="177"/>
                </a:cubicBezTo>
                <a:cubicBezTo>
                  <a:pt x="100" y="177"/>
                  <a:pt x="100" y="177"/>
                  <a:pt x="101" y="177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80"/>
                  <a:pt x="103" y="180"/>
                  <a:pt x="103" y="181"/>
                </a:cubicBezTo>
                <a:cubicBezTo>
                  <a:pt x="104" y="180"/>
                  <a:pt x="103" y="180"/>
                  <a:pt x="103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0" y="177"/>
                  <a:pt x="100" y="177"/>
                  <a:pt x="100" y="177"/>
                </a:cubicBezTo>
                <a:lnTo>
                  <a:pt x="100" y="176"/>
                </a:lnTo>
                <a:close/>
                <a:moveTo>
                  <a:pt x="103" y="157"/>
                </a:moveTo>
                <a:cubicBezTo>
                  <a:pt x="103" y="157"/>
                  <a:pt x="103" y="158"/>
                  <a:pt x="104" y="158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5" y="160"/>
                </a:cubicBezTo>
                <a:cubicBezTo>
                  <a:pt x="105" y="160"/>
                  <a:pt x="106" y="161"/>
                  <a:pt x="106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4" y="159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3" y="157"/>
                  <a:pt x="103" y="157"/>
                </a:cubicBezTo>
                <a:close/>
                <a:moveTo>
                  <a:pt x="96" y="182"/>
                </a:moveTo>
                <a:cubicBezTo>
                  <a:pt x="96" y="182"/>
                  <a:pt x="96" y="182"/>
                  <a:pt x="96" y="182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7" y="184"/>
                  <a:pt x="98" y="185"/>
                  <a:pt x="99" y="185"/>
                </a:cubicBezTo>
                <a:cubicBezTo>
                  <a:pt x="99" y="186"/>
                  <a:pt x="99" y="185"/>
                  <a:pt x="99" y="185"/>
                </a:cubicBezTo>
                <a:cubicBezTo>
                  <a:pt x="98" y="184"/>
                  <a:pt x="98" y="183"/>
                  <a:pt x="97" y="183"/>
                </a:cubicBezTo>
                <a:cubicBezTo>
                  <a:pt x="96" y="182"/>
                  <a:pt x="96" y="182"/>
                  <a:pt x="96" y="182"/>
                </a:cubicBezTo>
                <a:close/>
                <a:moveTo>
                  <a:pt x="40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1" y="180"/>
                  <a:pt x="42" y="181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2" y="181"/>
                  <a:pt x="41" y="180"/>
                  <a:pt x="40" y="179"/>
                </a:cubicBezTo>
                <a:close/>
                <a:moveTo>
                  <a:pt x="101" y="167"/>
                </a:move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4" y="171"/>
                  <a:pt x="105" y="171"/>
                  <a:pt x="105" y="172"/>
                </a:cubicBezTo>
                <a:cubicBezTo>
                  <a:pt x="105" y="172"/>
                  <a:pt x="105" y="172"/>
                  <a:pt x="105" y="171"/>
                </a:cubicBezTo>
                <a:cubicBezTo>
                  <a:pt x="105" y="171"/>
                  <a:pt x="104" y="170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lnTo>
                  <a:pt x="101" y="167"/>
                </a:lnTo>
                <a:close/>
                <a:moveTo>
                  <a:pt x="50" y="122"/>
                </a:moveTo>
                <a:cubicBezTo>
                  <a:pt x="50" y="124"/>
                  <a:pt x="49" y="126"/>
                  <a:pt x="49" y="127"/>
                </a:cubicBezTo>
                <a:cubicBezTo>
                  <a:pt x="49" y="126"/>
                  <a:pt x="50" y="123"/>
                  <a:pt x="50" y="122"/>
                </a:cubicBezTo>
                <a:close/>
                <a:moveTo>
                  <a:pt x="102" y="16"/>
                </a:move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5" y="16"/>
                  <a:pt x="106" y="17"/>
                </a:cubicBezTo>
                <a:cubicBezTo>
                  <a:pt x="106" y="17"/>
                  <a:pt x="107" y="17"/>
                  <a:pt x="107" y="16"/>
                </a:cubicBezTo>
                <a:lnTo>
                  <a:pt x="102" y="16"/>
                </a:lnTo>
                <a:close/>
                <a:moveTo>
                  <a:pt x="77" y="137"/>
                </a:moveTo>
                <a:cubicBezTo>
                  <a:pt x="77" y="138"/>
                  <a:pt x="77" y="138"/>
                  <a:pt x="77" y="139"/>
                </a:cubicBezTo>
                <a:cubicBezTo>
                  <a:pt x="76" y="140"/>
                  <a:pt x="78" y="139"/>
                  <a:pt x="79" y="139"/>
                </a:cubicBezTo>
                <a:cubicBezTo>
                  <a:pt x="78" y="139"/>
                  <a:pt x="77" y="138"/>
                  <a:pt x="77" y="137"/>
                </a:cubicBezTo>
                <a:close/>
                <a:moveTo>
                  <a:pt x="90" y="108"/>
                </a:moveTo>
                <a:cubicBezTo>
                  <a:pt x="89" y="107"/>
                  <a:pt x="89" y="106"/>
                  <a:pt x="88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8" y="106"/>
                  <a:pt x="88" y="107"/>
                </a:cubicBezTo>
                <a:cubicBezTo>
                  <a:pt x="88" y="107"/>
                  <a:pt x="90" y="109"/>
                  <a:pt x="90" y="108"/>
                </a:cubicBezTo>
                <a:close/>
                <a:moveTo>
                  <a:pt x="115" y="47"/>
                </a:moveTo>
                <a:cubicBezTo>
                  <a:pt x="115" y="48"/>
                  <a:pt x="115" y="48"/>
                  <a:pt x="114" y="48"/>
                </a:cubicBezTo>
                <a:cubicBezTo>
                  <a:pt x="114" y="49"/>
                  <a:pt x="115" y="50"/>
                  <a:pt x="116" y="49"/>
                </a:cubicBezTo>
                <a:cubicBezTo>
                  <a:pt x="116" y="49"/>
                  <a:pt x="116" y="48"/>
                  <a:pt x="116" y="48"/>
                </a:cubicBezTo>
                <a:cubicBezTo>
                  <a:pt x="116" y="48"/>
                  <a:pt x="115" y="45"/>
                  <a:pt x="115" y="47"/>
                </a:cubicBezTo>
                <a:close/>
                <a:moveTo>
                  <a:pt x="84" y="182"/>
                </a:moveTo>
                <a:cubicBezTo>
                  <a:pt x="85" y="184"/>
                  <a:pt x="86" y="184"/>
                  <a:pt x="87" y="186"/>
                </a:cubicBezTo>
                <a:cubicBezTo>
                  <a:pt x="87" y="186"/>
                  <a:pt x="88" y="186"/>
                  <a:pt x="88" y="186"/>
                </a:cubicBezTo>
                <a:cubicBezTo>
                  <a:pt x="87" y="184"/>
                  <a:pt x="85" y="184"/>
                  <a:pt x="84" y="182"/>
                </a:cubicBezTo>
                <a:close/>
                <a:moveTo>
                  <a:pt x="105" y="83"/>
                </a:moveTo>
                <a:cubicBezTo>
                  <a:pt x="105" y="83"/>
                  <a:pt x="105" y="84"/>
                  <a:pt x="105" y="84"/>
                </a:cubicBezTo>
                <a:cubicBezTo>
                  <a:pt x="105" y="84"/>
                  <a:pt x="106" y="85"/>
                  <a:pt x="107" y="86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6" y="83"/>
                  <a:pt x="104" y="82"/>
                  <a:pt x="105" y="83"/>
                </a:cubicBezTo>
                <a:close/>
                <a:moveTo>
                  <a:pt x="16" y="148"/>
                </a:moveTo>
                <a:cubicBezTo>
                  <a:pt x="17" y="143"/>
                  <a:pt x="17" y="143"/>
                  <a:pt x="17" y="143"/>
                </a:cubicBezTo>
                <a:cubicBezTo>
                  <a:pt x="18" y="142"/>
                  <a:pt x="17" y="143"/>
                  <a:pt x="17" y="143"/>
                </a:cubicBezTo>
                <a:lnTo>
                  <a:pt x="16" y="148"/>
                </a:lnTo>
                <a:close/>
                <a:moveTo>
                  <a:pt x="110" y="32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5" y="38"/>
                  <a:pt x="114" y="38"/>
                  <a:pt x="113" y="37"/>
                </a:cubicBezTo>
                <a:cubicBezTo>
                  <a:pt x="113" y="37"/>
                  <a:pt x="113" y="36"/>
                  <a:pt x="112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lnTo>
                  <a:pt x="110" y="32"/>
                </a:lnTo>
                <a:close/>
                <a:moveTo>
                  <a:pt x="103" y="66"/>
                </a:moveTo>
                <a:cubicBezTo>
                  <a:pt x="103" y="68"/>
                  <a:pt x="104" y="69"/>
                  <a:pt x="105" y="70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4" y="68"/>
                  <a:pt x="103" y="67"/>
                  <a:pt x="103" y="66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2" y="113"/>
                  <a:pt x="91" y="112"/>
                </a:cubicBezTo>
                <a:cubicBezTo>
                  <a:pt x="90" y="112"/>
                  <a:pt x="90" y="111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lose/>
                <a:moveTo>
                  <a:pt x="87" y="121"/>
                </a:moveTo>
                <a:cubicBezTo>
                  <a:pt x="86" y="120"/>
                  <a:pt x="85" y="118"/>
                  <a:pt x="84" y="117"/>
                </a:cubicBezTo>
                <a:cubicBezTo>
                  <a:pt x="84" y="116"/>
                  <a:pt x="84" y="118"/>
                  <a:pt x="84" y="118"/>
                </a:cubicBezTo>
                <a:cubicBezTo>
                  <a:pt x="85" y="119"/>
                  <a:pt x="85" y="119"/>
                  <a:pt x="86" y="120"/>
                </a:cubicBezTo>
                <a:cubicBezTo>
                  <a:pt x="86" y="120"/>
                  <a:pt x="88" y="122"/>
                  <a:pt x="87" y="121"/>
                </a:cubicBezTo>
                <a:close/>
                <a:moveTo>
                  <a:pt x="78" y="182"/>
                </a:moveTo>
                <a:cubicBezTo>
                  <a:pt x="78" y="183"/>
                  <a:pt x="79" y="185"/>
                  <a:pt x="80" y="186"/>
                </a:cubicBezTo>
                <a:cubicBezTo>
                  <a:pt x="80" y="185"/>
                  <a:pt x="82" y="186"/>
                  <a:pt x="81" y="185"/>
                </a:cubicBezTo>
                <a:cubicBezTo>
                  <a:pt x="80" y="184"/>
                  <a:pt x="79" y="183"/>
                  <a:pt x="78" y="182"/>
                </a:cubicBezTo>
                <a:close/>
                <a:moveTo>
                  <a:pt x="89" y="181"/>
                </a:moveTo>
                <a:cubicBezTo>
                  <a:pt x="90" y="182"/>
                  <a:pt x="90" y="183"/>
                  <a:pt x="91" y="184"/>
                </a:cubicBezTo>
                <a:cubicBezTo>
                  <a:pt x="92" y="184"/>
                  <a:pt x="92" y="186"/>
                  <a:pt x="94" y="185"/>
                </a:cubicBezTo>
                <a:cubicBezTo>
                  <a:pt x="93" y="184"/>
                  <a:pt x="90" y="182"/>
                  <a:pt x="89" y="181"/>
                </a:cubicBezTo>
                <a:close/>
                <a:moveTo>
                  <a:pt x="48" y="131"/>
                </a:moveTo>
                <a:cubicBezTo>
                  <a:pt x="46" y="137"/>
                  <a:pt x="46" y="137"/>
                  <a:pt x="46" y="137"/>
                </a:cubicBezTo>
                <a:cubicBezTo>
                  <a:pt x="46" y="137"/>
                  <a:pt x="47" y="137"/>
                  <a:pt x="47" y="137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84" y="120"/>
                </a:moveTo>
                <a:cubicBezTo>
                  <a:pt x="85" y="122"/>
                  <a:pt x="86" y="124"/>
                  <a:pt x="87" y="125"/>
                </a:cubicBezTo>
                <a:cubicBezTo>
                  <a:pt x="89" y="124"/>
                  <a:pt x="86" y="123"/>
                  <a:pt x="86" y="123"/>
                </a:cubicBezTo>
                <a:cubicBezTo>
                  <a:pt x="85" y="122"/>
                  <a:pt x="85" y="121"/>
                  <a:pt x="84" y="120"/>
                </a:cubicBezTo>
                <a:close/>
                <a:moveTo>
                  <a:pt x="80" y="130"/>
                </a:moveTo>
                <a:cubicBezTo>
                  <a:pt x="79" y="131"/>
                  <a:pt x="79" y="131"/>
                  <a:pt x="79" y="131"/>
                </a:cubicBezTo>
                <a:cubicBezTo>
                  <a:pt x="80" y="132"/>
                  <a:pt x="82" y="134"/>
                  <a:pt x="83" y="135"/>
                </a:cubicBezTo>
                <a:cubicBezTo>
                  <a:pt x="82" y="133"/>
                  <a:pt x="81" y="131"/>
                  <a:pt x="80" y="130"/>
                </a:cubicBezTo>
                <a:close/>
                <a:moveTo>
                  <a:pt x="102" y="60"/>
                </a:moveTo>
                <a:cubicBezTo>
                  <a:pt x="103" y="60"/>
                  <a:pt x="103" y="60"/>
                  <a:pt x="103" y="60"/>
                </a:cubicBezTo>
                <a:cubicBezTo>
                  <a:pt x="103" y="62"/>
                  <a:pt x="105" y="64"/>
                  <a:pt x="106" y="66"/>
                </a:cubicBezTo>
                <a:cubicBezTo>
                  <a:pt x="107" y="67"/>
                  <a:pt x="107" y="65"/>
                  <a:pt x="106" y="65"/>
                </a:cubicBezTo>
                <a:cubicBezTo>
                  <a:pt x="103" y="60"/>
                  <a:pt x="103" y="60"/>
                  <a:pt x="103" y="60"/>
                </a:cubicBezTo>
                <a:lnTo>
                  <a:pt x="102" y="60"/>
                </a:lnTo>
                <a:close/>
                <a:moveTo>
                  <a:pt x="90" y="104"/>
                </a:moveTo>
                <a:cubicBezTo>
                  <a:pt x="90" y="106"/>
                  <a:pt x="92" y="108"/>
                  <a:pt x="93" y="109"/>
                </a:cubicBezTo>
                <a:cubicBezTo>
                  <a:pt x="93" y="109"/>
                  <a:pt x="93" y="108"/>
                  <a:pt x="93" y="107"/>
                </a:cubicBezTo>
                <a:cubicBezTo>
                  <a:pt x="92" y="106"/>
                  <a:pt x="91" y="105"/>
                  <a:pt x="90" y="104"/>
                </a:cubicBezTo>
                <a:close/>
                <a:moveTo>
                  <a:pt x="93" y="105"/>
                </a:moveTo>
                <a:cubicBezTo>
                  <a:pt x="92" y="104"/>
                  <a:pt x="91" y="102"/>
                  <a:pt x="90" y="100"/>
                </a:cubicBezTo>
                <a:cubicBezTo>
                  <a:pt x="89" y="99"/>
                  <a:pt x="89" y="101"/>
                  <a:pt x="90" y="101"/>
                </a:cubicBezTo>
                <a:cubicBezTo>
                  <a:pt x="90" y="103"/>
                  <a:pt x="92" y="104"/>
                  <a:pt x="93" y="105"/>
                </a:cubicBezTo>
                <a:close/>
                <a:moveTo>
                  <a:pt x="100" y="172"/>
                </a:move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5" y="175"/>
                  <a:pt x="104" y="175"/>
                </a:cubicBezTo>
                <a:cubicBezTo>
                  <a:pt x="103" y="174"/>
                  <a:pt x="102" y="172"/>
                  <a:pt x="101" y="171"/>
                </a:cubicBezTo>
                <a:cubicBezTo>
                  <a:pt x="100" y="171"/>
                  <a:pt x="100" y="172"/>
                  <a:pt x="100" y="172"/>
                </a:cubicBezTo>
                <a:close/>
                <a:moveTo>
                  <a:pt x="105" y="53"/>
                </a:moveTo>
                <a:cubicBezTo>
                  <a:pt x="105" y="53"/>
                  <a:pt x="105" y="53"/>
                  <a:pt x="105" y="53"/>
                </a:cubicBezTo>
                <a:cubicBezTo>
                  <a:pt x="106" y="55"/>
                  <a:pt x="107" y="57"/>
                  <a:pt x="108" y="58"/>
                </a:cubicBezTo>
                <a:cubicBezTo>
                  <a:pt x="108" y="58"/>
                  <a:pt x="108" y="59"/>
                  <a:pt x="109" y="59"/>
                </a:cubicBezTo>
                <a:cubicBezTo>
                  <a:pt x="109" y="56"/>
                  <a:pt x="107" y="55"/>
                  <a:pt x="105" y="53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85" y="145"/>
                  <a:pt x="85" y="145"/>
                  <a:pt x="85" y="145"/>
                </a:cubicBezTo>
                <a:lnTo>
                  <a:pt x="75" y="144"/>
                </a:lnTo>
                <a:close/>
                <a:moveTo>
                  <a:pt x="93" y="91"/>
                </a:moveTo>
                <a:cubicBezTo>
                  <a:pt x="94" y="93"/>
                  <a:pt x="95" y="95"/>
                  <a:pt x="97" y="96"/>
                </a:cubicBezTo>
                <a:cubicBezTo>
                  <a:pt x="97" y="96"/>
                  <a:pt x="97" y="95"/>
                  <a:pt x="97" y="95"/>
                </a:cubicBezTo>
                <a:cubicBezTo>
                  <a:pt x="96" y="93"/>
                  <a:pt x="95" y="92"/>
                  <a:pt x="94" y="91"/>
                </a:cubicBezTo>
                <a:cubicBezTo>
                  <a:pt x="94" y="91"/>
                  <a:pt x="93" y="91"/>
                  <a:pt x="93" y="91"/>
                </a:cubicBezTo>
                <a:close/>
                <a:moveTo>
                  <a:pt x="102" y="153"/>
                </a:moveTo>
                <a:cubicBezTo>
                  <a:pt x="104" y="155"/>
                  <a:pt x="106" y="157"/>
                  <a:pt x="107" y="158"/>
                </a:cubicBezTo>
                <a:cubicBezTo>
                  <a:pt x="107" y="158"/>
                  <a:pt x="108" y="157"/>
                  <a:pt x="107" y="157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2" y="152"/>
                  <a:pt x="102" y="153"/>
                  <a:pt x="102" y="153"/>
                </a:cubicBezTo>
                <a:close/>
                <a:moveTo>
                  <a:pt x="89" y="184"/>
                </a:moveTo>
                <a:cubicBezTo>
                  <a:pt x="89" y="184"/>
                  <a:pt x="89" y="184"/>
                  <a:pt x="89" y="184"/>
                </a:cubicBezTo>
                <a:cubicBezTo>
                  <a:pt x="88" y="183"/>
                  <a:pt x="87" y="181"/>
                  <a:pt x="86" y="180"/>
                </a:cubicBezTo>
                <a:cubicBezTo>
                  <a:pt x="85" y="179"/>
                  <a:pt x="84" y="179"/>
                  <a:pt x="83" y="179"/>
                </a:cubicBezTo>
                <a:cubicBezTo>
                  <a:pt x="85" y="181"/>
                  <a:pt x="87" y="183"/>
                  <a:pt x="89" y="184"/>
                </a:cubicBezTo>
                <a:close/>
                <a:moveTo>
                  <a:pt x="39" y="175"/>
                </a:moveTo>
                <a:cubicBezTo>
                  <a:pt x="41" y="177"/>
                  <a:pt x="43" y="179"/>
                  <a:pt x="45" y="181"/>
                </a:cubicBezTo>
                <a:cubicBezTo>
                  <a:pt x="43" y="179"/>
                  <a:pt x="41" y="176"/>
                  <a:pt x="39" y="174"/>
                </a:cubicBezTo>
                <a:cubicBezTo>
                  <a:pt x="39" y="174"/>
                  <a:pt x="38" y="174"/>
                  <a:pt x="39" y="175"/>
                </a:cubicBezTo>
                <a:close/>
                <a:moveTo>
                  <a:pt x="97" y="77"/>
                </a:moveTo>
                <a:cubicBezTo>
                  <a:pt x="98" y="80"/>
                  <a:pt x="100" y="82"/>
                  <a:pt x="101" y="84"/>
                </a:cubicBezTo>
                <a:cubicBezTo>
                  <a:pt x="101" y="83"/>
                  <a:pt x="102" y="83"/>
                  <a:pt x="101" y="82"/>
                </a:cubicBezTo>
                <a:lnTo>
                  <a:pt x="97" y="77"/>
                </a:lnTo>
                <a:close/>
                <a:moveTo>
                  <a:pt x="96" y="185"/>
                </a:moveTo>
                <a:cubicBezTo>
                  <a:pt x="93" y="182"/>
                  <a:pt x="93" y="182"/>
                  <a:pt x="93" y="182"/>
                </a:cubicBezTo>
                <a:cubicBezTo>
                  <a:pt x="93" y="181"/>
                  <a:pt x="92" y="180"/>
                  <a:pt x="90" y="180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84"/>
                  <a:pt x="97" y="185"/>
                  <a:pt x="96" y="185"/>
                </a:cubicBezTo>
                <a:close/>
                <a:moveTo>
                  <a:pt x="43" y="176"/>
                </a:moveTo>
                <a:cubicBezTo>
                  <a:pt x="44" y="177"/>
                  <a:pt x="44" y="177"/>
                  <a:pt x="44" y="177"/>
                </a:cubicBezTo>
                <a:cubicBezTo>
                  <a:pt x="45" y="179"/>
                  <a:pt x="46" y="180"/>
                  <a:pt x="48" y="182"/>
                </a:cubicBezTo>
                <a:cubicBezTo>
                  <a:pt x="48" y="182"/>
                  <a:pt x="49" y="183"/>
                  <a:pt x="50" y="183"/>
                </a:cubicBezTo>
                <a:cubicBezTo>
                  <a:pt x="44" y="177"/>
                  <a:pt x="44" y="177"/>
                  <a:pt x="44" y="177"/>
                </a:cubicBezTo>
                <a:lnTo>
                  <a:pt x="43" y="176"/>
                </a:lnTo>
                <a:close/>
                <a:moveTo>
                  <a:pt x="91" y="98"/>
                </a:move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5" y="102"/>
                  <a:pt x="95" y="102"/>
                </a:cubicBezTo>
                <a:cubicBezTo>
                  <a:pt x="94" y="101"/>
                  <a:pt x="93" y="99"/>
                  <a:pt x="91" y="98"/>
                </a:cubicBezTo>
                <a:cubicBezTo>
                  <a:pt x="91" y="97"/>
                  <a:pt x="90" y="97"/>
                  <a:pt x="91" y="98"/>
                </a:cubicBezTo>
                <a:close/>
                <a:moveTo>
                  <a:pt x="85" y="114"/>
                </a:moveTo>
                <a:cubicBezTo>
                  <a:pt x="86" y="116"/>
                  <a:pt x="88" y="119"/>
                  <a:pt x="89" y="121"/>
                </a:cubicBezTo>
                <a:cubicBezTo>
                  <a:pt x="89" y="121"/>
                  <a:pt x="90" y="119"/>
                  <a:pt x="89" y="119"/>
                </a:cubicBezTo>
                <a:cubicBezTo>
                  <a:pt x="88" y="118"/>
                  <a:pt x="87" y="116"/>
                  <a:pt x="85" y="114"/>
                </a:cubicBezTo>
                <a:cubicBezTo>
                  <a:pt x="85" y="114"/>
                  <a:pt x="84" y="113"/>
                  <a:pt x="85" y="114"/>
                </a:cubicBezTo>
                <a:close/>
                <a:moveTo>
                  <a:pt x="81" y="126"/>
                </a:moveTo>
                <a:cubicBezTo>
                  <a:pt x="82" y="128"/>
                  <a:pt x="84" y="130"/>
                  <a:pt x="85" y="131"/>
                </a:cubicBezTo>
                <a:cubicBezTo>
                  <a:pt x="86" y="131"/>
                  <a:pt x="86" y="130"/>
                  <a:pt x="86" y="130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81" y="126"/>
                  <a:pt x="81" y="126"/>
                </a:cubicBezTo>
                <a:close/>
                <a:moveTo>
                  <a:pt x="78" y="179"/>
                </a:moveTo>
                <a:cubicBezTo>
                  <a:pt x="79" y="181"/>
                  <a:pt x="81" y="183"/>
                  <a:pt x="83" y="184"/>
                </a:cubicBezTo>
                <a:cubicBezTo>
                  <a:pt x="83" y="185"/>
                  <a:pt x="84" y="186"/>
                  <a:pt x="85" y="18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78" y="179"/>
                  <a:pt x="77" y="179"/>
                  <a:pt x="78" y="179"/>
                </a:cubicBezTo>
                <a:close/>
                <a:moveTo>
                  <a:pt x="50" y="176"/>
                </a:moveTo>
                <a:cubicBezTo>
                  <a:pt x="51" y="179"/>
                  <a:pt x="53" y="180"/>
                  <a:pt x="55" y="183"/>
                </a:cubicBezTo>
                <a:cubicBezTo>
                  <a:pt x="56" y="184"/>
                  <a:pt x="57" y="183"/>
                  <a:pt x="58" y="18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82" y="123"/>
                </a:moveTo>
                <a:cubicBezTo>
                  <a:pt x="82" y="124"/>
                  <a:pt x="82" y="124"/>
                  <a:pt x="82" y="124"/>
                </a:cubicBezTo>
                <a:cubicBezTo>
                  <a:pt x="83" y="125"/>
                  <a:pt x="85" y="127"/>
                  <a:pt x="87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1"/>
                  <a:pt x="82" y="122"/>
                </a:cubicBezTo>
                <a:cubicBezTo>
                  <a:pt x="82" y="122"/>
                  <a:pt x="82" y="123"/>
                  <a:pt x="82" y="123"/>
                </a:cubicBezTo>
                <a:close/>
                <a:moveTo>
                  <a:pt x="107" y="43"/>
                </a:moveTo>
                <a:cubicBezTo>
                  <a:pt x="108" y="45"/>
                  <a:pt x="109" y="48"/>
                  <a:pt x="111" y="51"/>
                </a:cubicBezTo>
                <a:cubicBezTo>
                  <a:pt x="111" y="50"/>
                  <a:pt x="112" y="49"/>
                  <a:pt x="111" y="49"/>
                </a:cubicBezTo>
                <a:lnTo>
                  <a:pt x="107" y="43"/>
                </a:lnTo>
                <a:close/>
                <a:moveTo>
                  <a:pt x="45" y="176"/>
                </a:moveTo>
                <a:cubicBezTo>
                  <a:pt x="47" y="178"/>
                  <a:pt x="50" y="180"/>
                  <a:pt x="52" y="182"/>
                </a:cubicBezTo>
                <a:cubicBezTo>
                  <a:pt x="52" y="182"/>
                  <a:pt x="53" y="183"/>
                  <a:pt x="52" y="182"/>
                </a:cubicBezTo>
                <a:cubicBezTo>
                  <a:pt x="51" y="181"/>
                  <a:pt x="49" y="178"/>
                  <a:pt x="47" y="176"/>
                </a:cubicBezTo>
                <a:cubicBezTo>
                  <a:pt x="47" y="176"/>
                  <a:pt x="46" y="175"/>
                  <a:pt x="46" y="176"/>
                </a:cubicBezTo>
                <a:cubicBezTo>
                  <a:pt x="45" y="175"/>
                  <a:pt x="44" y="175"/>
                  <a:pt x="45" y="176"/>
                </a:cubicBezTo>
                <a:close/>
                <a:moveTo>
                  <a:pt x="101" y="161"/>
                </a:moveTo>
                <a:cubicBezTo>
                  <a:pt x="102" y="163"/>
                  <a:pt x="104" y="165"/>
                  <a:pt x="106" y="167"/>
                </a:cubicBezTo>
                <a:cubicBezTo>
                  <a:pt x="106" y="167"/>
                  <a:pt x="106" y="165"/>
                  <a:pt x="106" y="165"/>
                </a:cubicBezTo>
                <a:cubicBezTo>
                  <a:pt x="104" y="163"/>
                  <a:pt x="102" y="161"/>
                  <a:pt x="101" y="159"/>
                </a:cubicBezTo>
                <a:cubicBezTo>
                  <a:pt x="101" y="160"/>
                  <a:pt x="101" y="161"/>
                  <a:pt x="101" y="161"/>
                </a:cubicBezTo>
                <a:close/>
                <a:moveTo>
                  <a:pt x="86" y="111"/>
                </a:moveTo>
                <a:cubicBezTo>
                  <a:pt x="86" y="111"/>
                  <a:pt x="85" y="112"/>
                  <a:pt x="85" y="112"/>
                </a:cubicBezTo>
                <a:cubicBezTo>
                  <a:pt x="87" y="114"/>
                  <a:pt x="89" y="115"/>
                  <a:pt x="90" y="117"/>
                </a:cubicBezTo>
                <a:cubicBezTo>
                  <a:pt x="90" y="117"/>
                  <a:pt x="90" y="116"/>
                  <a:pt x="90" y="116"/>
                </a:cubicBezTo>
                <a:cubicBezTo>
                  <a:pt x="89" y="114"/>
                  <a:pt x="87" y="112"/>
                  <a:pt x="86" y="109"/>
                </a:cubicBezTo>
                <a:cubicBezTo>
                  <a:pt x="86" y="110"/>
                  <a:pt x="86" y="110"/>
                  <a:pt x="86" y="111"/>
                </a:cubicBezTo>
                <a:close/>
                <a:moveTo>
                  <a:pt x="70" y="184"/>
                </a:moveTo>
                <a:cubicBezTo>
                  <a:pt x="70" y="185"/>
                  <a:pt x="72" y="187"/>
                  <a:pt x="74" y="186"/>
                </a:cubicBezTo>
                <a:cubicBezTo>
                  <a:pt x="65" y="177"/>
                  <a:pt x="65" y="177"/>
                  <a:pt x="65" y="177"/>
                </a:cubicBezTo>
                <a:lnTo>
                  <a:pt x="70" y="184"/>
                </a:lnTo>
                <a:close/>
                <a:moveTo>
                  <a:pt x="100" y="66"/>
                </a:moveTo>
                <a:cubicBezTo>
                  <a:pt x="100" y="66"/>
                  <a:pt x="100" y="66"/>
                  <a:pt x="99" y="66"/>
                </a:cubicBezTo>
                <a:cubicBezTo>
                  <a:pt x="99" y="67"/>
                  <a:pt x="99" y="68"/>
                  <a:pt x="99" y="68"/>
                </a:cubicBezTo>
                <a:cubicBezTo>
                  <a:pt x="101" y="70"/>
                  <a:pt x="103" y="72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6"/>
                  <a:pt x="100" y="65"/>
                  <a:pt x="100" y="66"/>
                </a:cubicBezTo>
                <a:close/>
                <a:moveTo>
                  <a:pt x="52" y="176"/>
                </a:moveTo>
                <a:cubicBezTo>
                  <a:pt x="54" y="178"/>
                  <a:pt x="57" y="181"/>
                  <a:pt x="59" y="182"/>
                </a:cubicBezTo>
                <a:cubicBezTo>
                  <a:pt x="58" y="180"/>
                  <a:pt x="56" y="178"/>
                  <a:pt x="55" y="176"/>
                </a:cubicBezTo>
                <a:cubicBezTo>
                  <a:pt x="55" y="176"/>
                  <a:pt x="53" y="175"/>
                  <a:pt x="52" y="176"/>
                </a:cubicBezTo>
                <a:close/>
                <a:moveTo>
                  <a:pt x="92" y="92"/>
                </a:moveTo>
                <a:cubicBezTo>
                  <a:pt x="91" y="94"/>
                  <a:pt x="91" y="95"/>
                  <a:pt x="91" y="96"/>
                </a:cubicBezTo>
                <a:cubicBezTo>
                  <a:pt x="93" y="97"/>
                  <a:pt x="94" y="99"/>
                  <a:pt x="95" y="100"/>
                </a:cubicBezTo>
                <a:cubicBezTo>
                  <a:pt x="96" y="100"/>
                  <a:pt x="96" y="99"/>
                  <a:pt x="96" y="99"/>
                </a:cubicBezTo>
                <a:cubicBezTo>
                  <a:pt x="95" y="97"/>
                  <a:pt x="93" y="95"/>
                  <a:pt x="92" y="92"/>
                </a:cubicBezTo>
                <a:close/>
                <a:moveTo>
                  <a:pt x="111" y="25"/>
                </a:moveTo>
                <a:cubicBezTo>
                  <a:pt x="111" y="26"/>
                  <a:pt x="110" y="27"/>
                  <a:pt x="111" y="28"/>
                </a:cubicBezTo>
                <a:cubicBezTo>
                  <a:pt x="112" y="30"/>
                  <a:pt x="114" y="33"/>
                  <a:pt x="116" y="34"/>
                </a:cubicBezTo>
                <a:cubicBezTo>
                  <a:pt x="114" y="31"/>
                  <a:pt x="113" y="28"/>
                  <a:pt x="111" y="25"/>
                </a:cubicBezTo>
                <a:close/>
                <a:moveTo>
                  <a:pt x="96" y="79"/>
                </a:moveTo>
                <a:cubicBezTo>
                  <a:pt x="96" y="80"/>
                  <a:pt x="95" y="81"/>
                  <a:pt x="95" y="81"/>
                </a:cubicBezTo>
                <a:cubicBezTo>
                  <a:pt x="96" y="83"/>
                  <a:pt x="98" y="85"/>
                  <a:pt x="99" y="87"/>
                </a:cubicBezTo>
                <a:cubicBezTo>
                  <a:pt x="100" y="88"/>
                  <a:pt x="100" y="86"/>
                  <a:pt x="100" y="86"/>
                </a:cubicBezTo>
                <a:cubicBezTo>
                  <a:pt x="99" y="84"/>
                  <a:pt x="97" y="82"/>
                  <a:pt x="96" y="78"/>
                </a:cubicBezTo>
                <a:cubicBezTo>
                  <a:pt x="96" y="78"/>
                  <a:pt x="96" y="79"/>
                  <a:pt x="96" y="79"/>
                </a:cubicBezTo>
                <a:close/>
                <a:moveTo>
                  <a:pt x="30" y="174"/>
                </a:moveTo>
                <a:cubicBezTo>
                  <a:pt x="33" y="177"/>
                  <a:pt x="35" y="181"/>
                  <a:pt x="38" y="183"/>
                </a:cubicBezTo>
                <a:cubicBezTo>
                  <a:pt x="39" y="183"/>
                  <a:pt x="40" y="183"/>
                  <a:pt x="40" y="183"/>
                </a:cubicBezTo>
                <a:cubicBezTo>
                  <a:pt x="37" y="180"/>
                  <a:pt x="34" y="177"/>
                  <a:pt x="31" y="174"/>
                </a:cubicBezTo>
                <a:cubicBezTo>
                  <a:pt x="31" y="174"/>
                  <a:pt x="31" y="174"/>
                  <a:pt x="30" y="174"/>
                </a:cubicBezTo>
                <a:close/>
                <a:moveTo>
                  <a:pt x="94" y="86"/>
                </a:moveTo>
                <a:cubicBezTo>
                  <a:pt x="94" y="87"/>
                  <a:pt x="93" y="88"/>
                  <a:pt x="93" y="88"/>
                </a:cubicBezTo>
                <a:cubicBezTo>
                  <a:pt x="95" y="90"/>
                  <a:pt x="96" y="92"/>
                  <a:pt x="98" y="94"/>
                </a:cubicBezTo>
                <a:cubicBezTo>
                  <a:pt x="98" y="93"/>
                  <a:pt x="98" y="92"/>
                  <a:pt x="98" y="92"/>
                </a:cubicBezTo>
                <a:cubicBezTo>
                  <a:pt x="97" y="90"/>
                  <a:pt x="96" y="88"/>
                  <a:pt x="94" y="85"/>
                </a:cubicBezTo>
                <a:cubicBezTo>
                  <a:pt x="94" y="85"/>
                  <a:pt x="94" y="85"/>
                  <a:pt x="94" y="86"/>
                </a:cubicBezTo>
                <a:close/>
                <a:moveTo>
                  <a:pt x="67" y="184"/>
                </a:moveTo>
                <a:cubicBezTo>
                  <a:pt x="67" y="184"/>
                  <a:pt x="67" y="183"/>
                  <a:pt x="67" y="183"/>
                </a:cubicBezTo>
                <a:cubicBezTo>
                  <a:pt x="65" y="181"/>
                  <a:pt x="64" y="179"/>
                  <a:pt x="63" y="177"/>
                </a:cubicBezTo>
                <a:cubicBezTo>
                  <a:pt x="62" y="176"/>
                  <a:pt x="60" y="177"/>
                  <a:pt x="59" y="176"/>
                </a:cubicBezTo>
                <a:cubicBezTo>
                  <a:pt x="62" y="179"/>
                  <a:pt x="64" y="182"/>
                  <a:pt x="67" y="184"/>
                </a:cubicBezTo>
                <a:close/>
                <a:moveTo>
                  <a:pt x="98" y="71"/>
                </a:moveTo>
                <a:cubicBezTo>
                  <a:pt x="98" y="72"/>
                  <a:pt x="97" y="72"/>
                  <a:pt x="97" y="72"/>
                </a:cubicBezTo>
                <a:cubicBezTo>
                  <a:pt x="98" y="73"/>
                  <a:pt x="97" y="74"/>
                  <a:pt x="97" y="75"/>
                </a:cubicBezTo>
                <a:cubicBezTo>
                  <a:pt x="99" y="76"/>
                  <a:pt x="100" y="79"/>
                  <a:pt x="102" y="80"/>
                </a:cubicBezTo>
                <a:cubicBezTo>
                  <a:pt x="102" y="80"/>
                  <a:pt x="103" y="79"/>
                  <a:pt x="102" y="79"/>
                </a:cubicBezTo>
                <a:cubicBezTo>
                  <a:pt x="101" y="77"/>
                  <a:pt x="100" y="74"/>
                  <a:pt x="98" y="71"/>
                </a:cubicBezTo>
                <a:close/>
                <a:moveTo>
                  <a:pt x="24" y="172"/>
                </a:moveTo>
                <a:cubicBezTo>
                  <a:pt x="26" y="176"/>
                  <a:pt x="30" y="180"/>
                  <a:pt x="33" y="183"/>
                </a:cubicBezTo>
                <a:cubicBezTo>
                  <a:pt x="33" y="183"/>
                  <a:pt x="34" y="183"/>
                  <a:pt x="35" y="183"/>
                </a:cubicBezTo>
                <a:cubicBezTo>
                  <a:pt x="32" y="179"/>
                  <a:pt x="28" y="176"/>
                  <a:pt x="25" y="173"/>
                </a:cubicBezTo>
                <a:cubicBezTo>
                  <a:pt x="25" y="173"/>
                  <a:pt x="24" y="172"/>
                  <a:pt x="24" y="172"/>
                </a:cubicBezTo>
                <a:close/>
                <a:moveTo>
                  <a:pt x="106" y="46"/>
                </a:moveTo>
                <a:cubicBezTo>
                  <a:pt x="106" y="47"/>
                  <a:pt x="105" y="49"/>
                  <a:pt x="105" y="49"/>
                </a:cubicBezTo>
                <a:cubicBezTo>
                  <a:pt x="106" y="51"/>
                  <a:pt x="108" y="53"/>
                  <a:pt x="110" y="55"/>
                </a:cubicBezTo>
                <a:cubicBezTo>
                  <a:pt x="109" y="55"/>
                  <a:pt x="110" y="54"/>
                  <a:pt x="110" y="54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5"/>
                  <a:pt x="106" y="46"/>
                  <a:pt x="106" y="46"/>
                </a:cubicBezTo>
                <a:close/>
                <a:moveTo>
                  <a:pt x="103" y="55"/>
                </a:moveTo>
                <a:cubicBezTo>
                  <a:pt x="103" y="56"/>
                  <a:pt x="102" y="57"/>
                  <a:pt x="102" y="57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8" y="63"/>
                  <a:pt x="108" y="62"/>
                  <a:pt x="108" y="61"/>
                </a:cubicBezTo>
                <a:cubicBezTo>
                  <a:pt x="107" y="59"/>
                  <a:pt x="105" y="57"/>
                  <a:pt x="104" y="54"/>
                </a:cubicBezTo>
                <a:cubicBezTo>
                  <a:pt x="104" y="54"/>
                  <a:pt x="104" y="53"/>
                  <a:pt x="103" y="54"/>
                </a:cubicBezTo>
                <a:cubicBezTo>
                  <a:pt x="103" y="54"/>
                  <a:pt x="103" y="55"/>
                  <a:pt x="103" y="55"/>
                </a:cubicBezTo>
                <a:close/>
                <a:moveTo>
                  <a:pt x="83" y="18"/>
                </a:moveTo>
                <a:cubicBezTo>
                  <a:pt x="76" y="18"/>
                  <a:pt x="76" y="18"/>
                  <a:pt x="76" y="18"/>
                </a:cubicBezTo>
                <a:cubicBezTo>
                  <a:pt x="85" y="18"/>
                  <a:pt x="95" y="18"/>
                  <a:pt x="103" y="18"/>
                </a:cubicBezTo>
                <a:cubicBezTo>
                  <a:pt x="97" y="17"/>
                  <a:pt x="90" y="17"/>
                  <a:pt x="83" y="18"/>
                </a:cubicBezTo>
                <a:close/>
                <a:moveTo>
                  <a:pt x="112" y="23"/>
                </a:moveTo>
                <a:cubicBezTo>
                  <a:pt x="114" y="26"/>
                  <a:pt x="115" y="29"/>
                  <a:pt x="117" y="32"/>
                </a:cubicBezTo>
                <a:cubicBezTo>
                  <a:pt x="117" y="31"/>
                  <a:pt x="118" y="29"/>
                  <a:pt x="118" y="28"/>
                </a:cubicBezTo>
                <a:cubicBezTo>
                  <a:pt x="118" y="27"/>
                  <a:pt x="117" y="26"/>
                  <a:pt x="116" y="25"/>
                </a:cubicBezTo>
                <a:cubicBezTo>
                  <a:pt x="115" y="24"/>
                  <a:pt x="115" y="23"/>
                  <a:pt x="114" y="22"/>
                </a:cubicBezTo>
                <a:cubicBezTo>
                  <a:pt x="114" y="22"/>
                  <a:pt x="113" y="22"/>
                  <a:pt x="112" y="21"/>
                </a:cubicBezTo>
                <a:cubicBezTo>
                  <a:pt x="112" y="21"/>
                  <a:pt x="112" y="22"/>
                  <a:pt x="112" y="23"/>
                </a:cubicBezTo>
                <a:close/>
                <a:moveTo>
                  <a:pt x="67" y="178"/>
                </a:moveTo>
                <a:cubicBezTo>
                  <a:pt x="75" y="186"/>
                  <a:pt x="75" y="186"/>
                  <a:pt x="75" y="186"/>
                </a:cubicBezTo>
                <a:cubicBezTo>
                  <a:pt x="76" y="187"/>
                  <a:pt x="78" y="186"/>
                  <a:pt x="79" y="186"/>
                </a:cubicBezTo>
                <a:cubicBezTo>
                  <a:pt x="77" y="184"/>
                  <a:pt x="76" y="183"/>
                  <a:pt x="75" y="182"/>
                </a:cubicBezTo>
                <a:cubicBezTo>
                  <a:pt x="74" y="179"/>
                  <a:pt x="71" y="177"/>
                  <a:pt x="67" y="178"/>
                </a:cubicBezTo>
                <a:close/>
                <a:moveTo>
                  <a:pt x="52" y="42"/>
                </a:moveTo>
                <a:cubicBezTo>
                  <a:pt x="51" y="42"/>
                  <a:pt x="50" y="42"/>
                  <a:pt x="49" y="43"/>
                </a:cubicBezTo>
                <a:cubicBezTo>
                  <a:pt x="49" y="45"/>
                  <a:pt x="49" y="47"/>
                  <a:pt x="49" y="49"/>
                </a:cubicBezTo>
                <a:cubicBezTo>
                  <a:pt x="46" y="67"/>
                  <a:pt x="46" y="67"/>
                  <a:pt x="46" y="67"/>
                </a:cubicBezTo>
                <a:cubicBezTo>
                  <a:pt x="48" y="58"/>
                  <a:pt x="51" y="51"/>
                  <a:pt x="52" y="42"/>
                </a:cubicBezTo>
                <a:cubicBezTo>
                  <a:pt x="52" y="42"/>
                  <a:pt x="53" y="41"/>
                  <a:pt x="52" y="42"/>
                </a:cubicBezTo>
                <a:close/>
                <a:moveTo>
                  <a:pt x="109" y="35"/>
                </a:moveTo>
                <a:cubicBezTo>
                  <a:pt x="107" y="41"/>
                  <a:pt x="107" y="41"/>
                  <a:pt x="107" y="41"/>
                </a:cubicBezTo>
                <a:cubicBezTo>
                  <a:pt x="109" y="42"/>
                  <a:pt x="110" y="44"/>
                  <a:pt x="112" y="46"/>
                </a:cubicBezTo>
                <a:cubicBezTo>
                  <a:pt x="112" y="46"/>
                  <a:pt x="112" y="47"/>
                  <a:pt x="112" y="46"/>
                </a:cubicBezTo>
                <a:cubicBezTo>
                  <a:pt x="113" y="45"/>
                  <a:pt x="113" y="43"/>
                  <a:pt x="113" y="4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lose/>
                <a:moveTo>
                  <a:pt x="36" y="74"/>
                </a:moveTo>
                <a:cubicBezTo>
                  <a:pt x="44" y="82"/>
                  <a:pt x="44" y="82"/>
                  <a:pt x="44" y="82"/>
                </a:cubicBezTo>
                <a:cubicBezTo>
                  <a:pt x="47" y="83"/>
                  <a:pt x="49" y="83"/>
                  <a:pt x="51" y="84"/>
                </a:cubicBezTo>
                <a:cubicBezTo>
                  <a:pt x="51" y="80"/>
                  <a:pt x="52" y="77"/>
                  <a:pt x="53" y="75"/>
                </a:cubicBezTo>
                <a:cubicBezTo>
                  <a:pt x="48" y="76"/>
                  <a:pt x="42" y="74"/>
                  <a:pt x="37" y="73"/>
                </a:cubicBezTo>
                <a:cubicBezTo>
                  <a:pt x="37" y="73"/>
                  <a:pt x="35" y="74"/>
                  <a:pt x="36" y="74"/>
                </a:cubicBezTo>
                <a:close/>
                <a:moveTo>
                  <a:pt x="100" y="19"/>
                </a:moveTo>
                <a:cubicBezTo>
                  <a:pt x="99" y="19"/>
                  <a:pt x="98" y="19"/>
                  <a:pt x="97" y="20"/>
                </a:cubicBezTo>
                <a:cubicBezTo>
                  <a:pt x="100" y="20"/>
                  <a:pt x="103" y="20"/>
                  <a:pt x="105" y="21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0" y="23"/>
                  <a:pt x="96" y="23"/>
                  <a:pt x="92" y="22"/>
                </a:cubicBezTo>
                <a:cubicBezTo>
                  <a:pt x="92" y="23"/>
                  <a:pt x="93" y="23"/>
                  <a:pt x="93" y="23"/>
                </a:cubicBezTo>
                <a:cubicBezTo>
                  <a:pt x="95" y="23"/>
                  <a:pt x="97" y="23"/>
                  <a:pt x="100" y="24"/>
                </a:cubicBezTo>
                <a:cubicBezTo>
                  <a:pt x="100" y="24"/>
                  <a:pt x="101" y="25"/>
                  <a:pt x="101" y="25"/>
                </a:cubicBezTo>
                <a:cubicBezTo>
                  <a:pt x="100" y="26"/>
                  <a:pt x="99" y="26"/>
                  <a:pt x="99" y="26"/>
                </a:cubicBezTo>
                <a:cubicBezTo>
                  <a:pt x="92" y="26"/>
                  <a:pt x="84" y="26"/>
                  <a:pt x="77" y="26"/>
                </a:cubicBezTo>
                <a:cubicBezTo>
                  <a:pt x="77" y="27"/>
                  <a:pt x="77" y="27"/>
                  <a:pt x="78" y="27"/>
                </a:cubicBezTo>
                <a:cubicBezTo>
                  <a:pt x="81" y="27"/>
                  <a:pt x="84" y="28"/>
                  <a:pt x="86" y="28"/>
                </a:cubicBezTo>
                <a:cubicBezTo>
                  <a:pt x="87" y="29"/>
                  <a:pt x="87" y="29"/>
                  <a:pt x="87" y="28"/>
                </a:cubicBezTo>
                <a:cubicBezTo>
                  <a:pt x="89" y="29"/>
                  <a:pt x="91" y="29"/>
                  <a:pt x="92" y="29"/>
                </a:cubicBezTo>
                <a:cubicBezTo>
                  <a:pt x="93" y="29"/>
                  <a:pt x="94" y="30"/>
                  <a:pt x="94" y="30"/>
                </a:cubicBezTo>
                <a:cubicBezTo>
                  <a:pt x="94" y="31"/>
                  <a:pt x="93" y="32"/>
                  <a:pt x="93" y="32"/>
                </a:cubicBezTo>
                <a:cubicBezTo>
                  <a:pt x="88" y="32"/>
                  <a:pt x="84" y="32"/>
                  <a:pt x="80" y="33"/>
                </a:cubicBezTo>
                <a:cubicBezTo>
                  <a:pt x="79" y="33"/>
                  <a:pt x="78" y="34"/>
                  <a:pt x="78" y="34"/>
                </a:cubicBezTo>
                <a:cubicBezTo>
                  <a:pt x="81" y="36"/>
                  <a:pt x="85" y="36"/>
                  <a:pt x="87" y="38"/>
                </a:cubicBezTo>
                <a:cubicBezTo>
                  <a:pt x="88" y="39"/>
                  <a:pt x="87" y="40"/>
                  <a:pt x="87" y="40"/>
                </a:cubicBezTo>
                <a:cubicBezTo>
                  <a:pt x="86" y="40"/>
                  <a:pt x="84" y="40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4" y="42"/>
                  <a:pt x="86" y="43"/>
                  <a:pt x="87" y="44"/>
                </a:cubicBezTo>
                <a:cubicBezTo>
                  <a:pt x="85" y="45"/>
                  <a:pt x="82" y="46"/>
                  <a:pt x="80" y="47"/>
                </a:cubicBezTo>
                <a:cubicBezTo>
                  <a:pt x="80" y="48"/>
                  <a:pt x="81" y="48"/>
                  <a:pt x="81" y="49"/>
                </a:cubicBezTo>
                <a:cubicBezTo>
                  <a:pt x="83" y="50"/>
                  <a:pt x="85" y="51"/>
                  <a:pt x="87" y="53"/>
                </a:cubicBezTo>
                <a:cubicBezTo>
                  <a:pt x="84" y="52"/>
                  <a:pt x="83" y="51"/>
                  <a:pt x="81" y="50"/>
                </a:cubicBezTo>
                <a:cubicBezTo>
                  <a:pt x="81" y="50"/>
                  <a:pt x="79" y="49"/>
                  <a:pt x="79" y="48"/>
                </a:cubicBezTo>
                <a:cubicBezTo>
                  <a:pt x="79" y="47"/>
                  <a:pt x="79" y="46"/>
                  <a:pt x="80" y="45"/>
                </a:cubicBezTo>
                <a:cubicBezTo>
                  <a:pt x="81" y="45"/>
                  <a:pt x="83" y="45"/>
                  <a:pt x="85" y="43"/>
                </a:cubicBezTo>
                <a:cubicBezTo>
                  <a:pt x="83" y="44"/>
                  <a:pt x="82" y="43"/>
                  <a:pt x="82" y="43"/>
                </a:cubicBezTo>
                <a:cubicBezTo>
                  <a:pt x="81" y="42"/>
                  <a:pt x="80" y="42"/>
                  <a:pt x="81" y="41"/>
                </a:cubicBezTo>
                <a:cubicBezTo>
                  <a:pt x="82" y="40"/>
                  <a:pt x="83" y="39"/>
                  <a:pt x="86" y="39"/>
                </a:cubicBezTo>
                <a:cubicBezTo>
                  <a:pt x="83" y="38"/>
                  <a:pt x="80" y="37"/>
                  <a:pt x="77" y="35"/>
                </a:cubicBezTo>
                <a:cubicBezTo>
                  <a:pt x="77" y="35"/>
                  <a:pt x="76" y="34"/>
                  <a:pt x="76" y="34"/>
                </a:cubicBezTo>
                <a:cubicBezTo>
                  <a:pt x="78" y="32"/>
                  <a:pt x="80" y="31"/>
                  <a:pt x="83" y="31"/>
                </a:cubicBezTo>
                <a:cubicBezTo>
                  <a:pt x="85" y="31"/>
                  <a:pt x="88" y="31"/>
                  <a:pt x="89" y="30"/>
                </a:cubicBezTo>
                <a:cubicBezTo>
                  <a:pt x="89" y="30"/>
                  <a:pt x="88" y="30"/>
                  <a:pt x="87" y="30"/>
                </a:cubicBezTo>
                <a:cubicBezTo>
                  <a:pt x="86" y="30"/>
                  <a:pt x="85" y="29"/>
                  <a:pt x="84" y="29"/>
                </a:cubicBezTo>
                <a:cubicBezTo>
                  <a:pt x="80" y="29"/>
                  <a:pt x="76" y="28"/>
                  <a:pt x="73" y="27"/>
                </a:cubicBezTo>
                <a:cubicBezTo>
                  <a:pt x="74" y="26"/>
                  <a:pt x="74" y="25"/>
                  <a:pt x="7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5"/>
                  <a:pt x="71" y="27"/>
                  <a:pt x="70" y="29"/>
                </a:cubicBezTo>
                <a:cubicBezTo>
                  <a:pt x="70" y="30"/>
                  <a:pt x="71" y="30"/>
                  <a:pt x="71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54" y="41"/>
                  <a:pt x="54" y="41"/>
                  <a:pt x="54" y="41"/>
                </a:cubicBezTo>
                <a:cubicBezTo>
                  <a:pt x="53" y="41"/>
                  <a:pt x="55" y="42"/>
                  <a:pt x="55" y="42"/>
                </a:cubicBezTo>
                <a:cubicBezTo>
                  <a:pt x="55" y="44"/>
                  <a:pt x="54" y="46"/>
                  <a:pt x="54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56"/>
                  <a:pt x="51" y="61"/>
                  <a:pt x="50" y="67"/>
                </a:cubicBezTo>
                <a:cubicBezTo>
                  <a:pt x="51" y="66"/>
                  <a:pt x="53" y="67"/>
                  <a:pt x="55" y="66"/>
                </a:cubicBezTo>
                <a:cubicBezTo>
                  <a:pt x="55" y="65"/>
                  <a:pt x="56" y="64"/>
                  <a:pt x="59" y="65"/>
                </a:cubicBezTo>
                <a:cubicBezTo>
                  <a:pt x="59" y="65"/>
                  <a:pt x="59" y="65"/>
                  <a:pt x="59" y="66"/>
                </a:cubicBezTo>
                <a:cubicBezTo>
                  <a:pt x="61" y="66"/>
                  <a:pt x="63" y="65"/>
                  <a:pt x="64" y="66"/>
                </a:cubicBezTo>
                <a:cubicBezTo>
                  <a:pt x="65" y="67"/>
                  <a:pt x="66" y="68"/>
                  <a:pt x="66" y="69"/>
                </a:cubicBezTo>
                <a:cubicBezTo>
                  <a:pt x="65" y="70"/>
                  <a:pt x="64" y="70"/>
                  <a:pt x="64" y="70"/>
                </a:cubicBezTo>
                <a:cubicBezTo>
                  <a:pt x="61" y="94"/>
                  <a:pt x="56" y="115"/>
                  <a:pt x="52" y="137"/>
                </a:cubicBezTo>
                <a:cubicBezTo>
                  <a:pt x="52" y="139"/>
                  <a:pt x="54" y="140"/>
                  <a:pt x="53" y="141"/>
                </a:cubicBezTo>
                <a:cubicBezTo>
                  <a:pt x="53" y="141"/>
                  <a:pt x="53" y="142"/>
                  <a:pt x="52" y="142"/>
                </a:cubicBezTo>
                <a:cubicBezTo>
                  <a:pt x="50" y="142"/>
                  <a:pt x="47" y="143"/>
                  <a:pt x="44" y="144"/>
                </a:cubicBezTo>
                <a:cubicBezTo>
                  <a:pt x="40" y="143"/>
                  <a:pt x="34" y="143"/>
                  <a:pt x="30" y="145"/>
                </a:cubicBezTo>
                <a:cubicBezTo>
                  <a:pt x="28" y="145"/>
                  <a:pt x="26" y="145"/>
                  <a:pt x="25" y="146"/>
                </a:cubicBezTo>
                <a:cubicBezTo>
                  <a:pt x="23" y="152"/>
                  <a:pt x="23" y="159"/>
                  <a:pt x="23" y="166"/>
                </a:cubicBezTo>
                <a:cubicBezTo>
                  <a:pt x="23" y="167"/>
                  <a:pt x="23" y="168"/>
                  <a:pt x="24" y="168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0" y="170"/>
                  <a:pt x="44" y="170"/>
                  <a:pt x="43" y="170"/>
                </a:cubicBezTo>
                <a:cubicBezTo>
                  <a:pt x="43" y="169"/>
                  <a:pt x="43" y="168"/>
                  <a:pt x="44" y="168"/>
                </a:cubicBezTo>
                <a:cubicBezTo>
                  <a:pt x="47" y="167"/>
                  <a:pt x="50" y="167"/>
                  <a:pt x="53" y="167"/>
                </a:cubicBezTo>
                <a:cubicBezTo>
                  <a:pt x="52" y="167"/>
                  <a:pt x="51" y="166"/>
                  <a:pt x="52" y="166"/>
                </a:cubicBezTo>
                <a:cubicBezTo>
                  <a:pt x="53" y="165"/>
                  <a:pt x="55" y="165"/>
                  <a:pt x="56" y="164"/>
                </a:cubicBezTo>
                <a:cubicBezTo>
                  <a:pt x="56" y="164"/>
                  <a:pt x="55" y="163"/>
                  <a:pt x="56" y="163"/>
                </a:cubicBezTo>
                <a:cubicBezTo>
                  <a:pt x="56" y="162"/>
                  <a:pt x="56" y="162"/>
                  <a:pt x="57" y="162"/>
                </a:cubicBezTo>
                <a:cubicBezTo>
                  <a:pt x="56" y="162"/>
                  <a:pt x="56" y="161"/>
                  <a:pt x="56" y="161"/>
                </a:cubicBezTo>
                <a:cubicBezTo>
                  <a:pt x="56" y="160"/>
                  <a:pt x="56" y="158"/>
                  <a:pt x="56" y="156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0" y="156"/>
                  <a:pt x="62" y="155"/>
                  <a:pt x="62" y="156"/>
                </a:cubicBezTo>
                <a:cubicBezTo>
                  <a:pt x="61" y="156"/>
                  <a:pt x="60" y="157"/>
                  <a:pt x="58" y="157"/>
                </a:cubicBezTo>
                <a:cubicBezTo>
                  <a:pt x="58" y="157"/>
                  <a:pt x="59" y="158"/>
                  <a:pt x="58" y="159"/>
                </a:cubicBezTo>
                <a:cubicBezTo>
                  <a:pt x="58" y="160"/>
                  <a:pt x="59" y="161"/>
                  <a:pt x="60" y="161"/>
                </a:cubicBezTo>
                <a:cubicBezTo>
                  <a:pt x="60" y="161"/>
                  <a:pt x="60" y="162"/>
                  <a:pt x="60" y="162"/>
                </a:cubicBezTo>
                <a:cubicBezTo>
                  <a:pt x="60" y="164"/>
                  <a:pt x="62" y="163"/>
                  <a:pt x="62" y="164"/>
                </a:cubicBezTo>
                <a:cubicBezTo>
                  <a:pt x="63" y="164"/>
                  <a:pt x="62" y="165"/>
                  <a:pt x="63" y="165"/>
                </a:cubicBezTo>
                <a:cubicBezTo>
                  <a:pt x="62" y="165"/>
                  <a:pt x="59" y="165"/>
                  <a:pt x="59" y="165"/>
                </a:cubicBezTo>
                <a:cubicBezTo>
                  <a:pt x="59" y="166"/>
                  <a:pt x="60" y="166"/>
                  <a:pt x="60" y="166"/>
                </a:cubicBezTo>
                <a:cubicBezTo>
                  <a:pt x="61" y="166"/>
                  <a:pt x="62" y="167"/>
                  <a:pt x="61" y="168"/>
                </a:cubicBezTo>
                <a:cubicBezTo>
                  <a:pt x="61" y="168"/>
                  <a:pt x="60" y="168"/>
                  <a:pt x="60" y="169"/>
                </a:cubicBezTo>
                <a:cubicBezTo>
                  <a:pt x="60" y="168"/>
                  <a:pt x="57" y="168"/>
                  <a:pt x="56" y="168"/>
                </a:cubicBezTo>
                <a:cubicBezTo>
                  <a:pt x="55" y="168"/>
                  <a:pt x="55" y="169"/>
                  <a:pt x="55" y="169"/>
                </a:cubicBezTo>
                <a:cubicBezTo>
                  <a:pt x="61" y="170"/>
                  <a:pt x="68" y="170"/>
                  <a:pt x="74" y="171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6" y="173"/>
                  <a:pt x="88" y="173"/>
                  <a:pt x="89" y="173"/>
                </a:cubicBezTo>
                <a:cubicBezTo>
                  <a:pt x="88" y="172"/>
                  <a:pt x="88" y="171"/>
                  <a:pt x="87" y="170"/>
                </a:cubicBezTo>
                <a:cubicBezTo>
                  <a:pt x="86" y="170"/>
                  <a:pt x="87" y="169"/>
                  <a:pt x="87" y="169"/>
                </a:cubicBezTo>
                <a:cubicBezTo>
                  <a:pt x="88" y="169"/>
                  <a:pt x="89" y="171"/>
                  <a:pt x="90" y="171"/>
                </a:cubicBezTo>
                <a:cubicBezTo>
                  <a:pt x="90" y="169"/>
                  <a:pt x="90" y="168"/>
                  <a:pt x="89" y="167"/>
                </a:cubicBezTo>
                <a:cubicBezTo>
                  <a:pt x="89" y="166"/>
                  <a:pt x="90" y="166"/>
                  <a:pt x="90" y="166"/>
                </a:cubicBezTo>
                <a:cubicBezTo>
                  <a:pt x="89" y="161"/>
                  <a:pt x="90" y="155"/>
                  <a:pt x="90" y="150"/>
                </a:cubicBezTo>
                <a:cubicBezTo>
                  <a:pt x="85" y="149"/>
                  <a:pt x="80" y="149"/>
                  <a:pt x="74" y="149"/>
                </a:cubicBezTo>
                <a:cubicBezTo>
                  <a:pt x="72" y="150"/>
                  <a:pt x="68" y="149"/>
                  <a:pt x="67" y="147"/>
                </a:cubicBezTo>
                <a:cubicBezTo>
                  <a:pt x="72" y="127"/>
                  <a:pt x="79" y="108"/>
                  <a:pt x="84" y="88"/>
                </a:cubicBezTo>
                <a:cubicBezTo>
                  <a:pt x="91" y="65"/>
                  <a:pt x="100" y="43"/>
                  <a:pt x="106" y="19"/>
                </a:cubicBezTo>
                <a:cubicBezTo>
                  <a:pt x="104" y="19"/>
                  <a:pt x="102" y="19"/>
                  <a:pt x="100" y="19"/>
                </a:cubicBezTo>
                <a:close/>
                <a:moveTo>
                  <a:pt x="2" y="157"/>
                </a:moveTo>
                <a:cubicBezTo>
                  <a:pt x="3" y="157"/>
                  <a:pt x="3" y="157"/>
                  <a:pt x="3" y="157"/>
                </a:cubicBezTo>
                <a:cubicBezTo>
                  <a:pt x="5" y="160"/>
                  <a:pt x="8" y="164"/>
                  <a:pt x="10" y="166"/>
                </a:cubicBezTo>
                <a:cubicBezTo>
                  <a:pt x="11" y="166"/>
                  <a:pt x="10" y="165"/>
                  <a:pt x="10" y="165"/>
                </a:cubicBezTo>
                <a:cubicBezTo>
                  <a:pt x="9" y="164"/>
                  <a:pt x="8" y="163"/>
                  <a:pt x="9" y="162"/>
                </a:cubicBezTo>
                <a:cubicBezTo>
                  <a:pt x="9" y="161"/>
                  <a:pt x="10" y="162"/>
                  <a:pt x="11" y="16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5" y="139"/>
                  <a:pt x="18" y="138"/>
                  <a:pt x="22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3" y="136"/>
                  <a:pt x="26" y="137"/>
                  <a:pt x="26" y="137"/>
                </a:cubicBezTo>
                <a:cubicBezTo>
                  <a:pt x="31" y="137"/>
                  <a:pt x="36" y="137"/>
                  <a:pt x="41" y="137"/>
                </a:cubicBezTo>
                <a:cubicBezTo>
                  <a:pt x="40" y="136"/>
                  <a:pt x="40" y="134"/>
                  <a:pt x="41" y="133"/>
                </a:cubicBezTo>
                <a:cubicBezTo>
                  <a:pt x="42" y="133"/>
                  <a:pt x="43" y="134"/>
                  <a:pt x="43" y="133"/>
                </a:cubicBezTo>
                <a:cubicBezTo>
                  <a:pt x="46" y="122"/>
                  <a:pt x="46" y="107"/>
                  <a:pt x="48" y="95"/>
                </a:cubicBezTo>
                <a:cubicBezTo>
                  <a:pt x="49" y="93"/>
                  <a:pt x="50" y="90"/>
                  <a:pt x="50" y="87"/>
                </a:cubicBezTo>
                <a:cubicBezTo>
                  <a:pt x="47" y="87"/>
                  <a:pt x="45" y="86"/>
                  <a:pt x="42" y="85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2"/>
                  <a:pt x="36" y="81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1"/>
                  <a:pt x="33" y="81"/>
                  <a:pt x="32" y="80"/>
                </a:cubicBezTo>
                <a:cubicBezTo>
                  <a:pt x="31" y="80"/>
                  <a:pt x="31" y="79"/>
                  <a:pt x="31" y="78"/>
                </a:cubicBezTo>
                <a:cubicBezTo>
                  <a:pt x="30" y="70"/>
                  <a:pt x="31" y="62"/>
                  <a:pt x="33" y="56"/>
                </a:cubicBezTo>
                <a:cubicBezTo>
                  <a:pt x="34" y="49"/>
                  <a:pt x="37" y="43"/>
                  <a:pt x="36" y="36"/>
                </a:cubicBezTo>
                <a:cubicBezTo>
                  <a:pt x="38" y="35"/>
                  <a:pt x="40" y="35"/>
                  <a:pt x="41" y="36"/>
                </a:cubicBezTo>
                <a:cubicBezTo>
                  <a:pt x="54" y="36"/>
                  <a:pt x="61" y="31"/>
                  <a:pt x="67" y="25"/>
                </a:cubicBezTo>
                <a:cubicBezTo>
                  <a:pt x="68" y="22"/>
                  <a:pt x="68" y="18"/>
                  <a:pt x="69" y="15"/>
                </a:cubicBezTo>
                <a:cubicBezTo>
                  <a:pt x="66" y="16"/>
                  <a:pt x="63" y="16"/>
                  <a:pt x="61" y="17"/>
                </a:cubicBezTo>
                <a:cubicBezTo>
                  <a:pt x="60" y="17"/>
                  <a:pt x="59" y="16"/>
                  <a:pt x="57" y="16"/>
                </a:cubicBezTo>
                <a:cubicBezTo>
                  <a:pt x="57" y="16"/>
                  <a:pt x="57" y="14"/>
                  <a:pt x="57" y="14"/>
                </a:cubicBezTo>
                <a:cubicBezTo>
                  <a:pt x="59" y="13"/>
                  <a:pt x="61" y="12"/>
                  <a:pt x="63" y="12"/>
                </a:cubicBezTo>
                <a:cubicBezTo>
                  <a:pt x="63" y="12"/>
                  <a:pt x="63" y="10"/>
                  <a:pt x="65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9" y="7"/>
                  <a:pt x="74" y="8"/>
                  <a:pt x="79" y="7"/>
                </a:cubicBezTo>
                <a:cubicBezTo>
                  <a:pt x="90" y="7"/>
                  <a:pt x="100" y="8"/>
                  <a:pt x="110" y="9"/>
                </a:cubicBezTo>
                <a:cubicBezTo>
                  <a:pt x="110" y="10"/>
                  <a:pt x="111" y="9"/>
                  <a:pt x="111" y="9"/>
                </a:cubicBezTo>
                <a:cubicBezTo>
                  <a:pt x="111" y="6"/>
                  <a:pt x="112" y="3"/>
                  <a:pt x="112" y="1"/>
                </a:cubicBezTo>
                <a:cubicBezTo>
                  <a:pt x="113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6" y="5"/>
                  <a:pt x="115" y="8"/>
                  <a:pt x="115" y="10"/>
                </a:cubicBezTo>
                <a:cubicBezTo>
                  <a:pt x="117" y="10"/>
                  <a:pt x="118" y="12"/>
                  <a:pt x="118" y="14"/>
                </a:cubicBezTo>
                <a:cubicBezTo>
                  <a:pt x="118" y="14"/>
                  <a:pt x="117" y="14"/>
                  <a:pt x="117" y="15"/>
                </a:cubicBezTo>
                <a:cubicBezTo>
                  <a:pt x="118" y="14"/>
                  <a:pt x="118" y="15"/>
                  <a:pt x="118" y="15"/>
                </a:cubicBezTo>
                <a:cubicBezTo>
                  <a:pt x="119" y="16"/>
                  <a:pt x="118" y="17"/>
                  <a:pt x="118" y="16"/>
                </a:cubicBezTo>
                <a:cubicBezTo>
                  <a:pt x="117" y="16"/>
                  <a:pt x="116" y="16"/>
                  <a:pt x="115" y="15"/>
                </a:cubicBezTo>
                <a:cubicBezTo>
                  <a:pt x="117" y="20"/>
                  <a:pt x="118" y="23"/>
                  <a:pt x="121" y="26"/>
                </a:cubicBezTo>
                <a:cubicBezTo>
                  <a:pt x="122" y="30"/>
                  <a:pt x="125" y="33"/>
                  <a:pt x="126" y="36"/>
                </a:cubicBezTo>
                <a:cubicBezTo>
                  <a:pt x="127" y="36"/>
                  <a:pt x="128" y="37"/>
                  <a:pt x="127" y="38"/>
                </a:cubicBezTo>
                <a:cubicBezTo>
                  <a:pt x="126" y="38"/>
                  <a:pt x="125" y="38"/>
                  <a:pt x="125" y="38"/>
                </a:cubicBezTo>
                <a:cubicBezTo>
                  <a:pt x="123" y="36"/>
                  <a:pt x="122" y="34"/>
                  <a:pt x="121" y="32"/>
                </a:cubicBezTo>
                <a:cubicBezTo>
                  <a:pt x="119" y="33"/>
                  <a:pt x="118" y="36"/>
                  <a:pt x="119" y="38"/>
                </a:cubicBezTo>
                <a:cubicBezTo>
                  <a:pt x="119" y="39"/>
                  <a:pt x="117" y="38"/>
                  <a:pt x="117" y="40"/>
                </a:cubicBezTo>
                <a:cubicBezTo>
                  <a:pt x="118" y="41"/>
                  <a:pt x="119" y="43"/>
                  <a:pt x="119" y="45"/>
                </a:cubicBezTo>
                <a:cubicBezTo>
                  <a:pt x="119" y="46"/>
                  <a:pt x="117" y="46"/>
                  <a:pt x="117" y="46"/>
                </a:cubicBezTo>
                <a:cubicBezTo>
                  <a:pt x="117" y="47"/>
                  <a:pt x="118" y="49"/>
                  <a:pt x="117" y="50"/>
                </a:cubicBezTo>
                <a:cubicBezTo>
                  <a:pt x="117" y="51"/>
                  <a:pt x="116" y="51"/>
                  <a:pt x="114" y="51"/>
                </a:cubicBezTo>
                <a:cubicBezTo>
                  <a:pt x="116" y="52"/>
                  <a:pt x="115" y="52"/>
                  <a:pt x="114" y="51"/>
                </a:cubicBezTo>
                <a:cubicBezTo>
                  <a:pt x="114" y="51"/>
                  <a:pt x="114" y="51"/>
                  <a:pt x="113" y="52"/>
                </a:cubicBezTo>
                <a:cubicBezTo>
                  <a:pt x="114" y="52"/>
                  <a:pt x="114" y="52"/>
                  <a:pt x="114" y="53"/>
                </a:cubicBezTo>
                <a:cubicBezTo>
                  <a:pt x="113" y="52"/>
                  <a:pt x="113" y="53"/>
                  <a:pt x="113" y="54"/>
                </a:cubicBezTo>
                <a:cubicBezTo>
                  <a:pt x="113" y="55"/>
                  <a:pt x="114" y="57"/>
                  <a:pt x="114" y="59"/>
                </a:cubicBezTo>
                <a:cubicBezTo>
                  <a:pt x="114" y="59"/>
                  <a:pt x="113" y="60"/>
                  <a:pt x="113" y="60"/>
                </a:cubicBezTo>
                <a:cubicBezTo>
                  <a:pt x="113" y="60"/>
                  <a:pt x="112" y="60"/>
                  <a:pt x="112" y="60"/>
                </a:cubicBezTo>
                <a:cubicBezTo>
                  <a:pt x="111" y="60"/>
                  <a:pt x="111" y="61"/>
                  <a:pt x="111" y="63"/>
                </a:cubicBezTo>
                <a:cubicBezTo>
                  <a:pt x="111" y="63"/>
                  <a:pt x="112" y="65"/>
                  <a:pt x="111" y="66"/>
                </a:cubicBezTo>
                <a:cubicBezTo>
                  <a:pt x="111" y="66"/>
                  <a:pt x="111" y="66"/>
                  <a:pt x="110" y="67"/>
                </a:cubicBezTo>
                <a:cubicBezTo>
                  <a:pt x="110" y="67"/>
                  <a:pt x="109" y="67"/>
                  <a:pt x="109" y="67"/>
                </a:cubicBezTo>
                <a:cubicBezTo>
                  <a:pt x="109" y="70"/>
                  <a:pt x="108" y="74"/>
                  <a:pt x="107" y="77"/>
                </a:cubicBezTo>
                <a:cubicBezTo>
                  <a:pt x="107" y="78"/>
                  <a:pt x="107" y="79"/>
                  <a:pt x="108" y="80"/>
                </a:cubicBezTo>
                <a:cubicBezTo>
                  <a:pt x="107" y="80"/>
                  <a:pt x="107" y="80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7" y="83"/>
                  <a:pt x="108" y="84"/>
                  <a:pt x="109" y="86"/>
                </a:cubicBezTo>
                <a:cubicBezTo>
                  <a:pt x="109" y="86"/>
                  <a:pt x="109" y="88"/>
                  <a:pt x="108" y="88"/>
                </a:cubicBezTo>
                <a:cubicBezTo>
                  <a:pt x="106" y="88"/>
                  <a:pt x="105" y="86"/>
                  <a:pt x="104" y="86"/>
                </a:cubicBezTo>
                <a:cubicBezTo>
                  <a:pt x="104" y="87"/>
                  <a:pt x="103" y="88"/>
                  <a:pt x="104" y="89"/>
                </a:cubicBezTo>
                <a:cubicBezTo>
                  <a:pt x="105" y="90"/>
                  <a:pt x="106" y="91"/>
                  <a:pt x="106" y="93"/>
                </a:cubicBezTo>
                <a:cubicBezTo>
                  <a:pt x="106" y="94"/>
                  <a:pt x="105" y="95"/>
                  <a:pt x="104" y="94"/>
                </a:cubicBezTo>
                <a:cubicBezTo>
                  <a:pt x="103" y="94"/>
                  <a:pt x="103" y="94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99"/>
                  <a:pt x="103" y="100"/>
                  <a:pt x="103" y="100"/>
                </a:cubicBezTo>
                <a:cubicBezTo>
                  <a:pt x="102" y="100"/>
                  <a:pt x="101" y="99"/>
                  <a:pt x="100" y="99"/>
                </a:cubicBezTo>
                <a:cubicBezTo>
                  <a:pt x="100" y="99"/>
                  <a:pt x="99" y="100"/>
                  <a:pt x="99" y="101"/>
                </a:cubicBezTo>
                <a:cubicBezTo>
                  <a:pt x="99" y="102"/>
                  <a:pt x="100" y="103"/>
                  <a:pt x="100" y="103"/>
                </a:cubicBezTo>
                <a:cubicBezTo>
                  <a:pt x="99" y="104"/>
                  <a:pt x="99" y="104"/>
                  <a:pt x="98" y="104"/>
                </a:cubicBezTo>
                <a:cubicBezTo>
                  <a:pt x="98" y="105"/>
                  <a:pt x="97" y="107"/>
                  <a:pt x="97" y="109"/>
                </a:cubicBezTo>
                <a:cubicBezTo>
                  <a:pt x="97" y="109"/>
                  <a:pt x="98" y="111"/>
                  <a:pt x="97" y="111"/>
                </a:cubicBezTo>
                <a:cubicBezTo>
                  <a:pt x="96" y="111"/>
                  <a:pt x="96" y="111"/>
                  <a:pt x="96" y="112"/>
                </a:cubicBezTo>
                <a:cubicBezTo>
                  <a:pt x="95" y="113"/>
                  <a:pt x="96" y="114"/>
                  <a:pt x="96" y="115"/>
                </a:cubicBezTo>
                <a:cubicBezTo>
                  <a:pt x="94" y="116"/>
                  <a:pt x="94" y="117"/>
                  <a:pt x="94" y="119"/>
                </a:cubicBezTo>
                <a:cubicBezTo>
                  <a:pt x="94" y="119"/>
                  <a:pt x="95" y="120"/>
                  <a:pt x="95" y="121"/>
                </a:cubicBezTo>
                <a:cubicBezTo>
                  <a:pt x="95" y="121"/>
                  <a:pt x="94" y="122"/>
                  <a:pt x="94" y="122"/>
                </a:cubicBezTo>
                <a:cubicBezTo>
                  <a:pt x="93" y="122"/>
                  <a:pt x="93" y="122"/>
                  <a:pt x="92" y="121"/>
                </a:cubicBezTo>
                <a:cubicBezTo>
                  <a:pt x="92" y="122"/>
                  <a:pt x="92" y="123"/>
                  <a:pt x="92" y="124"/>
                </a:cubicBezTo>
                <a:cubicBezTo>
                  <a:pt x="92" y="125"/>
                  <a:pt x="92" y="125"/>
                  <a:pt x="93" y="126"/>
                </a:cubicBezTo>
                <a:cubicBezTo>
                  <a:pt x="91" y="127"/>
                  <a:pt x="89" y="129"/>
                  <a:pt x="91" y="130"/>
                </a:cubicBezTo>
                <a:cubicBezTo>
                  <a:pt x="91" y="131"/>
                  <a:pt x="92" y="132"/>
                  <a:pt x="92" y="133"/>
                </a:cubicBezTo>
                <a:cubicBezTo>
                  <a:pt x="91" y="134"/>
                  <a:pt x="90" y="134"/>
                  <a:pt x="90" y="133"/>
                </a:cubicBezTo>
                <a:cubicBezTo>
                  <a:pt x="90" y="135"/>
                  <a:pt x="89" y="136"/>
                  <a:pt x="90" y="137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0" y="141"/>
                  <a:pt x="92" y="141"/>
                  <a:pt x="93" y="141"/>
                </a:cubicBezTo>
                <a:cubicBezTo>
                  <a:pt x="94" y="140"/>
                  <a:pt x="95" y="139"/>
                  <a:pt x="97" y="140"/>
                </a:cubicBezTo>
                <a:cubicBezTo>
                  <a:pt x="97" y="140"/>
                  <a:pt x="97" y="142"/>
                  <a:pt x="98" y="141"/>
                </a:cubicBezTo>
                <a:cubicBezTo>
                  <a:pt x="100" y="141"/>
                  <a:pt x="103" y="142"/>
                  <a:pt x="103" y="144"/>
                </a:cubicBezTo>
                <a:cubicBezTo>
                  <a:pt x="103" y="145"/>
                  <a:pt x="104" y="146"/>
                  <a:pt x="105" y="147"/>
                </a:cubicBezTo>
                <a:cubicBezTo>
                  <a:pt x="108" y="151"/>
                  <a:pt x="112" y="154"/>
                  <a:pt x="116" y="156"/>
                </a:cubicBezTo>
                <a:cubicBezTo>
                  <a:pt x="116" y="157"/>
                  <a:pt x="115" y="158"/>
                  <a:pt x="115" y="157"/>
                </a:cubicBezTo>
                <a:cubicBezTo>
                  <a:pt x="113" y="157"/>
                  <a:pt x="112" y="156"/>
                  <a:pt x="111" y="155"/>
                </a:cubicBezTo>
                <a:cubicBezTo>
                  <a:pt x="111" y="156"/>
                  <a:pt x="111" y="158"/>
                  <a:pt x="112" y="159"/>
                </a:cubicBezTo>
                <a:cubicBezTo>
                  <a:pt x="110" y="159"/>
                  <a:pt x="110" y="160"/>
                  <a:pt x="110" y="161"/>
                </a:cubicBezTo>
                <a:cubicBezTo>
                  <a:pt x="110" y="162"/>
                  <a:pt x="111" y="162"/>
                  <a:pt x="111" y="163"/>
                </a:cubicBezTo>
                <a:cubicBezTo>
                  <a:pt x="109" y="163"/>
                  <a:pt x="110" y="165"/>
                  <a:pt x="110" y="166"/>
                </a:cubicBezTo>
                <a:cubicBezTo>
                  <a:pt x="110" y="166"/>
                  <a:pt x="111" y="167"/>
                  <a:pt x="110" y="167"/>
                </a:cubicBezTo>
                <a:cubicBezTo>
                  <a:pt x="108" y="167"/>
                  <a:pt x="109" y="168"/>
                  <a:pt x="109" y="169"/>
                </a:cubicBezTo>
                <a:cubicBezTo>
                  <a:pt x="109" y="169"/>
                  <a:pt x="109" y="170"/>
                  <a:pt x="109" y="171"/>
                </a:cubicBezTo>
                <a:cubicBezTo>
                  <a:pt x="109" y="172"/>
                  <a:pt x="110" y="173"/>
                  <a:pt x="109" y="174"/>
                </a:cubicBezTo>
                <a:cubicBezTo>
                  <a:pt x="109" y="174"/>
                  <a:pt x="109" y="174"/>
                  <a:pt x="108" y="174"/>
                </a:cubicBezTo>
                <a:cubicBezTo>
                  <a:pt x="108" y="176"/>
                  <a:pt x="109" y="177"/>
                  <a:pt x="109" y="178"/>
                </a:cubicBezTo>
                <a:cubicBezTo>
                  <a:pt x="109" y="179"/>
                  <a:pt x="108" y="179"/>
                  <a:pt x="108" y="178"/>
                </a:cubicBezTo>
                <a:cubicBezTo>
                  <a:pt x="107" y="179"/>
                  <a:pt x="107" y="181"/>
                  <a:pt x="108" y="181"/>
                </a:cubicBezTo>
                <a:cubicBezTo>
                  <a:pt x="108" y="183"/>
                  <a:pt x="110" y="184"/>
                  <a:pt x="110" y="185"/>
                </a:cubicBezTo>
                <a:cubicBezTo>
                  <a:pt x="110" y="185"/>
                  <a:pt x="109" y="186"/>
                  <a:pt x="109" y="185"/>
                </a:cubicBezTo>
                <a:cubicBezTo>
                  <a:pt x="108" y="185"/>
                  <a:pt x="107" y="184"/>
                  <a:pt x="106" y="184"/>
                </a:cubicBezTo>
                <a:cubicBezTo>
                  <a:pt x="109" y="188"/>
                  <a:pt x="112" y="191"/>
                  <a:pt x="115" y="195"/>
                </a:cubicBezTo>
                <a:cubicBezTo>
                  <a:pt x="115" y="195"/>
                  <a:pt x="116" y="196"/>
                  <a:pt x="114" y="196"/>
                </a:cubicBezTo>
                <a:cubicBezTo>
                  <a:pt x="114" y="196"/>
                  <a:pt x="114" y="195"/>
                  <a:pt x="113" y="195"/>
                </a:cubicBezTo>
                <a:cubicBezTo>
                  <a:pt x="113" y="196"/>
                  <a:pt x="112" y="196"/>
                  <a:pt x="111" y="196"/>
                </a:cubicBezTo>
                <a:cubicBezTo>
                  <a:pt x="109" y="194"/>
                  <a:pt x="107" y="192"/>
                  <a:pt x="105" y="190"/>
                </a:cubicBezTo>
                <a:cubicBezTo>
                  <a:pt x="105" y="190"/>
                  <a:pt x="102" y="189"/>
                  <a:pt x="101" y="189"/>
                </a:cubicBezTo>
                <a:cubicBezTo>
                  <a:pt x="102" y="189"/>
                  <a:pt x="101" y="191"/>
                  <a:pt x="101" y="190"/>
                </a:cubicBezTo>
                <a:cubicBezTo>
                  <a:pt x="98" y="189"/>
                  <a:pt x="93" y="190"/>
                  <a:pt x="89" y="190"/>
                </a:cubicBezTo>
                <a:cubicBezTo>
                  <a:pt x="87" y="190"/>
                  <a:pt x="84" y="190"/>
                  <a:pt x="82" y="189"/>
                </a:cubicBezTo>
                <a:cubicBezTo>
                  <a:pt x="82" y="191"/>
                  <a:pt x="80" y="191"/>
                  <a:pt x="79" y="190"/>
                </a:cubicBezTo>
                <a:cubicBezTo>
                  <a:pt x="78" y="189"/>
                  <a:pt x="76" y="189"/>
                  <a:pt x="75" y="190"/>
                </a:cubicBezTo>
                <a:cubicBezTo>
                  <a:pt x="74" y="190"/>
                  <a:pt x="74" y="190"/>
                  <a:pt x="73" y="190"/>
                </a:cubicBezTo>
                <a:cubicBezTo>
                  <a:pt x="68" y="190"/>
                  <a:pt x="64" y="190"/>
                  <a:pt x="59" y="190"/>
                </a:cubicBezTo>
                <a:cubicBezTo>
                  <a:pt x="56" y="189"/>
                  <a:pt x="53" y="189"/>
                  <a:pt x="51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45" y="188"/>
                  <a:pt x="41" y="186"/>
                  <a:pt x="35" y="187"/>
                </a:cubicBezTo>
                <a:cubicBezTo>
                  <a:pt x="36" y="187"/>
                  <a:pt x="37" y="188"/>
                  <a:pt x="37" y="189"/>
                </a:cubicBezTo>
                <a:cubicBezTo>
                  <a:pt x="38" y="189"/>
                  <a:pt x="37" y="190"/>
                  <a:pt x="36" y="190"/>
                </a:cubicBezTo>
                <a:cubicBezTo>
                  <a:pt x="35" y="189"/>
                  <a:pt x="33" y="186"/>
                  <a:pt x="30" y="186"/>
                </a:cubicBezTo>
                <a:cubicBezTo>
                  <a:pt x="30" y="188"/>
                  <a:pt x="32" y="190"/>
                  <a:pt x="33" y="190"/>
                </a:cubicBezTo>
                <a:cubicBezTo>
                  <a:pt x="34" y="191"/>
                  <a:pt x="33" y="192"/>
                  <a:pt x="34" y="193"/>
                </a:cubicBezTo>
                <a:cubicBezTo>
                  <a:pt x="34" y="194"/>
                  <a:pt x="33" y="194"/>
                  <a:pt x="33" y="194"/>
                </a:cubicBezTo>
                <a:cubicBezTo>
                  <a:pt x="30" y="191"/>
                  <a:pt x="28" y="189"/>
                  <a:pt x="25" y="186"/>
                </a:cubicBezTo>
                <a:cubicBezTo>
                  <a:pt x="25" y="186"/>
                  <a:pt x="24" y="186"/>
                  <a:pt x="24" y="187"/>
                </a:cubicBezTo>
                <a:cubicBezTo>
                  <a:pt x="23" y="186"/>
                  <a:pt x="21" y="185"/>
                  <a:pt x="20" y="183"/>
                </a:cubicBezTo>
                <a:cubicBezTo>
                  <a:pt x="17" y="176"/>
                  <a:pt x="11" y="171"/>
                  <a:pt x="7" y="165"/>
                </a:cubicBezTo>
                <a:cubicBezTo>
                  <a:pt x="4" y="163"/>
                  <a:pt x="2" y="160"/>
                  <a:pt x="1" y="157"/>
                </a:cubicBezTo>
                <a:cubicBezTo>
                  <a:pt x="0" y="156"/>
                  <a:pt x="1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3" name="MH_Other_2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3636253" y="3013068"/>
            <a:ext cx="642937" cy="814387"/>
          </a:xfrm>
          <a:custGeom>
            <a:avLst/>
            <a:gdLst>
              <a:gd name="T0" fmla="*/ 2147483646 w 168"/>
              <a:gd name="T1" fmla="*/ 2147483646 h 213"/>
              <a:gd name="T2" fmla="*/ 2147483646 w 168"/>
              <a:gd name="T3" fmla="*/ 2147483646 h 213"/>
              <a:gd name="T4" fmla="*/ 2147483646 w 168"/>
              <a:gd name="T5" fmla="*/ 2147483646 h 213"/>
              <a:gd name="T6" fmla="*/ 2147483646 w 168"/>
              <a:gd name="T7" fmla="*/ 2147483646 h 213"/>
              <a:gd name="T8" fmla="*/ 2147483646 w 168"/>
              <a:gd name="T9" fmla="*/ 2147483646 h 213"/>
              <a:gd name="T10" fmla="*/ 2147483646 w 168"/>
              <a:gd name="T11" fmla="*/ 2147483646 h 213"/>
              <a:gd name="T12" fmla="*/ 2147483646 w 168"/>
              <a:gd name="T13" fmla="*/ 2147483646 h 213"/>
              <a:gd name="T14" fmla="*/ 2147483646 w 168"/>
              <a:gd name="T15" fmla="*/ 2147483646 h 213"/>
              <a:gd name="T16" fmla="*/ 2147483646 w 168"/>
              <a:gd name="T17" fmla="*/ 2147483646 h 213"/>
              <a:gd name="T18" fmla="*/ 2147483646 w 168"/>
              <a:gd name="T19" fmla="*/ 2147483646 h 213"/>
              <a:gd name="T20" fmla="*/ 2147483646 w 168"/>
              <a:gd name="T21" fmla="*/ 2147483646 h 213"/>
              <a:gd name="T22" fmla="*/ 2147483646 w 168"/>
              <a:gd name="T23" fmla="*/ 2147483646 h 213"/>
              <a:gd name="T24" fmla="*/ 2147483646 w 168"/>
              <a:gd name="T25" fmla="*/ 2147483646 h 213"/>
              <a:gd name="T26" fmla="*/ 2147483646 w 168"/>
              <a:gd name="T27" fmla="*/ 2147483646 h 213"/>
              <a:gd name="T28" fmla="*/ 2147483646 w 168"/>
              <a:gd name="T29" fmla="*/ 2147483646 h 213"/>
              <a:gd name="T30" fmla="*/ 2147483646 w 168"/>
              <a:gd name="T31" fmla="*/ 2147483646 h 213"/>
              <a:gd name="T32" fmla="*/ 2147483646 w 168"/>
              <a:gd name="T33" fmla="*/ 2147483646 h 213"/>
              <a:gd name="T34" fmla="*/ 2147483646 w 168"/>
              <a:gd name="T35" fmla="*/ 2147483646 h 213"/>
              <a:gd name="T36" fmla="*/ 2147483646 w 168"/>
              <a:gd name="T37" fmla="*/ 2147483646 h 213"/>
              <a:gd name="T38" fmla="*/ 2147483646 w 168"/>
              <a:gd name="T39" fmla="*/ 2147483646 h 213"/>
              <a:gd name="T40" fmla="*/ 2147483646 w 168"/>
              <a:gd name="T41" fmla="*/ 2147483646 h 213"/>
              <a:gd name="T42" fmla="*/ 2147483646 w 168"/>
              <a:gd name="T43" fmla="*/ 2147483646 h 213"/>
              <a:gd name="T44" fmla="*/ 2147483646 w 168"/>
              <a:gd name="T45" fmla="*/ 2147483646 h 213"/>
              <a:gd name="T46" fmla="*/ 2147483646 w 168"/>
              <a:gd name="T47" fmla="*/ 2147483646 h 213"/>
              <a:gd name="T48" fmla="*/ 2147483646 w 168"/>
              <a:gd name="T49" fmla="*/ 2147483646 h 213"/>
              <a:gd name="T50" fmla="*/ 2147483646 w 168"/>
              <a:gd name="T51" fmla="*/ 2147483646 h 213"/>
              <a:gd name="T52" fmla="*/ 2147483646 w 168"/>
              <a:gd name="T53" fmla="*/ 2147483646 h 213"/>
              <a:gd name="T54" fmla="*/ 2147483646 w 168"/>
              <a:gd name="T55" fmla="*/ 2147483646 h 213"/>
              <a:gd name="T56" fmla="*/ 2147483646 w 168"/>
              <a:gd name="T57" fmla="*/ 2147483646 h 213"/>
              <a:gd name="T58" fmla="*/ 2147483646 w 168"/>
              <a:gd name="T59" fmla="*/ 2147483646 h 213"/>
              <a:gd name="T60" fmla="*/ 2147483646 w 168"/>
              <a:gd name="T61" fmla="*/ 2147483646 h 213"/>
              <a:gd name="T62" fmla="*/ 2147483646 w 168"/>
              <a:gd name="T63" fmla="*/ 2147483646 h 213"/>
              <a:gd name="T64" fmla="*/ 2147483646 w 168"/>
              <a:gd name="T65" fmla="*/ 2147483646 h 213"/>
              <a:gd name="T66" fmla="*/ 2147483646 w 168"/>
              <a:gd name="T67" fmla="*/ 2147483646 h 213"/>
              <a:gd name="T68" fmla="*/ 2147483646 w 168"/>
              <a:gd name="T69" fmla="*/ 2147483646 h 213"/>
              <a:gd name="T70" fmla="*/ 2147483646 w 168"/>
              <a:gd name="T71" fmla="*/ 2147483646 h 213"/>
              <a:gd name="T72" fmla="*/ 2147483646 w 168"/>
              <a:gd name="T73" fmla="*/ 2147483646 h 213"/>
              <a:gd name="T74" fmla="*/ 2147483646 w 168"/>
              <a:gd name="T75" fmla="*/ 2147483646 h 213"/>
              <a:gd name="T76" fmla="*/ 2147483646 w 168"/>
              <a:gd name="T77" fmla="*/ 2147483646 h 213"/>
              <a:gd name="T78" fmla="*/ 2147483646 w 168"/>
              <a:gd name="T79" fmla="*/ 2147483646 h 213"/>
              <a:gd name="T80" fmla="*/ 2147483646 w 168"/>
              <a:gd name="T81" fmla="*/ 2147483646 h 213"/>
              <a:gd name="T82" fmla="*/ 2147483646 w 168"/>
              <a:gd name="T83" fmla="*/ 2147483646 h 213"/>
              <a:gd name="T84" fmla="*/ 2147483646 w 168"/>
              <a:gd name="T85" fmla="*/ 2147483646 h 213"/>
              <a:gd name="T86" fmla="*/ 2147483646 w 168"/>
              <a:gd name="T87" fmla="*/ 2147483646 h 213"/>
              <a:gd name="T88" fmla="*/ 2147483646 w 168"/>
              <a:gd name="T89" fmla="*/ 2147483646 h 213"/>
              <a:gd name="T90" fmla="*/ 2147483646 w 168"/>
              <a:gd name="T91" fmla="*/ 2147483646 h 213"/>
              <a:gd name="T92" fmla="*/ 2147483646 w 168"/>
              <a:gd name="T93" fmla="*/ 2147483646 h 213"/>
              <a:gd name="T94" fmla="*/ 2147483646 w 168"/>
              <a:gd name="T95" fmla="*/ 2147483646 h 213"/>
              <a:gd name="T96" fmla="*/ 2147483646 w 168"/>
              <a:gd name="T97" fmla="*/ 2147483646 h 213"/>
              <a:gd name="T98" fmla="*/ 2147483646 w 168"/>
              <a:gd name="T99" fmla="*/ 2147483646 h 213"/>
              <a:gd name="T100" fmla="*/ 2147483646 w 168"/>
              <a:gd name="T101" fmla="*/ 2147483646 h 213"/>
              <a:gd name="T102" fmla="*/ 2147483646 w 168"/>
              <a:gd name="T103" fmla="*/ 2147483646 h 213"/>
              <a:gd name="T104" fmla="*/ 2147483646 w 168"/>
              <a:gd name="T105" fmla="*/ 2147483646 h 213"/>
              <a:gd name="T106" fmla="*/ 2147483646 w 168"/>
              <a:gd name="T107" fmla="*/ 2147483646 h 213"/>
              <a:gd name="T108" fmla="*/ 2147483646 w 168"/>
              <a:gd name="T109" fmla="*/ 2147483646 h 213"/>
              <a:gd name="T110" fmla="*/ 2147483646 w 168"/>
              <a:gd name="T111" fmla="*/ 2147483646 h 213"/>
              <a:gd name="T112" fmla="*/ 2147483646 w 168"/>
              <a:gd name="T113" fmla="*/ 2147483646 h 213"/>
              <a:gd name="T114" fmla="*/ 2147483646 w 168"/>
              <a:gd name="T115" fmla="*/ 2147483646 h 213"/>
              <a:gd name="T116" fmla="*/ 2147483646 w 168"/>
              <a:gd name="T117" fmla="*/ 2147483646 h 213"/>
              <a:gd name="T118" fmla="*/ 2147483646 w 168"/>
              <a:gd name="T119" fmla="*/ 2147483646 h 213"/>
              <a:gd name="T120" fmla="*/ 2147483646 w 168"/>
              <a:gd name="T121" fmla="*/ 2147483646 h 213"/>
              <a:gd name="T122" fmla="*/ 2147483646 w 168"/>
              <a:gd name="T123" fmla="*/ 2147483646 h 2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8" h="213">
                <a:moveTo>
                  <a:pt x="74" y="183"/>
                </a:moveTo>
                <a:cubicBezTo>
                  <a:pt x="73" y="183"/>
                  <a:pt x="72" y="184"/>
                  <a:pt x="72" y="184"/>
                </a:cubicBezTo>
                <a:cubicBezTo>
                  <a:pt x="73" y="184"/>
                  <a:pt x="74" y="184"/>
                  <a:pt x="74" y="183"/>
                </a:cubicBezTo>
                <a:close/>
                <a:moveTo>
                  <a:pt x="92" y="190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4" y="189"/>
                  <a:pt x="94" y="188"/>
                </a:cubicBezTo>
                <a:cubicBezTo>
                  <a:pt x="93" y="188"/>
                  <a:pt x="93" y="189"/>
                  <a:pt x="93" y="189"/>
                </a:cubicBezTo>
                <a:lnTo>
                  <a:pt x="92" y="190"/>
                </a:lnTo>
                <a:close/>
                <a:moveTo>
                  <a:pt x="9" y="149"/>
                </a:moveTo>
                <a:cubicBezTo>
                  <a:pt x="10" y="149"/>
                  <a:pt x="10" y="148"/>
                  <a:pt x="10" y="148"/>
                </a:cubicBezTo>
                <a:cubicBezTo>
                  <a:pt x="9" y="148"/>
                  <a:pt x="9" y="149"/>
                  <a:pt x="9" y="149"/>
                </a:cubicBezTo>
                <a:close/>
                <a:moveTo>
                  <a:pt x="26" y="80"/>
                </a:moveTo>
                <a:cubicBezTo>
                  <a:pt x="27" y="79"/>
                  <a:pt x="27" y="78"/>
                  <a:pt x="27" y="78"/>
                </a:cubicBezTo>
                <a:cubicBezTo>
                  <a:pt x="26" y="77"/>
                  <a:pt x="26" y="79"/>
                  <a:pt x="26" y="80"/>
                </a:cubicBezTo>
                <a:close/>
                <a:moveTo>
                  <a:pt x="29" y="88"/>
                </a:moveTo>
                <a:cubicBezTo>
                  <a:pt x="29" y="87"/>
                  <a:pt x="29" y="87"/>
                  <a:pt x="30" y="86"/>
                </a:cubicBezTo>
                <a:cubicBezTo>
                  <a:pt x="30" y="86"/>
                  <a:pt x="30" y="85"/>
                  <a:pt x="29" y="85"/>
                </a:cubicBezTo>
                <a:cubicBezTo>
                  <a:pt x="29" y="86"/>
                  <a:pt x="29" y="87"/>
                  <a:pt x="29" y="88"/>
                </a:cubicBezTo>
                <a:close/>
                <a:moveTo>
                  <a:pt x="40" y="88"/>
                </a:moveTo>
                <a:cubicBezTo>
                  <a:pt x="40" y="88"/>
                  <a:pt x="41" y="87"/>
                  <a:pt x="41" y="87"/>
                </a:cubicBezTo>
                <a:cubicBezTo>
                  <a:pt x="41" y="87"/>
                  <a:pt x="41" y="86"/>
                  <a:pt x="42" y="86"/>
                </a:cubicBezTo>
                <a:cubicBezTo>
                  <a:pt x="42" y="86"/>
                  <a:pt x="42" y="85"/>
                  <a:pt x="4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6"/>
                  <a:pt x="41" y="86"/>
                  <a:pt x="41" y="87"/>
                </a:cubicBezTo>
                <a:cubicBezTo>
                  <a:pt x="40" y="87"/>
                  <a:pt x="40" y="88"/>
                  <a:pt x="40" y="88"/>
                </a:cubicBezTo>
                <a:close/>
                <a:moveTo>
                  <a:pt x="62" y="76"/>
                </a:move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4" y="75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3" y="74"/>
                  <a:pt x="63" y="75"/>
                  <a:pt x="63" y="75"/>
                </a:cubicBezTo>
                <a:lnTo>
                  <a:pt x="62" y="76"/>
                </a:lnTo>
                <a:close/>
                <a:moveTo>
                  <a:pt x="26" y="60"/>
                </a:moveTo>
                <a:cubicBezTo>
                  <a:pt x="26" y="59"/>
                  <a:pt x="26" y="59"/>
                  <a:pt x="26" y="59"/>
                </a:cubicBezTo>
                <a:cubicBezTo>
                  <a:pt x="27" y="59"/>
                  <a:pt x="27" y="58"/>
                  <a:pt x="28" y="58"/>
                </a:cubicBezTo>
                <a:cubicBezTo>
                  <a:pt x="28" y="56"/>
                  <a:pt x="26" y="58"/>
                  <a:pt x="26" y="59"/>
                </a:cubicBezTo>
                <a:lnTo>
                  <a:pt x="26" y="60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49"/>
                  <a:pt x="32" y="49"/>
                  <a:pt x="32" y="48"/>
                </a:cubicBezTo>
                <a:cubicBezTo>
                  <a:pt x="31" y="48"/>
                  <a:pt x="31" y="49"/>
                  <a:pt x="30" y="50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73" y="202"/>
                </a:moveTo>
                <a:cubicBezTo>
                  <a:pt x="72" y="202"/>
                  <a:pt x="72" y="201"/>
                  <a:pt x="72" y="200"/>
                </a:cubicBezTo>
                <a:cubicBezTo>
                  <a:pt x="73" y="200"/>
                  <a:pt x="74" y="200"/>
                  <a:pt x="74" y="201"/>
                </a:cubicBezTo>
                <a:cubicBezTo>
                  <a:pt x="74" y="201"/>
                  <a:pt x="73" y="201"/>
                  <a:pt x="73" y="202"/>
                </a:cubicBezTo>
                <a:close/>
                <a:moveTo>
                  <a:pt x="129" y="175"/>
                </a:moveTo>
                <a:cubicBezTo>
                  <a:pt x="129" y="175"/>
                  <a:pt x="130" y="175"/>
                  <a:pt x="130" y="175"/>
                </a:cubicBezTo>
                <a:cubicBezTo>
                  <a:pt x="131" y="175"/>
                  <a:pt x="132" y="176"/>
                  <a:pt x="133" y="175"/>
                </a:cubicBezTo>
                <a:lnTo>
                  <a:pt x="129" y="175"/>
                </a:lnTo>
                <a:close/>
                <a:moveTo>
                  <a:pt x="42" y="27"/>
                </a:moveTo>
                <a:cubicBezTo>
                  <a:pt x="43" y="27"/>
                  <a:pt x="43" y="26"/>
                  <a:pt x="43" y="25"/>
                </a:cubicBezTo>
                <a:cubicBezTo>
                  <a:pt x="43" y="25"/>
                  <a:pt x="42" y="26"/>
                  <a:pt x="42" y="26"/>
                </a:cubicBezTo>
                <a:cubicBezTo>
                  <a:pt x="42" y="26"/>
                  <a:pt x="41" y="27"/>
                  <a:pt x="42" y="27"/>
                </a:cubicBezTo>
                <a:close/>
                <a:moveTo>
                  <a:pt x="32" y="144"/>
                </a:moveTo>
                <a:cubicBezTo>
                  <a:pt x="32" y="143"/>
                  <a:pt x="32" y="143"/>
                  <a:pt x="32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4" y="142"/>
                  <a:pt x="35" y="141"/>
                  <a:pt x="35" y="140"/>
                </a:cubicBezTo>
                <a:cubicBezTo>
                  <a:pt x="35" y="140"/>
                  <a:pt x="34" y="141"/>
                  <a:pt x="33" y="142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2" y="143"/>
                  <a:pt x="32" y="143"/>
                  <a:pt x="32" y="143"/>
                </a:cubicBezTo>
                <a:lnTo>
                  <a:pt x="32" y="144"/>
                </a:lnTo>
                <a:close/>
                <a:moveTo>
                  <a:pt x="64" y="81"/>
                </a:moveTo>
                <a:cubicBezTo>
                  <a:pt x="63" y="81"/>
                  <a:pt x="63" y="81"/>
                  <a:pt x="62" y="82"/>
                </a:cubicBezTo>
                <a:cubicBezTo>
                  <a:pt x="62" y="82"/>
                  <a:pt x="60" y="83"/>
                  <a:pt x="61" y="83"/>
                </a:cubicBezTo>
                <a:cubicBezTo>
                  <a:pt x="63" y="83"/>
                  <a:pt x="63" y="82"/>
                  <a:pt x="64" y="81"/>
                </a:cubicBezTo>
                <a:close/>
                <a:moveTo>
                  <a:pt x="46" y="76"/>
                </a:moveTo>
                <a:cubicBezTo>
                  <a:pt x="46" y="76"/>
                  <a:pt x="46" y="76"/>
                  <a:pt x="46" y="76"/>
                </a:cubicBezTo>
                <a:cubicBezTo>
                  <a:pt x="47" y="75"/>
                  <a:pt x="48" y="74"/>
                  <a:pt x="48" y="73"/>
                </a:cubicBezTo>
                <a:cubicBezTo>
                  <a:pt x="48" y="71"/>
                  <a:pt x="47" y="73"/>
                  <a:pt x="47" y="73"/>
                </a:cubicBezTo>
                <a:cubicBezTo>
                  <a:pt x="47" y="74"/>
                  <a:pt x="46" y="75"/>
                  <a:pt x="46" y="76"/>
                </a:cubicBezTo>
                <a:close/>
                <a:moveTo>
                  <a:pt x="92" y="190"/>
                </a:moveTo>
                <a:cubicBezTo>
                  <a:pt x="88" y="192"/>
                  <a:pt x="88" y="192"/>
                  <a:pt x="88" y="192"/>
                </a:cubicBezTo>
                <a:cubicBezTo>
                  <a:pt x="88" y="193"/>
                  <a:pt x="89" y="193"/>
                  <a:pt x="89" y="193"/>
                </a:cubicBezTo>
                <a:cubicBezTo>
                  <a:pt x="90" y="192"/>
                  <a:pt x="91" y="191"/>
                  <a:pt x="92" y="190"/>
                </a:cubicBezTo>
                <a:close/>
                <a:moveTo>
                  <a:pt x="40" y="88"/>
                </a:moveTo>
                <a:cubicBezTo>
                  <a:pt x="40" y="88"/>
                  <a:pt x="40" y="88"/>
                  <a:pt x="39" y="88"/>
                </a:cubicBezTo>
                <a:cubicBezTo>
                  <a:pt x="38" y="89"/>
                  <a:pt x="38" y="91"/>
                  <a:pt x="37" y="92"/>
                </a:cubicBezTo>
                <a:cubicBezTo>
                  <a:pt x="36" y="92"/>
                  <a:pt x="37" y="93"/>
                  <a:pt x="37" y="93"/>
                </a:cubicBezTo>
                <a:lnTo>
                  <a:pt x="40" y="88"/>
                </a:lnTo>
                <a:close/>
                <a:moveTo>
                  <a:pt x="88" y="80"/>
                </a:moveTo>
                <a:cubicBezTo>
                  <a:pt x="88" y="80"/>
                  <a:pt x="89" y="80"/>
                  <a:pt x="89" y="80"/>
                </a:cubicBezTo>
                <a:cubicBezTo>
                  <a:pt x="89" y="79"/>
                  <a:pt x="90" y="78"/>
                  <a:pt x="90" y="76"/>
                </a:cubicBezTo>
                <a:cubicBezTo>
                  <a:pt x="89" y="77"/>
                  <a:pt x="89" y="78"/>
                  <a:pt x="88" y="79"/>
                </a:cubicBezTo>
                <a:cubicBezTo>
                  <a:pt x="88" y="80"/>
                  <a:pt x="87" y="80"/>
                  <a:pt x="88" y="80"/>
                </a:cubicBezTo>
                <a:close/>
                <a:moveTo>
                  <a:pt x="70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8" y="183"/>
                  <a:pt x="66" y="185"/>
                  <a:pt x="66" y="187"/>
                </a:cubicBezTo>
                <a:cubicBezTo>
                  <a:pt x="67" y="185"/>
                  <a:pt x="68" y="184"/>
                  <a:pt x="70" y="182"/>
                </a:cubicBezTo>
                <a:close/>
                <a:moveTo>
                  <a:pt x="45" y="81"/>
                </a:moveTo>
                <a:cubicBezTo>
                  <a:pt x="45" y="80"/>
                  <a:pt x="46" y="80"/>
                  <a:pt x="46" y="80"/>
                </a:cubicBezTo>
                <a:cubicBezTo>
                  <a:pt x="47" y="78"/>
                  <a:pt x="48" y="77"/>
                  <a:pt x="49" y="75"/>
                </a:cubicBezTo>
                <a:cubicBezTo>
                  <a:pt x="48" y="76"/>
                  <a:pt x="46" y="78"/>
                  <a:pt x="45" y="81"/>
                </a:cubicBezTo>
                <a:close/>
                <a:moveTo>
                  <a:pt x="63" y="79"/>
                </a:moveTo>
                <a:cubicBezTo>
                  <a:pt x="63" y="78"/>
                  <a:pt x="63" y="78"/>
                  <a:pt x="63" y="78"/>
                </a:cubicBezTo>
                <a:cubicBezTo>
                  <a:pt x="64" y="78"/>
                  <a:pt x="64" y="78"/>
                  <a:pt x="64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7" y="75"/>
                  <a:pt x="67" y="74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74"/>
                  <a:pt x="66" y="75"/>
                  <a:pt x="66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4" y="76"/>
                  <a:pt x="64" y="77"/>
                  <a:pt x="64" y="77"/>
                </a:cubicBezTo>
                <a:cubicBezTo>
                  <a:pt x="63" y="77"/>
                  <a:pt x="63" y="78"/>
                  <a:pt x="63" y="78"/>
                </a:cubicBezTo>
                <a:lnTo>
                  <a:pt x="63" y="79"/>
                </a:lnTo>
                <a:close/>
                <a:moveTo>
                  <a:pt x="24" y="151"/>
                </a:moveTo>
                <a:cubicBezTo>
                  <a:pt x="23" y="151"/>
                  <a:pt x="22" y="153"/>
                  <a:pt x="21" y="153"/>
                </a:cubicBezTo>
                <a:cubicBezTo>
                  <a:pt x="20" y="153"/>
                  <a:pt x="20" y="155"/>
                  <a:pt x="20" y="155"/>
                </a:cubicBezTo>
                <a:cubicBezTo>
                  <a:pt x="21" y="154"/>
                  <a:pt x="23" y="153"/>
                  <a:pt x="24" y="151"/>
                </a:cubicBezTo>
                <a:close/>
                <a:moveTo>
                  <a:pt x="55" y="176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7" y="174"/>
                  <a:pt x="59" y="173"/>
                  <a:pt x="60" y="171"/>
                </a:cubicBezTo>
                <a:cubicBezTo>
                  <a:pt x="60" y="171"/>
                  <a:pt x="59" y="171"/>
                  <a:pt x="59" y="171"/>
                </a:cubicBezTo>
                <a:cubicBezTo>
                  <a:pt x="58" y="173"/>
                  <a:pt x="57" y="173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lnTo>
                  <a:pt x="55" y="176"/>
                </a:lnTo>
                <a:close/>
                <a:moveTo>
                  <a:pt x="55" y="78"/>
                </a:moveTo>
                <a:cubicBezTo>
                  <a:pt x="56" y="77"/>
                  <a:pt x="58" y="76"/>
                  <a:pt x="58" y="75"/>
                </a:cubicBezTo>
                <a:cubicBezTo>
                  <a:pt x="57" y="75"/>
                  <a:pt x="56" y="76"/>
                  <a:pt x="55" y="76"/>
                </a:cubicBezTo>
                <a:cubicBezTo>
                  <a:pt x="55" y="77"/>
                  <a:pt x="55" y="77"/>
                  <a:pt x="55" y="78"/>
                </a:cubicBezTo>
                <a:close/>
                <a:moveTo>
                  <a:pt x="36" y="180"/>
                </a:moveTo>
                <a:cubicBezTo>
                  <a:pt x="37" y="180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8" y="178"/>
                  <a:pt x="39" y="177"/>
                  <a:pt x="40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0" y="176"/>
                  <a:pt x="40" y="176"/>
                  <a:pt x="41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2" y="174"/>
                  <a:pt x="43" y="174"/>
                  <a:pt x="42" y="173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1" y="174"/>
                  <a:pt x="41" y="175"/>
                  <a:pt x="41" y="175"/>
                </a:cubicBezTo>
                <a:cubicBezTo>
                  <a:pt x="40" y="175"/>
                  <a:pt x="40" y="176"/>
                  <a:pt x="40" y="176"/>
                </a:cubicBezTo>
                <a:cubicBezTo>
                  <a:pt x="39" y="177"/>
                  <a:pt x="38" y="177"/>
                  <a:pt x="38" y="178"/>
                </a:cubicBezTo>
                <a:cubicBezTo>
                  <a:pt x="38" y="178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6" y="179"/>
                  <a:pt x="36" y="180"/>
                  <a:pt x="36" y="180"/>
                </a:cubicBezTo>
                <a:close/>
                <a:moveTo>
                  <a:pt x="106" y="204"/>
                </a:moveTo>
                <a:cubicBezTo>
                  <a:pt x="107" y="203"/>
                  <a:pt x="108" y="202"/>
                  <a:pt x="109" y="201"/>
                </a:cubicBezTo>
                <a:cubicBezTo>
                  <a:pt x="109" y="201"/>
                  <a:pt x="107" y="201"/>
                  <a:pt x="107" y="202"/>
                </a:cubicBezTo>
                <a:cubicBezTo>
                  <a:pt x="106" y="203"/>
                  <a:pt x="106" y="203"/>
                  <a:pt x="106" y="204"/>
                </a:cubicBezTo>
                <a:close/>
                <a:moveTo>
                  <a:pt x="70" y="182"/>
                </a:moveTo>
                <a:cubicBezTo>
                  <a:pt x="70" y="182"/>
                  <a:pt x="70" y="182"/>
                  <a:pt x="70" y="182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71" y="181"/>
                  <a:pt x="71" y="181"/>
                  <a:pt x="71" y="180"/>
                </a:cubicBezTo>
                <a:cubicBezTo>
                  <a:pt x="73" y="179"/>
                  <a:pt x="74" y="177"/>
                  <a:pt x="76" y="176"/>
                </a:cubicBezTo>
                <a:cubicBezTo>
                  <a:pt x="74" y="176"/>
                  <a:pt x="72" y="178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1"/>
                  <a:pt x="70" y="181"/>
                </a:cubicBezTo>
                <a:cubicBezTo>
                  <a:pt x="70" y="182"/>
                  <a:pt x="70" y="182"/>
                  <a:pt x="70" y="182"/>
                </a:cubicBezTo>
                <a:close/>
                <a:moveTo>
                  <a:pt x="73" y="188"/>
                </a:moveTo>
                <a:cubicBezTo>
                  <a:pt x="74" y="186"/>
                  <a:pt x="77" y="184"/>
                  <a:pt x="78" y="182"/>
                </a:cubicBezTo>
                <a:cubicBezTo>
                  <a:pt x="76" y="184"/>
                  <a:pt x="74" y="185"/>
                  <a:pt x="72" y="187"/>
                </a:cubicBezTo>
                <a:cubicBezTo>
                  <a:pt x="72" y="187"/>
                  <a:pt x="72" y="189"/>
                  <a:pt x="73" y="188"/>
                </a:cubicBezTo>
                <a:close/>
                <a:moveTo>
                  <a:pt x="25" y="45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28" y="42"/>
                  <a:pt x="29" y="40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2" y="37"/>
                  <a:pt x="31" y="36"/>
                </a:cubicBezTo>
                <a:cubicBezTo>
                  <a:pt x="31" y="36"/>
                  <a:pt x="30" y="37"/>
                  <a:pt x="30" y="38"/>
                </a:cubicBezTo>
                <a:cubicBezTo>
                  <a:pt x="29" y="39"/>
                  <a:pt x="28" y="41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lnTo>
                  <a:pt x="25" y="45"/>
                </a:lnTo>
                <a:close/>
                <a:moveTo>
                  <a:pt x="80" y="75"/>
                </a:moveTo>
                <a:cubicBezTo>
                  <a:pt x="80" y="75"/>
                  <a:pt x="80" y="75"/>
                  <a:pt x="80" y="75"/>
                </a:cubicBezTo>
                <a:cubicBezTo>
                  <a:pt x="79" y="77"/>
                  <a:pt x="77" y="78"/>
                  <a:pt x="75" y="80"/>
                </a:cubicBezTo>
                <a:cubicBezTo>
                  <a:pt x="75" y="80"/>
                  <a:pt x="76" y="81"/>
                  <a:pt x="76" y="81"/>
                </a:cubicBezTo>
                <a:lnTo>
                  <a:pt x="80" y="75"/>
                </a:lnTo>
                <a:close/>
                <a:moveTo>
                  <a:pt x="46" y="90"/>
                </a:moveTo>
                <a:cubicBezTo>
                  <a:pt x="46" y="90"/>
                  <a:pt x="47" y="89"/>
                  <a:pt x="47" y="88"/>
                </a:cubicBezTo>
                <a:cubicBezTo>
                  <a:pt x="47" y="88"/>
                  <a:pt x="48" y="88"/>
                  <a:pt x="48" y="87"/>
                </a:cubicBezTo>
                <a:cubicBezTo>
                  <a:pt x="49" y="87"/>
                  <a:pt x="49" y="86"/>
                  <a:pt x="49" y="85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3"/>
                  <a:pt x="51" y="83"/>
                  <a:pt x="51" y="82"/>
                </a:cubicBezTo>
                <a:cubicBezTo>
                  <a:pt x="51" y="81"/>
                  <a:pt x="51" y="81"/>
                  <a:pt x="51" y="82"/>
                </a:cubicBezTo>
                <a:cubicBezTo>
                  <a:pt x="50" y="82"/>
                  <a:pt x="51" y="83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5"/>
                  <a:pt x="49" y="85"/>
                  <a:pt x="49" y="85"/>
                </a:cubicBezTo>
                <a:cubicBezTo>
                  <a:pt x="48" y="85"/>
                  <a:pt x="48" y="86"/>
                  <a:pt x="48" y="87"/>
                </a:cubicBezTo>
                <a:cubicBezTo>
                  <a:pt x="47" y="88"/>
                  <a:pt x="46" y="89"/>
                  <a:pt x="46" y="90"/>
                </a:cubicBezTo>
                <a:close/>
                <a:moveTo>
                  <a:pt x="89" y="185"/>
                </a:moveTo>
                <a:cubicBezTo>
                  <a:pt x="87" y="187"/>
                  <a:pt x="85" y="189"/>
                  <a:pt x="83" y="191"/>
                </a:cubicBezTo>
                <a:cubicBezTo>
                  <a:pt x="83" y="191"/>
                  <a:pt x="83" y="192"/>
                  <a:pt x="83" y="191"/>
                </a:cubicBezTo>
                <a:cubicBezTo>
                  <a:pt x="85" y="190"/>
                  <a:pt x="88" y="188"/>
                  <a:pt x="89" y="185"/>
                </a:cubicBezTo>
                <a:close/>
                <a:moveTo>
                  <a:pt x="59" y="175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4"/>
                  <a:pt x="52" y="183"/>
                </a:cubicBezTo>
                <a:cubicBezTo>
                  <a:pt x="55" y="180"/>
                  <a:pt x="57" y="178"/>
                  <a:pt x="59" y="175"/>
                </a:cubicBezTo>
                <a:close/>
                <a:moveTo>
                  <a:pt x="134" y="61"/>
                </a:moveTo>
                <a:cubicBezTo>
                  <a:pt x="136" y="60"/>
                  <a:pt x="137" y="59"/>
                  <a:pt x="139" y="58"/>
                </a:cubicBezTo>
                <a:cubicBezTo>
                  <a:pt x="139" y="58"/>
                  <a:pt x="137" y="57"/>
                  <a:pt x="137" y="57"/>
                </a:cubicBezTo>
                <a:cubicBezTo>
                  <a:pt x="136" y="58"/>
                  <a:pt x="134" y="59"/>
                  <a:pt x="134" y="60"/>
                </a:cubicBezTo>
                <a:cubicBezTo>
                  <a:pt x="134" y="60"/>
                  <a:pt x="134" y="60"/>
                  <a:pt x="134" y="61"/>
                </a:cubicBezTo>
                <a:close/>
                <a:moveTo>
                  <a:pt x="116" y="23"/>
                </a:moveTo>
                <a:cubicBezTo>
                  <a:pt x="116" y="23"/>
                  <a:pt x="116" y="23"/>
                  <a:pt x="116" y="23"/>
                </a:cubicBezTo>
                <a:cubicBezTo>
                  <a:pt x="119" y="21"/>
                  <a:pt x="121" y="19"/>
                  <a:pt x="124" y="18"/>
                </a:cubicBezTo>
                <a:cubicBezTo>
                  <a:pt x="124" y="18"/>
                  <a:pt x="122" y="17"/>
                  <a:pt x="122" y="18"/>
                </a:cubicBezTo>
                <a:cubicBezTo>
                  <a:pt x="120" y="19"/>
                  <a:pt x="119" y="21"/>
                  <a:pt x="116" y="22"/>
                </a:cubicBezTo>
                <a:cubicBezTo>
                  <a:pt x="116" y="22"/>
                  <a:pt x="116" y="22"/>
                  <a:pt x="116" y="23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5" y="63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41" y="67"/>
                  <a:pt x="144" y="65"/>
                  <a:pt x="146" y="63"/>
                </a:cubicBezTo>
                <a:close/>
                <a:moveTo>
                  <a:pt x="125" y="23"/>
                </a:moveTo>
                <a:cubicBezTo>
                  <a:pt x="127" y="22"/>
                  <a:pt x="129" y="21"/>
                  <a:pt x="132" y="20"/>
                </a:cubicBezTo>
                <a:cubicBezTo>
                  <a:pt x="131" y="19"/>
                  <a:pt x="129" y="19"/>
                  <a:pt x="129" y="19"/>
                </a:cubicBezTo>
                <a:cubicBezTo>
                  <a:pt x="128" y="20"/>
                  <a:pt x="127" y="21"/>
                  <a:pt x="126" y="22"/>
                </a:cubicBezTo>
                <a:cubicBezTo>
                  <a:pt x="125" y="22"/>
                  <a:pt x="123" y="24"/>
                  <a:pt x="125" y="23"/>
                </a:cubicBezTo>
                <a:close/>
                <a:moveTo>
                  <a:pt x="58" y="183"/>
                </a:moveTo>
                <a:cubicBezTo>
                  <a:pt x="61" y="180"/>
                  <a:pt x="64" y="177"/>
                  <a:pt x="67" y="174"/>
                </a:cubicBezTo>
                <a:cubicBezTo>
                  <a:pt x="63" y="176"/>
                  <a:pt x="61" y="180"/>
                  <a:pt x="58" y="183"/>
                </a:cubicBezTo>
                <a:cubicBezTo>
                  <a:pt x="58" y="183"/>
                  <a:pt x="58" y="183"/>
                  <a:pt x="58" y="183"/>
                </a:cubicBezTo>
                <a:close/>
                <a:moveTo>
                  <a:pt x="74" y="183"/>
                </a:moveTo>
                <a:cubicBezTo>
                  <a:pt x="76" y="181"/>
                  <a:pt x="78" y="179"/>
                  <a:pt x="81" y="178"/>
                </a:cubicBezTo>
                <a:cubicBezTo>
                  <a:pt x="80" y="178"/>
                  <a:pt x="79" y="177"/>
                  <a:pt x="78" y="178"/>
                </a:cubicBezTo>
                <a:cubicBezTo>
                  <a:pt x="77" y="179"/>
                  <a:pt x="76" y="181"/>
                  <a:pt x="74" y="182"/>
                </a:cubicBezTo>
                <a:cubicBezTo>
                  <a:pt x="74" y="182"/>
                  <a:pt x="74" y="183"/>
                  <a:pt x="74" y="183"/>
                </a:cubicBezTo>
                <a:close/>
                <a:moveTo>
                  <a:pt x="27" y="63"/>
                </a:moveTo>
                <a:cubicBezTo>
                  <a:pt x="27" y="63"/>
                  <a:pt x="27" y="63"/>
                  <a:pt x="27" y="63"/>
                </a:cubicBezTo>
                <a:cubicBezTo>
                  <a:pt x="27" y="62"/>
                  <a:pt x="27" y="62"/>
                  <a:pt x="27" y="62"/>
                </a:cubicBezTo>
                <a:cubicBezTo>
                  <a:pt x="30" y="59"/>
                  <a:pt x="31" y="57"/>
                  <a:pt x="33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2"/>
                  <a:pt x="37" y="49"/>
                  <a:pt x="38" y="47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1" y="56"/>
                  <a:pt x="29" y="59"/>
                  <a:pt x="27" y="62"/>
                </a:cubicBezTo>
                <a:cubicBezTo>
                  <a:pt x="27" y="63"/>
                  <a:pt x="27" y="63"/>
                  <a:pt x="27" y="63"/>
                </a:cubicBezTo>
                <a:close/>
                <a:moveTo>
                  <a:pt x="129" y="189"/>
                </a:moveTo>
                <a:cubicBezTo>
                  <a:pt x="130" y="189"/>
                  <a:pt x="131" y="189"/>
                  <a:pt x="131" y="190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4" y="187"/>
                  <a:pt x="133" y="187"/>
                  <a:pt x="132" y="187"/>
                </a:cubicBezTo>
                <a:cubicBezTo>
                  <a:pt x="131" y="187"/>
                  <a:pt x="130" y="188"/>
                  <a:pt x="129" y="189"/>
                </a:cubicBezTo>
                <a:close/>
                <a:moveTo>
                  <a:pt x="85" y="26"/>
                </a:moveTo>
                <a:cubicBezTo>
                  <a:pt x="86" y="26"/>
                  <a:pt x="87" y="26"/>
                  <a:pt x="87" y="25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3" y="20"/>
                  <a:pt x="93" y="2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5"/>
                  <a:pt x="97" y="15"/>
                  <a:pt x="97" y="16"/>
                </a:cubicBezTo>
                <a:cubicBezTo>
                  <a:pt x="96" y="17"/>
                  <a:pt x="94" y="19"/>
                  <a:pt x="93" y="19"/>
                </a:cubicBezTo>
                <a:cubicBezTo>
                  <a:pt x="93" y="19"/>
                  <a:pt x="93" y="20"/>
                  <a:pt x="93" y="20"/>
                </a:cubicBezTo>
                <a:cubicBezTo>
                  <a:pt x="92" y="20"/>
                  <a:pt x="92" y="20"/>
                  <a:pt x="92" y="21"/>
                </a:cubicBezTo>
                <a:cubicBezTo>
                  <a:pt x="91" y="21"/>
                  <a:pt x="91" y="21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3"/>
                  <a:pt x="90" y="23"/>
                  <a:pt x="9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5"/>
                  <a:pt x="86" y="26"/>
                  <a:pt x="85" y="26"/>
                </a:cubicBezTo>
                <a:close/>
                <a:moveTo>
                  <a:pt x="24" y="151"/>
                </a:moveTo>
                <a:cubicBezTo>
                  <a:pt x="27" y="147"/>
                  <a:pt x="30" y="142"/>
                  <a:pt x="34" y="138"/>
                </a:cubicBezTo>
                <a:cubicBezTo>
                  <a:pt x="34" y="137"/>
                  <a:pt x="33" y="138"/>
                  <a:pt x="33" y="138"/>
                </a:cubicBezTo>
                <a:cubicBezTo>
                  <a:pt x="30" y="142"/>
                  <a:pt x="27" y="146"/>
                  <a:pt x="24" y="150"/>
                </a:cubicBezTo>
                <a:cubicBezTo>
                  <a:pt x="23" y="150"/>
                  <a:pt x="23" y="151"/>
                  <a:pt x="24" y="151"/>
                </a:cubicBezTo>
                <a:close/>
                <a:moveTo>
                  <a:pt x="39" y="65"/>
                </a:moveTo>
                <a:cubicBezTo>
                  <a:pt x="37" y="69"/>
                  <a:pt x="35" y="72"/>
                  <a:pt x="32" y="75"/>
                </a:cubicBezTo>
                <a:cubicBezTo>
                  <a:pt x="31" y="76"/>
                  <a:pt x="31" y="77"/>
                  <a:pt x="32" y="78"/>
                </a:cubicBezTo>
                <a:cubicBezTo>
                  <a:pt x="34" y="74"/>
                  <a:pt x="37" y="69"/>
                  <a:pt x="39" y="65"/>
                </a:cubicBezTo>
                <a:close/>
                <a:moveTo>
                  <a:pt x="104" y="187"/>
                </a:moveTo>
                <a:cubicBezTo>
                  <a:pt x="101" y="189"/>
                  <a:pt x="98" y="191"/>
                  <a:pt x="95" y="194"/>
                </a:cubicBezTo>
                <a:cubicBezTo>
                  <a:pt x="96" y="194"/>
                  <a:pt x="97" y="195"/>
                  <a:pt x="98" y="194"/>
                </a:cubicBezTo>
                <a:cubicBezTo>
                  <a:pt x="100" y="192"/>
                  <a:pt x="102" y="190"/>
                  <a:pt x="104" y="187"/>
                </a:cubicBezTo>
                <a:close/>
                <a:moveTo>
                  <a:pt x="66" y="27"/>
                </a:moveTo>
                <a:cubicBezTo>
                  <a:pt x="66" y="26"/>
                  <a:pt x="66" y="26"/>
                  <a:pt x="6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2" y="22"/>
                  <a:pt x="75" y="18"/>
                  <a:pt x="79" y="15"/>
                </a:cubicBezTo>
                <a:cubicBezTo>
                  <a:pt x="75" y="16"/>
                  <a:pt x="74" y="18"/>
                  <a:pt x="72" y="21"/>
                </a:cubicBezTo>
                <a:cubicBezTo>
                  <a:pt x="71" y="22"/>
                  <a:pt x="70" y="23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6" y="26"/>
                  <a:pt x="66" y="26"/>
                  <a:pt x="66" y="26"/>
                </a:cubicBezTo>
                <a:lnTo>
                  <a:pt x="66" y="27"/>
                </a:lnTo>
                <a:close/>
                <a:moveTo>
                  <a:pt x="85" y="180"/>
                </a:moveTo>
                <a:cubicBezTo>
                  <a:pt x="82" y="183"/>
                  <a:pt x="79" y="186"/>
                  <a:pt x="76" y="189"/>
                </a:cubicBezTo>
                <a:cubicBezTo>
                  <a:pt x="76" y="190"/>
                  <a:pt x="77" y="190"/>
                  <a:pt x="77" y="190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86" y="181"/>
                  <a:pt x="86" y="180"/>
                  <a:pt x="85" y="180"/>
                </a:cubicBezTo>
                <a:close/>
                <a:moveTo>
                  <a:pt x="140" y="64"/>
                </a:move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3" y="63"/>
                  <a:pt x="143" y="63"/>
                </a:cubicBezTo>
                <a:cubicBezTo>
                  <a:pt x="146" y="61"/>
                  <a:pt x="148" y="59"/>
                  <a:pt x="152" y="58"/>
                </a:cubicBezTo>
                <a:cubicBezTo>
                  <a:pt x="151" y="57"/>
                  <a:pt x="152" y="56"/>
                  <a:pt x="152" y="56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3" y="62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lnTo>
                  <a:pt x="140" y="64"/>
                </a:lnTo>
                <a:close/>
                <a:moveTo>
                  <a:pt x="23" y="160"/>
                </a:moveTo>
                <a:cubicBezTo>
                  <a:pt x="24" y="160"/>
                  <a:pt x="24" y="160"/>
                  <a:pt x="24" y="160"/>
                </a:cubicBezTo>
                <a:cubicBezTo>
                  <a:pt x="24" y="160"/>
                  <a:pt x="25" y="159"/>
                  <a:pt x="25" y="159"/>
                </a:cubicBezTo>
                <a:cubicBezTo>
                  <a:pt x="26" y="158"/>
                  <a:pt x="27" y="157"/>
                  <a:pt x="28" y="156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1" y="152"/>
                  <a:pt x="33" y="149"/>
                  <a:pt x="36" y="147"/>
                </a:cubicBezTo>
                <a:cubicBezTo>
                  <a:pt x="36" y="147"/>
                  <a:pt x="36" y="145"/>
                  <a:pt x="36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5"/>
                  <a:pt x="28" y="155"/>
                </a:cubicBezTo>
                <a:cubicBezTo>
                  <a:pt x="27" y="156"/>
                  <a:pt x="26" y="157"/>
                  <a:pt x="25" y="158"/>
                </a:cubicBezTo>
                <a:cubicBezTo>
                  <a:pt x="25" y="158"/>
                  <a:pt x="25" y="159"/>
                  <a:pt x="25" y="159"/>
                </a:cubicBezTo>
                <a:cubicBezTo>
                  <a:pt x="24" y="159"/>
                  <a:pt x="24" y="159"/>
                  <a:pt x="24" y="160"/>
                </a:cubicBezTo>
                <a:lnTo>
                  <a:pt x="23" y="160"/>
                </a:lnTo>
                <a:close/>
                <a:moveTo>
                  <a:pt x="109" y="194"/>
                </a:moveTo>
                <a:cubicBezTo>
                  <a:pt x="113" y="192"/>
                  <a:pt x="116" y="188"/>
                  <a:pt x="119" y="186"/>
                </a:cubicBezTo>
                <a:cubicBezTo>
                  <a:pt x="119" y="186"/>
                  <a:pt x="118" y="185"/>
                  <a:pt x="118" y="185"/>
                </a:cubicBezTo>
                <a:cubicBezTo>
                  <a:pt x="114" y="188"/>
                  <a:pt x="112" y="191"/>
                  <a:pt x="109" y="194"/>
                </a:cubicBezTo>
                <a:cubicBezTo>
                  <a:pt x="109" y="194"/>
                  <a:pt x="109" y="194"/>
                  <a:pt x="109" y="194"/>
                </a:cubicBezTo>
                <a:close/>
                <a:moveTo>
                  <a:pt x="21" y="148"/>
                </a:moveTo>
                <a:cubicBezTo>
                  <a:pt x="25" y="143"/>
                  <a:pt x="30" y="138"/>
                  <a:pt x="34" y="133"/>
                </a:cubicBezTo>
                <a:cubicBezTo>
                  <a:pt x="33" y="133"/>
                  <a:pt x="32" y="134"/>
                  <a:pt x="32" y="134"/>
                </a:cubicBezTo>
                <a:cubicBezTo>
                  <a:pt x="28" y="138"/>
                  <a:pt x="25" y="143"/>
                  <a:pt x="21" y="147"/>
                </a:cubicBezTo>
                <a:cubicBezTo>
                  <a:pt x="21" y="147"/>
                  <a:pt x="21" y="148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lose/>
                <a:moveTo>
                  <a:pt x="46" y="182"/>
                </a:moveTo>
                <a:cubicBezTo>
                  <a:pt x="49" y="178"/>
                  <a:pt x="52" y="174"/>
                  <a:pt x="56" y="171"/>
                </a:cubicBezTo>
                <a:cubicBezTo>
                  <a:pt x="57" y="170"/>
                  <a:pt x="55" y="169"/>
                  <a:pt x="55" y="170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3"/>
                  <a:pt x="46" y="182"/>
                </a:cubicBezTo>
                <a:close/>
                <a:moveTo>
                  <a:pt x="43" y="30"/>
                </a:moveTo>
                <a:cubicBezTo>
                  <a:pt x="43" y="33"/>
                  <a:pt x="44" y="35"/>
                  <a:pt x="45" y="37"/>
                </a:cubicBezTo>
                <a:cubicBezTo>
                  <a:pt x="45" y="37"/>
                  <a:pt x="46" y="37"/>
                  <a:pt x="47" y="38"/>
                </a:cubicBezTo>
                <a:cubicBezTo>
                  <a:pt x="46" y="36"/>
                  <a:pt x="46" y="35"/>
                  <a:pt x="46" y="34"/>
                </a:cubicBezTo>
                <a:cubicBezTo>
                  <a:pt x="46" y="32"/>
                  <a:pt x="45" y="31"/>
                  <a:pt x="43" y="30"/>
                </a:cubicBezTo>
                <a:cubicBezTo>
                  <a:pt x="43" y="30"/>
                  <a:pt x="43" y="29"/>
                  <a:pt x="43" y="30"/>
                </a:cubicBezTo>
                <a:close/>
                <a:moveTo>
                  <a:pt x="55" y="51"/>
                </a:moveTo>
                <a:cubicBezTo>
                  <a:pt x="56" y="55"/>
                  <a:pt x="57" y="59"/>
                  <a:pt x="58" y="63"/>
                </a:cubicBezTo>
                <a:cubicBezTo>
                  <a:pt x="58" y="63"/>
                  <a:pt x="59" y="62"/>
                  <a:pt x="59" y="62"/>
                </a:cubicBezTo>
                <a:cubicBezTo>
                  <a:pt x="58" y="58"/>
                  <a:pt x="58" y="54"/>
                  <a:pt x="56" y="51"/>
                </a:cubicBezTo>
                <a:cubicBezTo>
                  <a:pt x="56" y="50"/>
                  <a:pt x="55" y="50"/>
                  <a:pt x="55" y="51"/>
                </a:cubicBezTo>
                <a:close/>
                <a:moveTo>
                  <a:pt x="81" y="65"/>
                </a:moveTo>
                <a:cubicBezTo>
                  <a:pt x="83" y="65"/>
                  <a:pt x="84" y="66"/>
                  <a:pt x="86" y="66"/>
                </a:cubicBezTo>
                <a:cubicBezTo>
                  <a:pt x="92" y="67"/>
                  <a:pt x="95" y="70"/>
                  <a:pt x="96" y="75"/>
                </a:cubicBezTo>
                <a:cubicBezTo>
                  <a:pt x="96" y="75"/>
                  <a:pt x="96" y="74"/>
                  <a:pt x="96" y="74"/>
                </a:cubicBezTo>
                <a:cubicBezTo>
                  <a:pt x="95" y="67"/>
                  <a:pt x="87" y="63"/>
                  <a:pt x="79" y="64"/>
                </a:cubicBezTo>
                <a:cubicBezTo>
                  <a:pt x="79" y="64"/>
                  <a:pt x="81" y="65"/>
                  <a:pt x="81" y="65"/>
                </a:cubicBezTo>
                <a:close/>
                <a:moveTo>
                  <a:pt x="121" y="41"/>
                </a:moveTo>
                <a:cubicBezTo>
                  <a:pt x="122" y="40"/>
                  <a:pt x="124" y="40"/>
                  <a:pt x="125" y="39"/>
                </a:cubicBezTo>
                <a:cubicBezTo>
                  <a:pt x="126" y="38"/>
                  <a:pt x="127" y="37"/>
                  <a:pt x="129" y="35"/>
                </a:cubicBezTo>
                <a:cubicBezTo>
                  <a:pt x="128" y="35"/>
                  <a:pt x="130" y="34"/>
                  <a:pt x="129" y="34"/>
                </a:cubicBezTo>
                <a:cubicBezTo>
                  <a:pt x="126" y="35"/>
                  <a:pt x="123" y="37"/>
                  <a:pt x="121" y="40"/>
                </a:cubicBezTo>
                <a:cubicBezTo>
                  <a:pt x="121" y="40"/>
                  <a:pt x="120" y="41"/>
                  <a:pt x="121" y="41"/>
                </a:cubicBezTo>
                <a:close/>
                <a:moveTo>
                  <a:pt x="94" y="27"/>
                </a:move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5"/>
                  <a:pt x="97" y="24"/>
                  <a:pt x="97" y="24"/>
                </a:cubicBezTo>
                <a:cubicBezTo>
                  <a:pt x="101" y="20"/>
                  <a:pt x="106" y="17"/>
                  <a:pt x="111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8" y="14"/>
                  <a:pt x="108" y="15"/>
                </a:cubicBezTo>
                <a:cubicBezTo>
                  <a:pt x="106" y="15"/>
                  <a:pt x="105" y="16"/>
                  <a:pt x="104" y="17"/>
                </a:cubicBezTo>
                <a:cubicBezTo>
                  <a:pt x="101" y="19"/>
                  <a:pt x="99" y="21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6" y="24"/>
                  <a:pt x="96" y="24"/>
                  <a:pt x="96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6"/>
                  <a:pt x="95" y="26"/>
                  <a:pt x="95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lnTo>
                  <a:pt x="94" y="27"/>
                </a:lnTo>
                <a:close/>
                <a:moveTo>
                  <a:pt x="118" y="36"/>
                </a:moveTo>
                <a:cubicBezTo>
                  <a:pt x="119" y="35"/>
                  <a:pt x="119" y="35"/>
                  <a:pt x="119" y="35"/>
                </a:cubicBezTo>
                <a:cubicBezTo>
                  <a:pt x="125" y="32"/>
                  <a:pt x="130" y="27"/>
                  <a:pt x="134" y="22"/>
                </a:cubicBezTo>
                <a:cubicBezTo>
                  <a:pt x="129" y="26"/>
                  <a:pt x="124" y="31"/>
                  <a:pt x="119" y="34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8" y="35"/>
                  <a:pt x="118" y="35"/>
                  <a:pt x="118" y="36"/>
                </a:cubicBezTo>
                <a:close/>
                <a:moveTo>
                  <a:pt x="132" y="54"/>
                </a:moveTo>
                <a:cubicBezTo>
                  <a:pt x="137" y="51"/>
                  <a:pt x="141" y="48"/>
                  <a:pt x="146" y="44"/>
                </a:cubicBezTo>
                <a:cubicBezTo>
                  <a:pt x="140" y="46"/>
                  <a:pt x="136" y="51"/>
                  <a:pt x="132" y="54"/>
                </a:cubicBezTo>
                <a:close/>
                <a:moveTo>
                  <a:pt x="32" y="153"/>
                </a:moveTo>
                <a:cubicBezTo>
                  <a:pt x="29" y="157"/>
                  <a:pt x="25" y="160"/>
                  <a:pt x="22" y="165"/>
                </a:cubicBezTo>
                <a:cubicBezTo>
                  <a:pt x="22" y="165"/>
                  <a:pt x="22" y="166"/>
                  <a:pt x="22" y="167"/>
                </a:cubicBezTo>
                <a:cubicBezTo>
                  <a:pt x="26" y="163"/>
                  <a:pt x="29" y="158"/>
                  <a:pt x="32" y="153"/>
                </a:cubicBezTo>
                <a:close/>
                <a:moveTo>
                  <a:pt x="140" y="84"/>
                </a:moveTo>
                <a:cubicBezTo>
                  <a:pt x="143" y="84"/>
                  <a:pt x="145" y="82"/>
                  <a:pt x="147" y="80"/>
                </a:cubicBezTo>
                <a:cubicBezTo>
                  <a:pt x="148" y="80"/>
                  <a:pt x="148" y="78"/>
                  <a:pt x="148" y="76"/>
                </a:cubicBezTo>
                <a:cubicBezTo>
                  <a:pt x="145" y="79"/>
                  <a:pt x="142" y="81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lose/>
                <a:moveTo>
                  <a:pt x="26" y="172"/>
                </a:moveTo>
                <a:cubicBezTo>
                  <a:pt x="27" y="172"/>
                  <a:pt x="27" y="172"/>
                  <a:pt x="27" y="171"/>
                </a:cubicBezTo>
                <a:cubicBezTo>
                  <a:pt x="30" y="168"/>
                  <a:pt x="33" y="165"/>
                  <a:pt x="36" y="162"/>
                </a:cubicBezTo>
                <a:cubicBezTo>
                  <a:pt x="36" y="161"/>
                  <a:pt x="36" y="160"/>
                  <a:pt x="37" y="159"/>
                </a:cubicBezTo>
                <a:cubicBezTo>
                  <a:pt x="37" y="158"/>
                  <a:pt x="38" y="159"/>
                  <a:pt x="39" y="158"/>
                </a:cubicBezTo>
                <a:cubicBezTo>
                  <a:pt x="38" y="158"/>
                  <a:pt x="39" y="156"/>
                  <a:pt x="38" y="15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1"/>
                  <a:pt x="26" y="172"/>
                  <a:pt x="26" y="172"/>
                </a:cubicBezTo>
                <a:close/>
                <a:moveTo>
                  <a:pt x="159" y="127"/>
                </a:moveTo>
                <a:cubicBezTo>
                  <a:pt x="160" y="127"/>
                  <a:pt x="160" y="128"/>
                  <a:pt x="160" y="128"/>
                </a:cubicBezTo>
                <a:cubicBezTo>
                  <a:pt x="160" y="128"/>
                  <a:pt x="160" y="129"/>
                  <a:pt x="160" y="129"/>
                </a:cubicBezTo>
                <a:cubicBezTo>
                  <a:pt x="161" y="129"/>
                  <a:pt x="162" y="130"/>
                  <a:pt x="163" y="131"/>
                </a:cubicBezTo>
                <a:cubicBezTo>
                  <a:pt x="164" y="129"/>
                  <a:pt x="164" y="127"/>
                  <a:pt x="165" y="126"/>
                </a:cubicBezTo>
                <a:cubicBezTo>
                  <a:pt x="163" y="126"/>
                  <a:pt x="161" y="126"/>
                  <a:pt x="159" y="125"/>
                </a:cubicBezTo>
                <a:cubicBezTo>
                  <a:pt x="159" y="126"/>
                  <a:pt x="160" y="126"/>
                  <a:pt x="159" y="127"/>
                </a:cubicBezTo>
                <a:close/>
                <a:moveTo>
                  <a:pt x="87" y="191"/>
                </a:moveTo>
                <a:cubicBezTo>
                  <a:pt x="99" y="181"/>
                  <a:pt x="99" y="181"/>
                  <a:pt x="99" y="181"/>
                </a:cubicBezTo>
                <a:cubicBezTo>
                  <a:pt x="98" y="181"/>
                  <a:pt x="97" y="181"/>
                  <a:pt x="96" y="180"/>
                </a:cubicBezTo>
                <a:cubicBezTo>
                  <a:pt x="93" y="184"/>
                  <a:pt x="90" y="187"/>
                  <a:pt x="87" y="191"/>
                </a:cubicBezTo>
                <a:close/>
                <a:moveTo>
                  <a:pt x="127" y="190"/>
                </a:moveTo>
                <a:cubicBezTo>
                  <a:pt x="124" y="192"/>
                  <a:pt x="120" y="195"/>
                  <a:pt x="117" y="198"/>
                </a:cubicBezTo>
                <a:cubicBezTo>
                  <a:pt x="121" y="197"/>
                  <a:pt x="125" y="195"/>
                  <a:pt x="128" y="192"/>
                </a:cubicBezTo>
                <a:cubicBezTo>
                  <a:pt x="129" y="191"/>
                  <a:pt x="127" y="191"/>
                  <a:pt x="127" y="190"/>
                </a:cubicBezTo>
                <a:close/>
                <a:moveTo>
                  <a:pt x="78" y="81"/>
                </a:moveTo>
                <a:cubicBezTo>
                  <a:pt x="82" y="79"/>
                  <a:pt x="84" y="76"/>
                  <a:pt x="88" y="73"/>
                </a:cubicBezTo>
                <a:cubicBezTo>
                  <a:pt x="88" y="72"/>
                  <a:pt x="86" y="72"/>
                  <a:pt x="85" y="71"/>
                </a:cubicBezTo>
                <a:cubicBezTo>
                  <a:pt x="83" y="75"/>
                  <a:pt x="80" y="78"/>
                  <a:pt x="78" y="81"/>
                </a:cubicBezTo>
                <a:close/>
                <a:moveTo>
                  <a:pt x="21" y="143"/>
                </a:moveTo>
                <a:cubicBezTo>
                  <a:pt x="26" y="138"/>
                  <a:pt x="29" y="134"/>
                  <a:pt x="33" y="129"/>
                </a:cubicBezTo>
                <a:cubicBezTo>
                  <a:pt x="33" y="128"/>
                  <a:pt x="33" y="128"/>
                  <a:pt x="33" y="127"/>
                </a:cubicBezTo>
                <a:cubicBezTo>
                  <a:pt x="30" y="130"/>
                  <a:pt x="27" y="134"/>
                  <a:pt x="25" y="137"/>
                </a:cubicBezTo>
                <a:cubicBezTo>
                  <a:pt x="24" y="139"/>
                  <a:pt x="22" y="141"/>
                  <a:pt x="21" y="143"/>
                </a:cubicBezTo>
                <a:close/>
                <a:moveTo>
                  <a:pt x="80" y="191"/>
                </a:moveTo>
                <a:cubicBezTo>
                  <a:pt x="84" y="187"/>
                  <a:pt x="88" y="183"/>
                  <a:pt x="93" y="180"/>
                </a:cubicBezTo>
                <a:cubicBezTo>
                  <a:pt x="92" y="180"/>
                  <a:pt x="90" y="180"/>
                  <a:pt x="90" y="180"/>
                </a:cubicBezTo>
                <a:cubicBezTo>
                  <a:pt x="89" y="179"/>
                  <a:pt x="88" y="181"/>
                  <a:pt x="87" y="182"/>
                </a:cubicBezTo>
                <a:cubicBezTo>
                  <a:pt x="85" y="185"/>
                  <a:pt x="82" y="188"/>
                  <a:pt x="80" y="191"/>
                </a:cubicBezTo>
                <a:close/>
                <a:moveTo>
                  <a:pt x="103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8" y="23"/>
                  <a:pt x="113" y="19"/>
                  <a:pt x="118" y="16"/>
                </a:cubicBezTo>
                <a:cubicBezTo>
                  <a:pt x="117" y="15"/>
                  <a:pt x="115" y="14"/>
                  <a:pt x="115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4" y="26"/>
                  <a:pt x="104" y="26"/>
                </a:cubicBezTo>
                <a:lnTo>
                  <a:pt x="103" y="26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4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0"/>
                  <a:pt x="38" y="50"/>
                </a:cubicBezTo>
                <a:cubicBezTo>
                  <a:pt x="35" y="55"/>
                  <a:pt x="32" y="59"/>
                  <a:pt x="29" y="63"/>
                </a:cubicBezTo>
                <a:cubicBezTo>
                  <a:pt x="28" y="64"/>
                  <a:pt x="29" y="64"/>
                  <a:pt x="30" y="64"/>
                </a:cubicBezTo>
                <a:close/>
                <a:moveTo>
                  <a:pt x="131" y="123"/>
                </a:moveTo>
                <a:cubicBezTo>
                  <a:pt x="131" y="123"/>
                  <a:pt x="132" y="123"/>
                  <a:pt x="133" y="124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4" y="125"/>
                  <a:pt x="139" y="123"/>
                  <a:pt x="132" y="121"/>
                </a:cubicBezTo>
                <a:cubicBezTo>
                  <a:pt x="133" y="122"/>
                  <a:pt x="131" y="123"/>
                  <a:pt x="131" y="123"/>
                </a:cubicBezTo>
                <a:close/>
                <a:moveTo>
                  <a:pt x="67" y="81"/>
                </a:moveTo>
                <a:cubicBezTo>
                  <a:pt x="69" y="81"/>
                  <a:pt x="70" y="81"/>
                  <a:pt x="71" y="80"/>
                </a:cubicBezTo>
                <a:cubicBezTo>
                  <a:pt x="80" y="71"/>
                  <a:pt x="80" y="71"/>
                  <a:pt x="80" y="71"/>
                </a:cubicBezTo>
                <a:cubicBezTo>
                  <a:pt x="79" y="71"/>
                  <a:pt x="78" y="70"/>
                  <a:pt x="77" y="71"/>
                </a:cubicBezTo>
                <a:cubicBezTo>
                  <a:pt x="74" y="74"/>
                  <a:pt x="71" y="78"/>
                  <a:pt x="67" y="81"/>
                </a:cubicBezTo>
                <a:close/>
                <a:moveTo>
                  <a:pt x="24" y="168"/>
                </a:moveTo>
                <a:cubicBezTo>
                  <a:pt x="25" y="168"/>
                  <a:pt x="25" y="168"/>
                  <a:pt x="25" y="168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9" y="163"/>
                  <a:pt x="33" y="158"/>
                  <a:pt x="37" y="154"/>
                </a:cubicBezTo>
                <a:cubicBezTo>
                  <a:pt x="38" y="154"/>
                  <a:pt x="37" y="151"/>
                  <a:pt x="37" y="150"/>
                </a:cubicBezTo>
                <a:cubicBezTo>
                  <a:pt x="37" y="150"/>
                  <a:pt x="36" y="150"/>
                  <a:pt x="36" y="150"/>
                </a:cubicBezTo>
                <a:cubicBezTo>
                  <a:pt x="33" y="157"/>
                  <a:pt x="29" y="162"/>
                  <a:pt x="25" y="167"/>
                </a:cubicBezTo>
                <a:cubicBezTo>
                  <a:pt x="25" y="168"/>
                  <a:pt x="25" y="168"/>
                  <a:pt x="25" y="168"/>
                </a:cubicBezTo>
                <a:lnTo>
                  <a:pt x="24" y="168"/>
                </a:lnTo>
                <a:close/>
                <a:moveTo>
                  <a:pt x="31" y="74"/>
                </a:moveTo>
                <a:cubicBezTo>
                  <a:pt x="35" y="69"/>
                  <a:pt x="38" y="64"/>
                  <a:pt x="42" y="59"/>
                </a:cubicBezTo>
                <a:cubicBezTo>
                  <a:pt x="42" y="59"/>
                  <a:pt x="41" y="58"/>
                  <a:pt x="41" y="57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2"/>
                  <a:pt x="31" y="73"/>
                  <a:pt x="31" y="74"/>
                </a:cubicBezTo>
                <a:close/>
                <a:moveTo>
                  <a:pt x="51" y="27"/>
                </a:moveTo>
                <a:cubicBezTo>
                  <a:pt x="51" y="28"/>
                  <a:pt x="51" y="29"/>
                  <a:pt x="51" y="30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3"/>
                  <a:pt x="53" y="24"/>
                </a:cubicBezTo>
                <a:cubicBezTo>
                  <a:pt x="52" y="25"/>
                  <a:pt x="50" y="25"/>
                  <a:pt x="51" y="27"/>
                </a:cubicBezTo>
                <a:close/>
                <a:moveTo>
                  <a:pt x="62" y="186"/>
                </a:moveTo>
                <a:cubicBezTo>
                  <a:pt x="62" y="186"/>
                  <a:pt x="63" y="186"/>
                  <a:pt x="63" y="186"/>
                </a:cubicBezTo>
                <a:cubicBezTo>
                  <a:pt x="66" y="183"/>
                  <a:pt x="69" y="179"/>
                  <a:pt x="72" y="175"/>
                </a:cubicBezTo>
                <a:cubicBezTo>
                  <a:pt x="72" y="175"/>
                  <a:pt x="71" y="175"/>
                  <a:pt x="71" y="175"/>
                </a:cubicBezTo>
                <a:cubicBezTo>
                  <a:pt x="67" y="178"/>
                  <a:pt x="64" y="182"/>
                  <a:pt x="61" y="185"/>
                </a:cubicBezTo>
                <a:cubicBezTo>
                  <a:pt x="61" y="185"/>
                  <a:pt x="62" y="186"/>
                  <a:pt x="62" y="186"/>
                </a:cubicBezTo>
                <a:close/>
                <a:moveTo>
                  <a:pt x="65" y="22"/>
                </a:moveTo>
                <a:cubicBezTo>
                  <a:pt x="64" y="22"/>
                  <a:pt x="64" y="24"/>
                  <a:pt x="64" y="24"/>
                </a:cubicBezTo>
                <a:cubicBezTo>
                  <a:pt x="63" y="24"/>
                  <a:pt x="62" y="25"/>
                  <a:pt x="61" y="26"/>
                </a:cubicBezTo>
                <a:cubicBezTo>
                  <a:pt x="60" y="28"/>
                  <a:pt x="59" y="29"/>
                  <a:pt x="58" y="31"/>
                </a:cubicBezTo>
                <a:cubicBezTo>
                  <a:pt x="58" y="32"/>
                  <a:pt x="59" y="31"/>
                  <a:pt x="60" y="31"/>
                </a:cubicBezTo>
                <a:cubicBezTo>
                  <a:pt x="72" y="18"/>
                  <a:pt x="72" y="18"/>
                  <a:pt x="72" y="18"/>
                </a:cubicBezTo>
                <a:cubicBezTo>
                  <a:pt x="71" y="17"/>
                  <a:pt x="71" y="18"/>
                  <a:pt x="71" y="19"/>
                </a:cubicBezTo>
                <a:cubicBezTo>
                  <a:pt x="70" y="19"/>
                  <a:pt x="69" y="18"/>
                  <a:pt x="70" y="18"/>
                </a:cubicBezTo>
                <a:cubicBezTo>
                  <a:pt x="71" y="18"/>
                  <a:pt x="71" y="17"/>
                  <a:pt x="70" y="18"/>
                </a:cubicBezTo>
                <a:cubicBezTo>
                  <a:pt x="69" y="18"/>
                  <a:pt x="68" y="20"/>
                  <a:pt x="67" y="21"/>
                </a:cubicBezTo>
                <a:cubicBezTo>
                  <a:pt x="67" y="21"/>
                  <a:pt x="67" y="22"/>
                  <a:pt x="66" y="22"/>
                </a:cubicBezTo>
                <a:cubicBezTo>
                  <a:pt x="66" y="23"/>
                  <a:pt x="65" y="22"/>
                  <a:pt x="65" y="22"/>
                </a:cubicBezTo>
                <a:close/>
                <a:moveTo>
                  <a:pt x="92" y="193"/>
                </a:moveTo>
                <a:cubicBezTo>
                  <a:pt x="92" y="193"/>
                  <a:pt x="93" y="193"/>
                  <a:pt x="93" y="193"/>
                </a:cubicBezTo>
                <a:cubicBezTo>
                  <a:pt x="98" y="190"/>
                  <a:pt x="102" y="186"/>
                  <a:pt x="107" y="183"/>
                </a:cubicBezTo>
                <a:cubicBezTo>
                  <a:pt x="105" y="182"/>
                  <a:pt x="104" y="181"/>
                  <a:pt x="103" y="182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2" y="192"/>
                  <a:pt x="91" y="193"/>
                  <a:pt x="92" y="193"/>
                </a:cubicBezTo>
                <a:close/>
                <a:moveTo>
                  <a:pt x="129" y="32"/>
                </a:moveTo>
                <a:cubicBezTo>
                  <a:pt x="132" y="31"/>
                  <a:pt x="134" y="29"/>
                  <a:pt x="137" y="28"/>
                </a:cubicBezTo>
                <a:cubicBezTo>
                  <a:pt x="137" y="27"/>
                  <a:pt x="138" y="28"/>
                  <a:pt x="138" y="29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29" y="37"/>
                  <a:pt x="131" y="36"/>
                  <a:pt x="131" y="36"/>
                </a:cubicBezTo>
                <a:cubicBezTo>
                  <a:pt x="135" y="34"/>
                  <a:pt x="138" y="32"/>
                  <a:pt x="142" y="30"/>
                </a:cubicBezTo>
                <a:cubicBezTo>
                  <a:pt x="140" y="29"/>
                  <a:pt x="138" y="27"/>
                  <a:pt x="137" y="2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1"/>
                  <a:pt x="130" y="32"/>
                  <a:pt x="129" y="32"/>
                </a:cubicBezTo>
                <a:close/>
                <a:moveTo>
                  <a:pt x="33" y="87"/>
                </a:moveTo>
                <a:cubicBezTo>
                  <a:pt x="35" y="87"/>
                  <a:pt x="35" y="87"/>
                  <a:pt x="35" y="87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69"/>
                  <a:pt x="45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81"/>
                  <a:pt x="34" y="84"/>
                  <a:pt x="33" y="87"/>
                </a:cubicBezTo>
                <a:close/>
                <a:moveTo>
                  <a:pt x="32" y="81"/>
                </a:moveTo>
                <a:cubicBezTo>
                  <a:pt x="32" y="81"/>
                  <a:pt x="33" y="82"/>
                  <a:pt x="33" y="83"/>
                </a:cubicBezTo>
                <a:cubicBezTo>
                  <a:pt x="44" y="65"/>
                  <a:pt x="44" y="65"/>
                  <a:pt x="44" y="65"/>
                </a:cubicBezTo>
                <a:cubicBezTo>
                  <a:pt x="45" y="64"/>
                  <a:pt x="44" y="63"/>
                  <a:pt x="43" y="63"/>
                </a:cubicBezTo>
                <a:cubicBezTo>
                  <a:pt x="41" y="68"/>
                  <a:pt x="37" y="72"/>
                  <a:pt x="35" y="76"/>
                </a:cubicBezTo>
                <a:cubicBezTo>
                  <a:pt x="34" y="78"/>
                  <a:pt x="32" y="79"/>
                  <a:pt x="32" y="81"/>
                </a:cubicBezTo>
                <a:close/>
                <a:moveTo>
                  <a:pt x="101" y="195"/>
                </a:moveTo>
                <a:cubicBezTo>
                  <a:pt x="101" y="195"/>
                  <a:pt x="101" y="195"/>
                  <a:pt x="101" y="195"/>
                </a:cubicBezTo>
                <a:cubicBezTo>
                  <a:pt x="106" y="192"/>
                  <a:pt x="110" y="189"/>
                  <a:pt x="114" y="184"/>
                </a:cubicBezTo>
                <a:cubicBezTo>
                  <a:pt x="113" y="184"/>
                  <a:pt x="112" y="185"/>
                  <a:pt x="111" y="18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0" y="195"/>
                  <a:pt x="100" y="195"/>
                  <a:pt x="101" y="195"/>
                </a:cubicBezTo>
                <a:close/>
                <a:moveTo>
                  <a:pt x="79" y="83"/>
                </a:moveTo>
                <a:cubicBezTo>
                  <a:pt x="81" y="84"/>
                  <a:pt x="83" y="84"/>
                  <a:pt x="84" y="85"/>
                </a:cubicBezTo>
                <a:cubicBezTo>
                  <a:pt x="85" y="84"/>
                  <a:pt x="87" y="83"/>
                  <a:pt x="87" y="82"/>
                </a:cubicBezTo>
                <a:cubicBezTo>
                  <a:pt x="87" y="82"/>
                  <a:pt x="86" y="82"/>
                  <a:pt x="86" y="82"/>
                </a:cubicBezTo>
                <a:cubicBezTo>
                  <a:pt x="85" y="81"/>
                  <a:pt x="86" y="80"/>
                  <a:pt x="86" y="79"/>
                </a:cubicBezTo>
                <a:cubicBezTo>
                  <a:pt x="87" y="78"/>
                  <a:pt x="88" y="77"/>
                  <a:pt x="89" y="76"/>
                </a:cubicBezTo>
                <a:cubicBezTo>
                  <a:pt x="89" y="75"/>
                  <a:pt x="89" y="74"/>
                  <a:pt x="89" y="75"/>
                </a:cubicBezTo>
                <a:cubicBezTo>
                  <a:pt x="83" y="79"/>
                  <a:pt x="83" y="79"/>
                  <a:pt x="83" y="79"/>
                </a:cubicBezTo>
                <a:cubicBezTo>
                  <a:pt x="82" y="80"/>
                  <a:pt x="79" y="82"/>
                  <a:pt x="79" y="83"/>
                </a:cubicBezTo>
                <a:close/>
                <a:moveTo>
                  <a:pt x="145" y="71"/>
                </a:moveTo>
                <a:cubicBezTo>
                  <a:pt x="145" y="72"/>
                  <a:pt x="143" y="73"/>
                  <a:pt x="142" y="74"/>
                </a:cubicBezTo>
                <a:cubicBezTo>
                  <a:pt x="141" y="74"/>
                  <a:pt x="140" y="74"/>
                  <a:pt x="140" y="73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68"/>
                  <a:pt x="151" y="65"/>
                  <a:pt x="151" y="61"/>
                </a:cubicBezTo>
                <a:cubicBezTo>
                  <a:pt x="151" y="61"/>
                  <a:pt x="150" y="62"/>
                  <a:pt x="149" y="63"/>
                </a:cubicBezTo>
                <a:cubicBezTo>
                  <a:pt x="149" y="63"/>
                  <a:pt x="149" y="64"/>
                  <a:pt x="149" y="65"/>
                </a:cubicBezTo>
                <a:cubicBezTo>
                  <a:pt x="146" y="67"/>
                  <a:pt x="143" y="70"/>
                  <a:pt x="141" y="72"/>
                </a:cubicBezTo>
                <a:cubicBezTo>
                  <a:pt x="141" y="72"/>
                  <a:pt x="142" y="72"/>
                  <a:pt x="142" y="72"/>
                </a:cubicBezTo>
                <a:cubicBezTo>
                  <a:pt x="143" y="72"/>
                  <a:pt x="144" y="71"/>
                  <a:pt x="145" y="71"/>
                </a:cubicBezTo>
                <a:cubicBezTo>
                  <a:pt x="145" y="71"/>
                  <a:pt x="146" y="70"/>
                  <a:pt x="145" y="71"/>
                </a:cubicBezTo>
                <a:close/>
                <a:moveTo>
                  <a:pt x="113" y="198"/>
                </a:moveTo>
                <a:cubicBezTo>
                  <a:pt x="113" y="198"/>
                  <a:pt x="114" y="198"/>
                  <a:pt x="114" y="198"/>
                </a:cubicBezTo>
                <a:cubicBezTo>
                  <a:pt x="119" y="194"/>
                  <a:pt x="124" y="190"/>
                  <a:pt x="129" y="187"/>
                </a:cubicBezTo>
                <a:cubicBezTo>
                  <a:pt x="123" y="186"/>
                  <a:pt x="123" y="186"/>
                  <a:pt x="123" y="186"/>
                </a:cubicBezTo>
                <a:cubicBezTo>
                  <a:pt x="119" y="189"/>
                  <a:pt x="115" y="193"/>
                  <a:pt x="111" y="197"/>
                </a:cubicBezTo>
                <a:cubicBezTo>
                  <a:pt x="112" y="197"/>
                  <a:pt x="113" y="198"/>
                  <a:pt x="113" y="198"/>
                </a:cubicBezTo>
                <a:close/>
                <a:moveTo>
                  <a:pt x="23" y="181"/>
                </a:moveTo>
                <a:cubicBezTo>
                  <a:pt x="23" y="182"/>
                  <a:pt x="23" y="183"/>
                  <a:pt x="23" y="183"/>
                </a:cubicBezTo>
                <a:cubicBezTo>
                  <a:pt x="23" y="184"/>
                  <a:pt x="24" y="183"/>
                  <a:pt x="25" y="183"/>
                </a:cubicBezTo>
                <a:cubicBezTo>
                  <a:pt x="40" y="167"/>
                  <a:pt x="40" y="167"/>
                  <a:pt x="40" y="167"/>
                </a:cubicBezTo>
                <a:cubicBezTo>
                  <a:pt x="40" y="166"/>
                  <a:pt x="39" y="165"/>
                  <a:pt x="39" y="164"/>
                </a:cubicBezTo>
                <a:cubicBezTo>
                  <a:pt x="38" y="163"/>
                  <a:pt x="38" y="164"/>
                  <a:pt x="37" y="163"/>
                </a:cubicBezTo>
                <a:cubicBezTo>
                  <a:pt x="26" y="175"/>
                  <a:pt x="26" y="175"/>
                  <a:pt x="26" y="175"/>
                </a:cubicBezTo>
                <a:cubicBezTo>
                  <a:pt x="24" y="176"/>
                  <a:pt x="22" y="178"/>
                  <a:pt x="23" y="181"/>
                </a:cubicBezTo>
                <a:close/>
                <a:moveTo>
                  <a:pt x="131" y="48"/>
                </a:move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45"/>
                  <a:pt x="140" y="42"/>
                  <a:pt x="144" y="40"/>
                </a:cubicBezTo>
                <a:cubicBezTo>
                  <a:pt x="145" y="40"/>
                  <a:pt x="145" y="41"/>
                  <a:pt x="145" y="42"/>
                </a:cubicBezTo>
                <a:cubicBezTo>
                  <a:pt x="145" y="42"/>
                  <a:pt x="144" y="43"/>
                  <a:pt x="145" y="43"/>
                </a:cubicBezTo>
                <a:cubicBezTo>
                  <a:pt x="146" y="43"/>
                  <a:pt x="147" y="42"/>
                  <a:pt x="148" y="42"/>
                </a:cubicBezTo>
                <a:cubicBezTo>
                  <a:pt x="149" y="43"/>
                  <a:pt x="148" y="44"/>
                  <a:pt x="148" y="44"/>
                </a:cubicBezTo>
                <a:cubicBezTo>
                  <a:pt x="147" y="44"/>
                  <a:pt x="147" y="45"/>
                  <a:pt x="146" y="46"/>
                </a:cubicBezTo>
                <a:cubicBezTo>
                  <a:pt x="147" y="45"/>
                  <a:pt x="149" y="44"/>
                  <a:pt x="149" y="44"/>
                </a:cubicBezTo>
                <a:cubicBezTo>
                  <a:pt x="150" y="45"/>
                  <a:pt x="151" y="46"/>
                  <a:pt x="150" y="47"/>
                </a:cubicBezTo>
                <a:cubicBezTo>
                  <a:pt x="147" y="49"/>
                  <a:pt x="142" y="52"/>
                  <a:pt x="138" y="56"/>
                </a:cubicBezTo>
                <a:cubicBezTo>
                  <a:pt x="140" y="56"/>
                  <a:pt x="143" y="55"/>
                  <a:pt x="144" y="54"/>
                </a:cubicBezTo>
                <a:cubicBezTo>
                  <a:pt x="147" y="54"/>
                  <a:pt x="149" y="53"/>
                  <a:pt x="151" y="52"/>
                </a:cubicBezTo>
                <a:cubicBezTo>
                  <a:pt x="152" y="46"/>
                  <a:pt x="151" y="41"/>
                  <a:pt x="150" y="38"/>
                </a:cubicBezTo>
                <a:cubicBezTo>
                  <a:pt x="149" y="36"/>
                  <a:pt x="148" y="34"/>
                  <a:pt x="146" y="32"/>
                </a:cubicBezTo>
                <a:cubicBezTo>
                  <a:pt x="146" y="32"/>
                  <a:pt x="144" y="34"/>
                  <a:pt x="143" y="35"/>
                </a:cubicBezTo>
                <a:cubicBezTo>
                  <a:pt x="144" y="35"/>
                  <a:pt x="144" y="36"/>
                  <a:pt x="144" y="37"/>
                </a:cubicBezTo>
                <a:cubicBezTo>
                  <a:pt x="141" y="40"/>
                  <a:pt x="138" y="42"/>
                  <a:pt x="135" y="45"/>
                </a:cubicBezTo>
                <a:cubicBezTo>
                  <a:pt x="134" y="45"/>
                  <a:pt x="133" y="46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lnTo>
                  <a:pt x="131" y="48"/>
                </a:lnTo>
                <a:close/>
                <a:moveTo>
                  <a:pt x="92" y="139"/>
                </a:moveTo>
                <a:cubicBezTo>
                  <a:pt x="92" y="139"/>
                  <a:pt x="92" y="139"/>
                  <a:pt x="92" y="139"/>
                </a:cubicBezTo>
                <a:cubicBezTo>
                  <a:pt x="96" y="135"/>
                  <a:pt x="100" y="131"/>
                  <a:pt x="104" y="128"/>
                </a:cubicBezTo>
                <a:cubicBezTo>
                  <a:pt x="104" y="128"/>
                  <a:pt x="105" y="128"/>
                  <a:pt x="105" y="129"/>
                </a:cubicBezTo>
                <a:cubicBezTo>
                  <a:pt x="101" y="135"/>
                  <a:pt x="97" y="140"/>
                  <a:pt x="93" y="146"/>
                </a:cubicBezTo>
                <a:cubicBezTo>
                  <a:pt x="93" y="147"/>
                  <a:pt x="93" y="146"/>
                  <a:pt x="93" y="147"/>
                </a:cubicBezTo>
                <a:cubicBezTo>
                  <a:pt x="99" y="143"/>
                  <a:pt x="103" y="138"/>
                  <a:pt x="108" y="135"/>
                </a:cubicBezTo>
                <a:cubicBezTo>
                  <a:pt x="108" y="135"/>
                  <a:pt x="111" y="135"/>
                  <a:pt x="110" y="13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6" y="145"/>
                  <a:pt x="108" y="143"/>
                  <a:pt x="110" y="141"/>
                </a:cubicBezTo>
                <a:cubicBezTo>
                  <a:pt x="110" y="141"/>
                  <a:pt x="111" y="141"/>
                  <a:pt x="111" y="142"/>
                </a:cubicBezTo>
                <a:cubicBezTo>
                  <a:pt x="111" y="143"/>
                  <a:pt x="111" y="143"/>
                  <a:pt x="111" y="144"/>
                </a:cubicBezTo>
                <a:cubicBezTo>
                  <a:pt x="111" y="143"/>
                  <a:pt x="113" y="142"/>
                  <a:pt x="114" y="142"/>
                </a:cubicBezTo>
                <a:cubicBezTo>
                  <a:pt x="115" y="143"/>
                  <a:pt x="114" y="144"/>
                  <a:pt x="114" y="144"/>
                </a:cubicBezTo>
                <a:cubicBezTo>
                  <a:pt x="114" y="144"/>
                  <a:pt x="113" y="143"/>
                  <a:pt x="113" y="144"/>
                </a:cubicBezTo>
                <a:cubicBezTo>
                  <a:pt x="111" y="144"/>
                  <a:pt x="110" y="146"/>
                  <a:pt x="109" y="145"/>
                </a:cubicBezTo>
                <a:cubicBezTo>
                  <a:pt x="108" y="144"/>
                  <a:pt x="105" y="147"/>
                  <a:pt x="105" y="147"/>
                </a:cubicBezTo>
                <a:cubicBezTo>
                  <a:pt x="104" y="148"/>
                  <a:pt x="102" y="148"/>
                  <a:pt x="102" y="147"/>
                </a:cubicBezTo>
                <a:cubicBezTo>
                  <a:pt x="102" y="146"/>
                  <a:pt x="102" y="145"/>
                  <a:pt x="102" y="144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2" y="141"/>
                  <a:pt x="98" y="145"/>
                  <a:pt x="94" y="148"/>
                </a:cubicBezTo>
                <a:cubicBezTo>
                  <a:pt x="93" y="148"/>
                  <a:pt x="91" y="149"/>
                  <a:pt x="91" y="147"/>
                </a:cubicBezTo>
                <a:cubicBezTo>
                  <a:pt x="91" y="145"/>
                  <a:pt x="92" y="144"/>
                  <a:pt x="93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98" y="137"/>
                  <a:pt x="98" y="136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9" y="136"/>
                  <a:pt x="99" y="135"/>
                  <a:pt x="99" y="135"/>
                </a:cubicBezTo>
                <a:cubicBezTo>
                  <a:pt x="98" y="135"/>
                  <a:pt x="98" y="135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5" y="139"/>
                  <a:pt x="91" y="142"/>
                  <a:pt x="88" y="144"/>
                </a:cubicBezTo>
                <a:cubicBezTo>
                  <a:pt x="88" y="145"/>
                  <a:pt x="87" y="144"/>
                  <a:pt x="87" y="143"/>
                </a:cubicBezTo>
                <a:cubicBezTo>
                  <a:pt x="87" y="142"/>
                  <a:pt x="88" y="141"/>
                  <a:pt x="89" y="140"/>
                </a:cubicBezTo>
                <a:cubicBezTo>
                  <a:pt x="89" y="139"/>
                  <a:pt x="89" y="140"/>
                  <a:pt x="88" y="140"/>
                </a:cubicBezTo>
                <a:cubicBezTo>
                  <a:pt x="87" y="141"/>
                  <a:pt x="86" y="142"/>
                  <a:pt x="85" y="143"/>
                </a:cubicBezTo>
                <a:cubicBezTo>
                  <a:pt x="84" y="143"/>
                  <a:pt x="83" y="142"/>
                  <a:pt x="83" y="141"/>
                </a:cubicBezTo>
                <a:cubicBezTo>
                  <a:pt x="84" y="140"/>
                  <a:pt x="83" y="138"/>
                  <a:pt x="85" y="137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7" y="124"/>
                  <a:pt x="97" y="126"/>
                  <a:pt x="97" y="126"/>
                </a:cubicBezTo>
                <a:cubicBezTo>
                  <a:pt x="95" y="130"/>
                  <a:pt x="92" y="133"/>
                  <a:pt x="89" y="136"/>
                </a:cubicBezTo>
                <a:cubicBezTo>
                  <a:pt x="88" y="137"/>
                  <a:pt x="89" y="137"/>
                  <a:pt x="90" y="136"/>
                </a:cubicBezTo>
                <a:cubicBezTo>
                  <a:pt x="93" y="134"/>
                  <a:pt x="96" y="130"/>
                  <a:pt x="99" y="128"/>
                </a:cubicBezTo>
                <a:cubicBezTo>
                  <a:pt x="100" y="127"/>
                  <a:pt x="100" y="129"/>
                  <a:pt x="100" y="129"/>
                </a:cubicBezTo>
                <a:cubicBezTo>
                  <a:pt x="98" y="132"/>
                  <a:pt x="95" y="135"/>
                  <a:pt x="92" y="139"/>
                </a:cubicBezTo>
                <a:close/>
                <a:moveTo>
                  <a:pt x="144" y="85"/>
                </a:moveTo>
                <a:cubicBezTo>
                  <a:pt x="142" y="85"/>
                  <a:pt x="140" y="86"/>
                  <a:pt x="138" y="86"/>
                </a:cubicBezTo>
                <a:cubicBezTo>
                  <a:pt x="137" y="86"/>
                  <a:pt x="137" y="84"/>
                  <a:pt x="138" y="84"/>
                </a:cubicBezTo>
                <a:cubicBezTo>
                  <a:pt x="140" y="80"/>
                  <a:pt x="144" y="78"/>
                  <a:pt x="147" y="75"/>
                </a:cubicBezTo>
                <a:cubicBezTo>
                  <a:pt x="147" y="74"/>
                  <a:pt x="147" y="74"/>
                  <a:pt x="146" y="74"/>
                </a:cubicBezTo>
                <a:cubicBezTo>
                  <a:pt x="144" y="75"/>
                  <a:pt x="141" y="76"/>
                  <a:pt x="139" y="77"/>
                </a:cubicBezTo>
                <a:cubicBezTo>
                  <a:pt x="138" y="77"/>
                  <a:pt x="137" y="76"/>
                  <a:pt x="137" y="75"/>
                </a:cubicBezTo>
                <a:cubicBezTo>
                  <a:pt x="137" y="73"/>
                  <a:pt x="139" y="71"/>
                  <a:pt x="140" y="69"/>
                </a:cubicBezTo>
                <a:cubicBezTo>
                  <a:pt x="138" y="71"/>
                  <a:pt x="135" y="69"/>
                  <a:pt x="134" y="67"/>
                </a:cubicBezTo>
                <a:cubicBezTo>
                  <a:pt x="134" y="67"/>
                  <a:pt x="135" y="66"/>
                  <a:pt x="135" y="66"/>
                </a:cubicBezTo>
                <a:cubicBezTo>
                  <a:pt x="138" y="63"/>
                  <a:pt x="142" y="61"/>
                  <a:pt x="145" y="58"/>
                </a:cubicBezTo>
                <a:cubicBezTo>
                  <a:pt x="145" y="58"/>
                  <a:pt x="146" y="56"/>
                  <a:pt x="145" y="57"/>
                </a:cubicBezTo>
                <a:cubicBezTo>
                  <a:pt x="141" y="59"/>
                  <a:pt x="137" y="61"/>
                  <a:pt x="133" y="63"/>
                </a:cubicBezTo>
                <a:cubicBezTo>
                  <a:pt x="132" y="63"/>
                  <a:pt x="131" y="62"/>
                  <a:pt x="131" y="61"/>
                </a:cubicBezTo>
                <a:cubicBezTo>
                  <a:pt x="131" y="60"/>
                  <a:pt x="133" y="59"/>
                  <a:pt x="134" y="57"/>
                </a:cubicBezTo>
                <a:cubicBezTo>
                  <a:pt x="135" y="56"/>
                  <a:pt x="136" y="55"/>
                  <a:pt x="136" y="54"/>
                </a:cubicBezTo>
                <a:cubicBezTo>
                  <a:pt x="133" y="55"/>
                  <a:pt x="131" y="58"/>
                  <a:pt x="127" y="59"/>
                </a:cubicBezTo>
                <a:cubicBezTo>
                  <a:pt x="127" y="58"/>
                  <a:pt x="127" y="57"/>
                  <a:pt x="127" y="56"/>
                </a:cubicBezTo>
                <a:cubicBezTo>
                  <a:pt x="129" y="54"/>
                  <a:pt x="131" y="52"/>
                  <a:pt x="134" y="49"/>
                </a:cubicBezTo>
                <a:cubicBezTo>
                  <a:pt x="133" y="49"/>
                  <a:pt x="132" y="50"/>
                  <a:pt x="131" y="50"/>
                </a:cubicBezTo>
                <a:cubicBezTo>
                  <a:pt x="130" y="51"/>
                  <a:pt x="129" y="52"/>
                  <a:pt x="127" y="51"/>
                </a:cubicBezTo>
                <a:cubicBezTo>
                  <a:pt x="126" y="51"/>
                  <a:pt x="126" y="49"/>
                  <a:pt x="127" y="49"/>
                </a:cubicBezTo>
                <a:cubicBezTo>
                  <a:pt x="128" y="48"/>
                  <a:pt x="125" y="47"/>
                  <a:pt x="127" y="46"/>
                </a:cubicBezTo>
                <a:cubicBezTo>
                  <a:pt x="132" y="42"/>
                  <a:pt x="136" y="38"/>
                  <a:pt x="141" y="33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9" y="40"/>
                  <a:pt x="127" y="40"/>
                  <a:pt x="126" y="41"/>
                </a:cubicBezTo>
                <a:cubicBezTo>
                  <a:pt x="124" y="42"/>
                  <a:pt x="122" y="43"/>
                  <a:pt x="120" y="43"/>
                </a:cubicBezTo>
                <a:cubicBezTo>
                  <a:pt x="119" y="42"/>
                  <a:pt x="119" y="41"/>
                  <a:pt x="119" y="41"/>
                </a:cubicBezTo>
                <a:cubicBezTo>
                  <a:pt x="120" y="38"/>
                  <a:pt x="122" y="36"/>
                  <a:pt x="123" y="35"/>
                </a:cubicBezTo>
                <a:cubicBezTo>
                  <a:pt x="124" y="34"/>
                  <a:pt x="125" y="33"/>
                  <a:pt x="124" y="34"/>
                </a:cubicBezTo>
                <a:cubicBezTo>
                  <a:pt x="121" y="36"/>
                  <a:pt x="118" y="38"/>
                  <a:pt x="114" y="39"/>
                </a:cubicBezTo>
                <a:cubicBezTo>
                  <a:pt x="114" y="40"/>
                  <a:pt x="113" y="39"/>
                  <a:pt x="113" y="38"/>
                </a:cubicBezTo>
                <a:cubicBezTo>
                  <a:pt x="113" y="38"/>
                  <a:pt x="113" y="37"/>
                  <a:pt x="114" y="37"/>
                </a:cubicBezTo>
                <a:cubicBezTo>
                  <a:pt x="118" y="33"/>
                  <a:pt x="123" y="29"/>
                  <a:pt x="128" y="25"/>
                </a:cubicBezTo>
                <a:cubicBezTo>
                  <a:pt x="127" y="25"/>
                  <a:pt x="126" y="26"/>
                  <a:pt x="125" y="26"/>
                </a:cubicBezTo>
                <a:cubicBezTo>
                  <a:pt x="119" y="28"/>
                  <a:pt x="114" y="33"/>
                  <a:pt x="109" y="37"/>
                </a:cubicBezTo>
                <a:cubicBezTo>
                  <a:pt x="108" y="37"/>
                  <a:pt x="107" y="37"/>
                  <a:pt x="107" y="36"/>
                </a:cubicBezTo>
                <a:cubicBezTo>
                  <a:pt x="106" y="35"/>
                  <a:pt x="107" y="35"/>
                  <a:pt x="108" y="34"/>
                </a:cubicBezTo>
                <a:cubicBezTo>
                  <a:pt x="112" y="30"/>
                  <a:pt x="116" y="27"/>
                  <a:pt x="120" y="24"/>
                </a:cubicBezTo>
                <a:cubicBezTo>
                  <a:pt x="121" y="23"/>
                  <a:pt x="125" y="21"/>
                  <a:pt x="125" y="19"/>
                </a:cubicBezTo>
                <a:cubicBezTo>
                  <a:pt x="119" y="23"/>
                  <a:pt x="114" y="27"/>
                  <a:pt x="108" y="31"/>
                </a:cubicBezTo>
                <a:cubicBezTo>
                  <a:pt x="106" y="32"/>
                  <a:pt x="104" y="34"/>
                  <a:pt x="102" y="34"/>
                </a:cubicBezTo>
                <a:cubicBezTo>
                  <a:pt x="101" y="35"/>
                  <a:pt x="101" y="33"/>
                  <a:pt x="102" y="32"/>
                </a:cubicBezTo>
                <a:cubicBezTo>
                  <a:pt x="105" y="29"/>
                  <a:pt x="109" y="26"/>
                  <a:pt x="112" y="23"/>
                </a:cubicBezTo>
                <a:cubicBezTo>
                  <a:pt x="114" y="22"/>
                  <a:pt x="117" y="20"/>
                  <a:pt x="118" y="18"/>
                </a:cubicBezTo>
                <a:cubicBezTo>
                  <a:pt x="113" y="21"/>
                  <a:pt x="109" y="24"/>
                  <a:pt x="104" y="28"/>
                </a:cubicBezTo>
                <a:cubicBezTo>
                  <a:pt x="101" y="30"/>
                  <a:pt x="98" y="32"/>
                  <a:pt x="95" y="34"/>
                </a:cubicBezTo>
                <a:cubicBezTo>
                  <a:pt x="94" y="33"/>
                  <a:pt x="95" y="32"/>
                  <a:pt x="95" y="31"/>
                </a:cubicBezTo>
                <a:cubicBezTo>
                  <a:pt x="100" y="26"/>
                  <a:pt x="106" y="21"/>
                  <a:pt x="111" y="16"/>
                </a:cubicBezTo>
                <a:cubicBezTo>
                  <a:pt x="102" y="21"/>
                  <a:pt x="94" y="29"/>
                  <a:pt x="86" y="36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5" y="33"/>
                </a:cubicBezTo>
                <a:cubicBezTo>
                  <a:pt x="89" y="27"/>
                  <a:pt x="95" y="23"/>
                  <a:pt x="101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3" y="22"/>
                  <a:pt x="87" y="28"/>
                  <a:pt x="80" y="33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31"/>
                  <a:pt x="80" y="30"/>
                  <a:pt x="80" y="29"/>
                </a:cubicBezTo>
                <a:cubicBezTo>
                  <a:pt x="85" y="24"/>
                  <a:pt x="90" y="20"/>
                  <a:pt x="95" y="15"/>
                </a:cubicBezTo>
                <a:cubicBezTo>
                  <a:pt x="94" y="15"/>
                  <a:pt x="92" y="14"/>
                  <a:pt x="91" y="15"/>
                </a:cubicBezTo>
                <a:cubicBezTo>
                  <a:pt x="83" y="20"/>
                  <a:pt x="77" y="27"/>
                  <a:pt x="70" y="33"/>
                </a:cubicBezTo>
                <a:cubicBezTo>
                  <a:pt x="69" y="34"/>
                  <a:pt x="69" y="35"/>
                  <a:pt x="68" y="34"/>
                </a:cubicBezTo>
                <a:cubicBezTo>
                  <a:pt x="67" y="33"/>
                  <a:pt x="68" y="32"/>
                  <a:pt x="69" y="31"/>
                </a:cubicBezTo>
                <a:cubicBezTo>
                  <a:pt x="74" y="25"/>
                  <a:pt x="80" y="21"/>
                  <a:pt x="85" y="15"/>
                </a:cubicBezTo>
                <a:cubicBezTo>
                  <a:pt x="84" y="15"/>
                  <a:pt x="83" y="14"/>
                  <a:pt x="82" y="15"/>
                </a:cubicBezTo>
                <a:cubicBezTo>
                  <a:pt x="75" y="21"/>
                  <a:pt x="68" y="27"/>
                  <a:pt x="61" y="33"/>
                </a:cubicBezTo>
                <a:cubicBezTo>
                  <a:pt x="60" y="34"/>
                  <a:pt x="60" y="35"/>
                  <a:pt x="59" y="35"/>
                </a:cubicBezTo>
                <a:cubicBezTo>
                  <a:pt x="58" y="34"/>
                  <a:pt x="58" y="33"/>
                  <a:pt x="59" y="33"/>
                </a:cubicBezTo>
                <a:cubicBezTo>
                  <a:pt x="58" y="32"/>
                  <a:pt x="57" y="34"/>
                  <a:pt x="56" y="33"/>
                </a:cubicBezTo>
                <a:cubicBezTo>
                  <a:pt x="56" y="34"/>
                  <a:pt x="56" y="35"/>
                  <a:pt x="55" y="36"/>
                </a:cubicBezTo>
                <a:cubicBezTo>
                  <a:pt x="55" y="37"/>
                  <a:pt x="54" y="36"/>
                  <a:pt x="54" y="36"/>
                </a:cubicBezTo>
                <a:cubicBezTo>
                  <a:pt x="54" y="34"/>
                  <a:pt x="55" y="33"/>
                  <a:pt x="55" y="32"/>
                </a:cubicBezTo>
                <a:cubicBezTo>
                  <a:pt x="53" y="32"/>
                  <a:pt x="52" y="34"/>
                  <a:pt x="53" y="34"/>
                </a:cubicBezTo>
                <a:cubicBezTo>
                  <a:pt x="53" y="37"/>
                  <a:pt x="53" y="39"/>
                  <a:pt x="54" y="41"/>
                </a:cubicBezTo>
                <a:cubicBezTo>
                  <a:pt x="57" y="47"/>
                  <a:pt x="60" y="53"/>
                  <a:pt x="61" y="60"/>
                </a:cubicBezTo>
                <a:cubicBezTo>
                  <a:pt x="64" y="57"/>
                  <a:pt x="67" y="54"/>
                  <a:pt x="70" y="51"/>
                </a:cubicBezTo>
                <a:cubicBezTo>
                  <a:pt x="71" y="53"/>
                  <a:pt x="71" y="54"/>
                  <a:pt x="70" y="54"/>
                </a:cubicBezTo>
                <a:cubicBezTo>
                  <a:pt x="68" y="58"/>
                  <a:pt x="66" y="62"/>
                  <a:pt x="62" y="66"/>
                </a:cubicBezTo>
                <a:cubicBezTo>
                  <a:pt x="64" y="66"/>
                  <a:pt x="65" y="65"/>
                  <a:pt x="66" y="64"/>
                </a:cubicBezTo>
                <a:cubicBezTo>
                  <a:pt x="69" y="63"/>
                  <a:pt x="71" y="61"/>
                  <a:pt x="74" y="61"/>
                </a:cubicBezTo>
                <a:cubicBezTo>
                  <a:pt x="79" y="61"/>
                  <a:pt x="83" y="61"/>
                  <a:pt x="88" y="63"/>
                </a:cubicBezTo>
                <a:cubicBezTo>
                  <a:pt x="94" y="64"/>
                  <a:pt x="98" y="69"/>
                  <a:pt x="98" y="76"/>
                </a:cubicBezTo>
                <a:cubicBezTo>
                  <a:pt x="96" y="87"/>
                  <a:pt x="89" y="94"/>
                  <a:pt x="82" y="100"/>
                </a:cubicBezTo>
                <a:cubicBezTo>
                  <a:pt x="73" y="108"/>
                  <a:pt x="62" y="113"/>
                  <a:pt x="53" y="119"/>
                </a:cubicBezTo>
                <a:cubicBezTo>
                  <a:pt x="53" y="132"/>
                  <a:pt x="55" y="145"/>
                  <a:pt x="54" y="159"/>
                </a:cubicBezTo>
                <a:cubicBezTo>
                  <a:pt x="71" y="164"/>
                  <a:pt x="87" y="169"/>
                  <a:pt x="107" y="171"/>
                </a:cubicBezTo>
                <a:cubicBezTo>
                  <a:pt x="117" y="172"/>
                  <a:pt x="125" y="172"/>
                  <a:pt x="134" y="173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6" y="167"/>
                  <a:pt x="136" y="165"/>
                  <a:pt x="137" y="166"/>
                </a:cubicBezTo>
                <a:cubicBezTo>
                  <a:pt x="137" y="165"/>
                  <a:pt x="138" y="164"/>
                  <a:pt x="138" y="164"/>
                </a:cubicBezTo>
                <a:cubicBezTo>
                  <a:pt x="143" y="154"/>
                  <a:pt x="147" y="142"/>
                  <a:pt x="153" y="133"/>
                </a:cubicBezTo>
                <a:cubicBezTo>
                  <a:pt x="138" y="130"/>
                  <a:pt x="124" y="126"/>
                  <a:pt x="109" y="123"/>
                </a:cubicBezTo>
                <a:cubicBezTo>
                  <a:pt x="107" y="121"/>
                  <a:pt x="104" y="121"/>
                  <a:pt x="101" y="121"/>
                </a:cubicBezTo>
                <a:cubicBezTo>
                  <a:pt x="98" y="121"/>
                  <a:pt x="96" y="120"/>
                  <a:pt x="95" y="118"/>
                </a:cubicBezTo>
                <a:cubicBezTo>
                  <a:pt x="94" y="118"/>
                  <a:pt x="93" y="118"/>
                  <a:pt x="92" y="118"/>
                </a:cubicBezTo>
                <a:cubicBezTo>
                  <a:pt x="91" y="117"/>
                  <a:pt x="91" y="117"/>
                  <a:pt x="91" y="116"/>
                </a:cubicBezTo>
                <a:cubicBezTo>
                  <a:pt x="92" y="116"/>
                  <a:pt x="92" y="116"/>
                  <a:pt x="93" y="116"/>
                </a:cubicBezTo>
                <a:cubicBezTo>
                  <a:pt x="92" y="115"/>
                  <a:pt x="92" y="114"/>
                  <a:pt x="93" y="114"/>
                </a:cubicBezTo>
                <a:cubicBezTo>
                  <a:pt x="96" y="114"/>
                  <a:pt x="99" y="115"/>
                  <a:pt x="101" y="115"/>
                </a:cubicBezTo>
                <a:cubicBezTo>
                  <a:pt x="102" y="115"/>
                  <a:pt x="102" y="114"/>
                  <a:pt x="103" y="113"/>
                </a:cubicBezTo>
                <a:cubicBezTo>
                  <a:pt x="103" y="113"/>
                  <a:pt x="105" y="113"/>
                  <a:pt x="104" y="112"/>
                </a:cubicBezTo>
                <a:cubicBezTo>
                  <a:pt x="104" y="111"/>
                  <a:pt x="106" y="109"/>
                  <a:pt x="108" y="109"/>
                </a:cubicBezTo>
                <a:cubicBezTo>
                  <a:pt x="109" y="109"/>
                  <a:pt x="111" y="109"/>
                  <a:pt x="110" y="108"/>
                </a:cubicBezTo>
                <a:cubicBezTo>
                  <a:pt x="115" y="106"/>
                  <a:pt x="120" y="103"/>
                  <a:pt x="124" y="101"/>
                </a:cubicBezTo>
                <a:cubicBezTo>
                  <a:pt x="125" y="100"/>
                  <a:pt x="124" y="100"/>
                  <a:pt x="124" y="99"/>
                </a:cubicBezTo>
                <a:cubicBezTo>
                  <a:pt x="129" y="95"/>
                  <a:pt x="134" y="93"/>
                  <a:pt x="138" y="89"/>
                </a:cubicBezTo>
                <a:cubicBezTo>
                  <a:pt x="140" y="88"/>
                  <a:pt x="142" y="87"/>
                  <a:pt x="144" y="85"/>
                </a:cubicBezTo>
                <a:close/>
                <a:moveTo>
                  <a:pt x="9" y="149"/>
                </a:moveTo>
                <a:cubicBezTo>
                  <a:pt x="8" y="149"/>
                  <a:pt x="7" y="151"/>
                  <a:pt x="7" y="151"/>
                </a:cubicBezTo>
                <a:cubicBezTo>
                  <a:pt x="6" y="152"/>
                  <a:pt x="4" y="153"/>
                  <a:pt x="5" y="154"/>
                </a:cubicBezTo>
                <a:cubicBezTo>
                  <a:pt x="3" y="155"/>
                  <a:pt x="3" y="156"/>
                  <a:pt x="2" y="157"/>
                </a:cubicBezTo>
                <a:cubicBezTo>
                  <a:pt x="1" y="157"/>
                  <a:pt x="0" y="156"/>
                  <a:pt x="0" y="156"/>
                </a:cubicBezTo>
                <a:cubicBezTo>
                  <a:pt x="5" y="149"/>
                  <a:pt x="10" y="143"/>
                  <a:pt x="15" y="136"/>
                </a:cubicBezTo>
                <a:cubicBezTo>
                  <a:pt x="15" y="136"/>
                  <a:pt x="13" y="135"/>
                  <a:pt x="13" y="134"/>
                </a:cubicBezTo>
                <a:cubicBezTo>
                  <a:pt x="16" y="132"/>
                  <a:pt x="19" y="131"/>
                  <a:pt x="20" y="127"/>
                </a:cubicBezTo>
                <a:cubicBezTo>
                  <a:pt x="21" y="125"/>
                  <a:pt x="23" y="124"/>
                  <a:pt x="24" y="122"/>
                </a:cubicBezTo>
                <a:cubicBezTo>
                  <a:pt x="24" y="122"/>
                  <a:pt x="25" y="122"/>
                  <a:pt x="25" y="122"/>
                </a:cubicBezTo>
                <a:cubicBezTo>
                  <a:pt x="26" y="122"/>
                  <a:pt x="26" y="123"/>
                  <a:pt x="27" y="122"/>
                </a:cubicBezTo>
                <a:cubicBezTo>
                  <a:pt x="28" y="120"/>
                  <a:pt x="30" y="118"/>
                  <a:pt x="32" y="116"/>
                </a:cubicBezTo>
                <a:cubicBezTo>
                  <a:pt x="32" y="116"/>
                  <a:pt x="31" y="115"/>
                  <a:pt x="31" y="114"/>
                </a:cubicBezTo>
                <a:cubicBezTo>
                  <a:pt x="32" y="113"/>
                  <a:pt x="32" y="112"/>
                  <a:pt x="33" y="112"/>
                </a:cubicBezTo>
                <a:cubicBezTo>
                  <a:pt x="34" y="112"/>
                  <a:pt x="35" y="113"/>
                  <a:pt x="36" y="113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0" y="109"/>
                  <a:pt x="40" y="110"/>
                  <a:pt x="40" y="110"/>
                </a:cubicBezTo>
                <a:cubicBezTo>
                  <a:pt x="40" y="112"/>
                  <a:pt x="39" y="113"/>
                  <a:pt x="39" y="114"/>
                </a:cubicBezTo>
                <a:cubicBezTo>
                  <a:pt x="45" y="112"/>
                  <a:pt x="49" y="108"/>
                  <a:pt x="55" y="106"/>
                </a:cubicBezTo>
                <a:cubicBezTo>
                  <a:pt x="65" y="102"/>
                  <a:pt x="73" y="96"/>
                  <a:pt x="81" y="89"/>
                </a:cubicBezTo>
                <a:cubicBezTo>
                  <a:pt x="82" y="88"/>
                  <a:pt x="80" y="88"/>
                  <a:pt x="80" y="87"/>
                </a:cubicBezTo>
                <a:cubicBezTo>
                  <a:pt x="77" y="86"/>
                  <a:pt x="74" y="85"/>
                  <a:pt x="70" y="85"/>
                </a:cubicBezTo>
                <a:cubicBezTo>
                  <a:pt x="69" y="87"/>
                  <a:pt x="67" y="88"/>
                  <a:pt x="66" y="87"/>
                </a:cubicBezTo>
                <a:cubicBezTo>
                  <a:pt x="59" y="89"/>
                  <a:pt x="52" y="91"/>
                  <a:pt x="47" y="94"/>
                </a:cubicBezTo>
                <a:cubicBezTo>
                  <a:pt x="44" y="95"/>
                  <a:pt x="41" y="98"/>
                  <a:pt x="36" y="98"/>
                </a:cubicBezTo>
                <a:cubicBezTo>
                  <a:pt x="36" y="98"/>
                  <a:pt x="35" y="98"/>
                  <a:pt x="35" y="97"/>
                </a:cubicBezTo>
                <a:cubicBezTo>
                  <a:pt x="34" y="96"/>
                  <a:pt x="33" y="94"/>
                  <a:pt x="33" y="92"/>
                </a:cubicBezTo>
                <a:cubicBezTo>
                  <a:pt x="32" y="93"/>
                  <a:pt x="31" y="93"/>
                  <a:pt x="30" y="92"/>
                </a:cubicBezTo>
                <a:cubicBezTo>
                  <a:pt x="30" y="92"/>
                  <a:pt x="30" y="91"/>
                  <a:pt x="30" y="90"/>
                </a:cubicBezTo>
                <a:cubicBezTo>
                  <a:pt x="28" y="91"/>
                  <a:pt x="26" y="90"/>
                  <a:pt x="27" y="88"/>
                </a:cubicBezTo>
                <a:cubicBezTo>
                  <a:pt x="27" y="86"/>
                  <a:pt x="28" y="84"/>
                  <a:pt x="29" y="83"/>
                </a:cubicBezTo>
                <a:cubicBezTo>
                  <a:pt x="29" y="82"/>
                  <a:pt x="29" y="81"/>
                  <a:pt x="28" y="80"/>
                </a:cubicBezTo>
                <a:cubicBezTo>
                  <a:pt x="27" y="81"/>
                  <a:pt x="26" y="83"/>
                  <a:pt x="25" y="82"/>
                </a:cubicBezTo>
                <a:cubicBezTo>
                  <a:pt x="24" y="82"/>
                  <a:pt x="24" y="81"/>
                  <a:pt x="24" y="8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5" y="75"/>
                  <a:pt x="25" y="75"/>
                </a:cubicBezTo>
                <a:cubicBezTo>
                  <a:pt x="24" y="74"/>
                  <a:pt x="25" y="73"/>
                  <a:pt x="25" y="72"/>
                </a:cubicBezTo>
                <a:cubicBezTo>
                  <a:pt x="26" y="71"/>
                  <a:pt x="25" y="70"/>
                  <a:pt x="24" y="69"/>
                </a:cubicBezTo>
                <a:cubicBezTo>
                  <a:pt x="24" y="69"/>
                  <a:pt x="23" y="70"/>
                  <a:pt x="23" y="69"/>
                </a:cubicBezTo>
                <a:cubicBezTo>
                  <a:pt x="22" y="69"/>
                  <a:pt x="22" y="69"/>
                  <a:pt x="22" y="68"/>
                </a:cubicBezTo>
                <a:cubicBezTo>
                  <a:pt x="22" y="68"/>
                  <a:pt x="22" y="67"/>
                  <a:pt x="22" y="66"/>
                </a:cubicBezTo>
                <a:cubicBezTo>
                  <a:pt x="22" y="66"/>
                  <a:pt x="21" y="66"/>
                  <a:pt x="21" y="65"/>
                </a:cubicBezTo>
                <a:cubicBezTo>
                  <a:pt x="21" y="65"/>
                  <a:pt x="21" y="64"/>
                  <a:pt x="21" y="63"/>
                </a:cubicBezTo>
                <a:cubicBezTo>
                  <a:pt x="20" y="64"/>
                  <a:pt x="18" y="66"/>
                  <a:pt x="18" y="64"/>
                </a:cubicBezTo>
                <a:cubicBezTo>
                  <a:pt x="18" y="61"/>
                  <a:pt x="19" y="59"/>
                  <a:pt x="20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8" y="57"/>
                  <a:pt x="18" y="56"/>
                  <a:pt x="18" y="56"/>
                </a:cubicBezTo>
                <a:cubicBezTo>
                  <a:pt x="18" y="56"/>
                  <a:pt x="16" y="56"/>
                  <a:pt x="17" y="55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50"/>
                  <a:pt x="19" y="50"/>
                  <a:pt x="19" y="50"/>
                </a:cubicBezTo>
                <a:cubicBezTo>
                  <a:pt x="17" y="49"/>
                  <a:pt x="17" y="51"/>
                  <a:pt x="17" y="52"/>
                </a:cubicBezTo>
                <a:cubicBezTo>
                  <a:pt x="16" y="51"/>
                  <a:pt x="16" y="53"/>
                  <a:pt x="15" y="54"/>
                </a:cubicBezTo>
                <a:cubicBezTo>
                  <a:pt x="13" y="54"/>
                  <a:pt x="10" y="56"/>
                  <a:pt x="10" y="60"/>
                </a:cubicBezTo>
                <a:cubicBezTo>
                  <a:pt x="10" y="58"/>
                  <a:pt x="9" y="60"/>
                  <a:pt x="9" y="61"/>
                </a:cubicBezTo>
                <a:cubicBezTo>
                  <a:pt x="8" y="61"/>
                  <a:pt x="7" y="60"/>
                  <a:pt x="7" y="60"/>
                </a:cubicBezTo>
                <a:cubicBezTo>
                  <a:pt x="10" y="55"/>
                  <a:pt x="13" y="51"/>
                  <a:pt x="17" y="46"/>
                </a:cubicBezTo>
                <a:cubicBezTo>
                  <a:pt x="17" y="44"/>
                  <a:pt x="17" y="42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4" y="35"/>
                  <a:pt x="28" y="29"/>
                  <a:pt x="33" y="23"/>
                </a:cubicBezTo>
                <a:cubicBezTo>
                  <a:pt x="34" y="22"/>
                  <a:pt x="33" y="21"/>
                  <a:pt x="32" y="20"/>
                </a:cubicBezTo>
                <a:cubicBezTo>
                  <a:pt x="34" y="19"/>
                  <a:pt x="33" y="18"/>
                  <a:pt x="34" y="18"/>
                </a:cubicBezTo>
                <a:cubicBezTo>
                  <a:pt x="35" y="19"/>
                  <a:pt x="37" y="18"/>
                  <a:pt x="37" y="20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1"/>
                  <a:pt x="56" y="1"/>
                </a:cubicBezTo>
                <a:cubicBezTo>
                  <a:pt x="55" y="2"/>
                  <a:pt x="57" y="3"/>
                  <a:pt x="56" y="3"/>
                </a:cubicBezTo>
                <a:cubicBezTo>
                  <a:pt x="56" y="4"/>
                  <a:pt x="55" y="4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2" y="6"/>
                </a:cubicBezTo>
                <a:cubicBezTo>
                  <a:pt x="52" y="6"/>
                  <a:pt x="52" y="7"/>
                  <a:pt x="51" y="8"/>
                </a:cubicBezTo>
                <a:cubicBezTo>
                  <a:pt x="52" y="9"/>
                  <a:pt x="51" y="10"/>
                  <a:pt x="50" y="10"/>
                </a:cubicBezTo>
                <a:cubicBezTo>
                  <a:pt x="49" y="11"/>
                  <a:pt x="49" y="12"/>
                  <a:pt x="47" y="13"/>
                </a:cubicBezTo>
                <a:cubicBezTo>
                  <a:pt x="50" y="13"/>
                  <a:pt x="52" y="12"/>
                  <a:pt x="53" y="11"/>
                </a:cubicBezTo>
                <a:cubicBezTo>
                  <a:pt x="62" y="8"/>
                  <a:pt x="71" y="6"/>
                  <a:pt x="78" y="2"/>
                </a:cubicBezTo>
                <a:cubicBezTo>
                  <a:pt x="84" y="1"/>
                  <a:pt x="88" y="1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104" y="2"/>
                  <a:pt x="109" y="3"/>
                  <a:pt x="115" y="5"/>
                </a:cubicBezTo>
                <a:cubicBezTo>
                  <a:pt x="115" y="4"/>
                  <a:pt x="115" y="4"/>
                  <a:pt x="116" y="4"/>
                </a:cubicBezTo>
                <a:cubicBezTo>
                  <a:pt x="119" y="5"/>
                  <a:pt x="122" y="5"/>
                  <a:pt x="125" y="7"/>
                </a:cubicBezTo>
                <a:cubicBezTo>
                  <a:pt x="127" y="9"/>
                  <a:pt x="130" y="10"/>
                  <a:pt x="133" y="11"/>
                </a:cubicBezTo>
                <a:cubicBezTo>
                  <a:pt x="136" y="13"/>
                  <a:pt x="139" y="14"/>
                  <a:pt x="141" y="16"/>
                </a:cubicBezTo>
                <a:cubicBezTo>
                  <a:pt x="142" y="17"/>
                  <a:pt x="140" y="19"/>
                  <a:pt x="142" y="19"/>
                </a:cubicBezTo>
                <a:cubicBezTo>
                  <a:pt x="143" y="20"/>
                  <a:pt x="143" y="18"/>
                  <a:pt x="144" y="18"/>
                </a:cubicBezTo>
                <a:cubicBezTo>
                  <a:pt x="150" y="21"/>
                  <a:pt x="154" y="27"/>
                  <a:pt x="156" y="34"/>
                </a:cubicBezTo>
                <a:cubicBezTo>
                  <a:pt x="156" y="34"/>
                  <a:pt x="157" y="35"/>
                  <a:pt x="158" y="37"/>
                </a:cubicBezTo>
                <a:cubicBezTo>
                  <a:pt x="159" y="39"/>
                  <a:pt x="161" y="40"/>
                  <a:pt x="162" y="43"/>
                </a:cubicBezTo>
                <a:cubicBezTo>
                  <a:pt x="162" y="44"/>
                  <a:pt x="162" y="46"/>
                  <a:pt x="161" y="46"/>
                </a:cubicBezTo>
                <a:cubicBezTo>
                  <a:pt x="161" y="49"/>
                  <a:pt x="162" y="51"/>
                  <a:pt x="164" y="53"/>
                </a:cubicBezTo>
                <a:cubicBezTo>
                  <a:pt x="165" y="55"/>
                  <a:pt x="164" y="57"/>
                  <a:pt x="164" y="60"/>
                </a:cubicBezTo>
                <a:cubicBezTo>
                  <a:pt x="163" y="62"/>
                  <a:pt x="163" y="64"/>
                  <a:pt x="162" y="66"/>
                </a:cubicBezTo>
                <a:cubicBezTo>
                  <a:pt x="163" y="67"/>
                  <a:pt x="163" y="68"/>
                  <a:pt x="162" y="70"/>
                </a:cubicBezTo>
                <a:cubicBezTo>
                  <a:pt x="160" y="84"/>
                  <a:pt x="150" y="91"/>
                  <a:pt x="142" y="98"/>
                </a:cubicBezTo>
                <a:cubicBezTo>
                  <a:pt x="140" y="101"/>
                  <a:pt x="137" y="102"/>
                  <a:pt x="135" y="104"/>
                </a:cubicBezTo>
                <a:cubicBezTo>
                  <a:pt x="135" y="105"/>
                  <a:pt x="136" y="106"/>
                  <a:pt x="136" y="107"/>
                </a:cubicBezTo>
                <a:cubicBezTo>
                  <a:pt x="135" y="108"/>
                  <a:pt x="134" y="108"/>
                  <a:pt x="133" y="109"/>
                </a:cubicBezTo>
                <a:cubicBezTo>
                  <a:pt x="132" y="109"/>
                  <a:pt x="132" y="109"/>
                  <a:pt x="131" y="110"/>
                </a:cubicBezTo>
                <a:cubicBezTo>
                  <a:pt x="134" y="110"/>
                  <a:pt x="137" y="109"/>
                  <a:pt x="140" y="111"/>
                </a:cubicBezTo>
                <a:cubicBezTo>
                  <a:pt x="140" y="111"/>
                  <a:pt x="141" y="112"/>
                  <a:pt x="141" y="112"/>
                </a:cubicBezTo>
                <a:cubicBezTo>
                  <a:pt x="141" y="113"/>
                  <a:pt x="140" y="114"/>
                  <a:pt x="139" y="115"/>
                </a:cubicBezTo>
                <a:cubicBezTo>
                  <a:pt x="138" y="115"/>
                  <a:pt x="138" y="114"/>
                  <a:pt x="137" y="115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49" y="119"/>
                  <a:pt x="151" y="120"/>
                  <a:pt x="151" y="121"/>
                </a:cubicBezTo>
                <a:cubicBezTo>
                  <a:pt x="153" y="120"/>
                  <a:pt x="155" y="121"/>
                  <a:pt x="156" y="122"/>
                </a:cubicBezTo>
                <a:cubicBezTo>
                  <a:pt x="160" y="123"/>
                  <a:pt x="164" y="124"/>
                  <a:pt x="167" y="124"/>
                </a:cubicBezTo>
                <a:cubicBezTo>
                  <a:pt x="168" y="124"/>
                  <a:pt x="168" y="124"/>
                  <a:pt x="168" y="125"/>
                </a:cubicBezTo>
                <a:cubicBezTo>
                  <a:pt x="167" y="128"/>
                  <a:pt x="164" y="131"/>
                  <a:pt x="164" y="135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0" y="145"/>
                  <a:pt x="156" y="152"/>
                  <a:pt x="153" y="160"/>
                </a:cubicBezTo>
                <a:cubicBezTo>
                  <a:pt x="153" y="166"/>
                  <a:pt x="150" y="172"/>
                  <a:pt x="147" y="177"/>
                </a:cubicBezTo>
                <a:cubicBezTo>
                  <a:pt x="147" y="177"/>
                  <a:pt x="147" y="178"/>
                  <a:pt x="147" y="178"/>
                </a:cubicBezTo>
                <a:cubicBezTo>
                  <a:pt x="147" y="179"/>
                  <a:pt x="146" y="180"/>
                  <a:pt x="145" y="181"/>
                </a:cubicBezTo>
                <a:cubicBezTo>
                  <a:pt x="148" y="180"/>
                  <a:pt x="151" y="178"/>
                  <a:pt x="153" y="176"/>
                </a:cubicBezTo>
                <a:cubicBezTo>
                  <a:pt x="154" y="175"/>
                  <a:pt x="156" y="174"/>
                  <a:pt x="157" y="174"/>
                </a:cubicBezTo>
                <a:cubicBezTo>
                  <a:pt x="158" y="174"/>
                  <a:pt x="158" y="175"/>
                  <a:pt x="158" y="175"/>
                </a:cubicBezTo>
                <a:cubicBezTo>
                  <a:pt x="156" y="176"/>
                  <a:pt x="155" y="178"/>
                  <a:pt x="153" y="179"/>
                </a:cubicBezTo>
                <a:cubicBezTo>
                  <a:pt x="153" y="180"/>
                  <a:pt x="152" y="181"/>
                  <a:pt x="152" y="181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8" y="185"/>
                  <a:pt x="148" y="186"/>
                  <a:pt x="147" y="187"/>
                </a:cubicBezTo>
                <a:cubicBezTo>
                  <a:pt x="148" y="186"/>
                  <a:pt x="149" y="187"/>
                  <a:pt x="148" y="188"/>
                </a:cubicBezTo>
                <a:cubicBezTo>
                  <a:pt x="144" y="190"/>
                  <a:pt x="140" y="192"/>
                  <a:pt x="136" y="194"/>
                </a:cubicBezTo>
                <a:cubicBezTo>
                  <a:pt x="135" y="196"/>
                  <a:pt x="133" y="197"/>
                  <a:pt x="131" y="197"/>
                </a:cubicBezTo>
                <a:cubicBezTo>
                  <a:pt x="126" y="201"/>
                  <a:pt x="122" y="205"/>
                  <a:pt x="118" y="209"/>
                </a:cubicBezTo>
                <a:cubicBezTo>
                  <a:pt x="112" y="213"/>
                  <a:pt x="112" y="213"/>
                  <a:pt x="112" y="213"/>
                </a:cubicBezTo>
                <a:cubicBezTo>
                  <a:pt x="112" y="213"/>
                  <a:pt x="111" y="212"/>
                  <a:pt x="111" y="212"/>
                </a:cubicBezTo>
                <a:cubicBezTo>
                  <a:pt x="114" y="208"/>
                  <a:pt x="117" y="206"/>
                  <a:pt x="120" y="203"/>
                </a:cubicBezTo>
                <a:cubicBezTo>
                  <a:pt x="117" y="204"/>
                  <a:pt x="113" y="207"/>
                  <a:pt x="110" y="208"/>
                </a:cubicBezTo>
                <a:cubicBezTo>
                  <a:pt x="109" y="209"/>
                  <a:pt x="109" y="209"/>
                  <a:pt x="108" y="209"/>
                </a:cubicBezTo>
                <a:cubicBezTo>
                  <a:pt x="108" y="209"/>
                  <a:pt x="107" y="208"/>
                  <a:pt x="108" y="207"/>
                </a:cubicBezTo>
                <a:cubicBezTo>
                  <a:pt x="110" y="206"/>
                  <a:pt x="113" y="204"/>
                  <a:pt x="115" y="202"/>
                </a:cubicBezTo>
                <a:cubicBezTo>
                  <a:pt x="114" y="202"/>
                  <a:pt x="113" y="201"/>
                  <a:pt x="112" y="202"/>
                </a:cubicBezTo>
                <a:cubicBezTo>
                  <a:pt x="110" y="203"/>
                  <a:pt x="107" y="205"/>
                  <a:pt x="105" y="206"/>
                </a:cubicBezTo>
                <a:cubicBezTo>
                  <a:pt x="104" y="206"/>
                  <a:pt x="103" y="206"/>
                  <a:pt x="103" y="205"/>
                </a:cubicBezTo>
                <a:cubicBezTo>
                  <a:pt x="103" y="203"/>
                  <a:pt x="104" y="202"/>
                  <a:pt x="105" y="201"/>
                </a:cubicBezTo>
                <a:cubicBezTo>
                  <a:pt x="104" y="201"/>
                  <a:pt x="103" y="202"/>
                  <a:pt x="102" y="201"/>
                </a:cubicBezTo>
                <a:cubicBezTo>
                  <a:pt x="101" y="199"/>
                  <a:pt x="98" y="200"/>
                  <a:pt x="97" y="201"/>
                </a:cubicBezTo>
                <a:cubicBezTo>
                  <a:pt x="96" y="201"/>
                  <a:pt x="96" y="201"/>
                  <a:pt x="95" y="201"/>
                </a:cubicBezTo>
                <a:cubicBezTo>
                  <a:pt x="95" y="201"/>
                  <a:pt x="94" y="200"/>
                  <a:pt x="94" y="200"/>
                </a:cubicBezTo>
                <a:cubicBezTo>
                  <a:pt x="88" y="199"/>
                  <a:pt x="88" y="199"/>
                  <a:pt x="88" y="199"/>
                </a:cubicBezTo>
                <a:cubicBezTo>
                  <a:pt x="88" y="199"/>
                  <a:pt x="87" y="200"/>
                  <a:pt x="87" y="199"/>
                </a:cubicBezTo>
                <a:cubicBezTo>
                  <a:pt x="85" y="198"/>
                  <a:pt x="81" y="198"/>
                  <a:pt x="80" y="198"/>
                </a:cubicBezTo>
                <a:cubicBezTo>
                  <a:pt x="79" y="199"/>
                  <a:pt x="79" y="197"/>
                  <a:pt x="80" y="196"/>
                </a:cubicBezTo>
                <a:cubicBezTo>
                  <a:pt x="77" y="195"/>
                  <a:pt x="75" y="198"/>
                  <a:pt x="74" y="198"/>
                </a:cubicBezTo>
                <a:cubicBezTo>
                  <a:pt x="73" y="197"/>
                  <a:pt x="73" y="197"/>
                  <a:pt x="73" y="196"/>
                </a:cubicBezTo>
                <a:cubicBezTo>
                  <a:pt x="69" y="195"/>
                  <a:pt x="66" y="195"/>
                  <a:pt x="63" y="194"/>
                </a:cubicBezTo>
                <a:cubicBezTo>
                  <a:pt x="61" y="195"/>
                  <a:pt x="60" y="197"/>
                  <a:pt x="59" y="198"/>
                </a:cubicBezTo>
                <a:cubicBezTo>
                  <a:pt x="58" y="198"/>
                  <a:pt x="58" y="197"/>
                  <a:pt x="58" y="196"/>
                </a:cubicBezTo>
                <a:cubicBezTo>
                  <a:pt x="57" y="195"/>
                  <a:pt x="58" y="194"/>
                  <a:pt x="58" y="193"/>
                </a:cubicBezTo>
                <a:cubicBezTo>
                  <a:pt x="57" y="192"/>
                  <a:pt x="56" y="192"/>
                  <a:pt x="55" y="192"/>
                </a:cubicBezTo>
                <a:cubicBezTo>
                  <a:pt x="54" y="192"/>
                  <a:pt x="54" y="193"/>
                  <a:pt x="53" y="193"/>
                </a:cubicBezTo>
                <a:cubicBezTo>
                  <a:pt x="52" y="193"/>
                  <a:pt x="52" y="192"/>
                  <a:pt x="52" y="191"/>
                </a:cubicBezTo>
                <a:cubicBezTo>
                  <a:pt x="51" y="190"/>
                  <a:pt x="50" y="192"/>
                  <a:pt x="50" y="192"/>
                </a:cubicBezTo>
                <a:cubicBezTo>
                  <a:pt x="49" y="193"/>
                  <a:pt x="48" y="194"/>
                  <a:pt x="47" y="193"/>
                </a:cubicBezTo>
                <a:cubicBezTo>
                  <a:pt x="46" y="192"/>
                  <a:pt x="47" y="191"/>
                  <a:pt x="47" y="190"/>
                </a:cubicBezTo>
                <a:cubicBezTo>
                  <a:pt x="47" y="189"/>
                  <a:pt x="46" y="190"/>
                  <a:pt x="45" y="190"/>
                </a:cubicBezTo>
                <a:cubicBezTo>
                  <a:pt x="44" y="192"/>
                  <a:pt x="42" y="194"/>
                  <a:pt x="41" y="195"/>
                </a:cubicBezTo>
                <a:cubicBezTo>
                  <a:pt x="40" y="195"/>
                  <a:pt x="40" y="194"/>
                  <a:pt x="39" y="194"/>
                </a:cubicBezTo>
                <a:cubicBezTo>
                  <a:pt x="39" y="193"/>
                  <a:pt x="40" y="193"/>
                  <a:pt x="40" y="192"/>
                </a:cubicBezTo>
                <a:cubicBezTo>
                  <a:pt x="39" y="192"/>
                  <a:pt x="37" y="192"/>
                  <a:pt x="38" y="190"/>
                </a:cubicBezTo>
                <a:cubicBezTo>
                  <a:pt x="38" y="190"/>
                  <a:pt x="38" y="189"/>
                  <a:pt x="38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2" y="188"/>
                  <a:pt x="32" y="190"/>
                  <a:pt x="31" y="190"/>
                </a:cubicBezTo>
                <a:cubicBezTo>
                  <a:pt x="30" y="190"/>
                  <a:pt x="30" y="189"/>
                  <a:pt x="30" y="189"/>
                </a:cubicBezTo>
                <a:cubicBezTo>
                  <a:pt x="30" y="189"/>
                  <a:pt x="30" y="188"/>
                  <a:pt x="30" y="187"/>
                </a:cubicBezTo>
                <a:cubicBezTo>
                  <a:pt x="27" y="187"/>
                  <a:pt x="27" y="187"/>
                  <a:pt x="27" y="187"/>
                </a:cubicBezTo>
                <a:cubicBezTo>
                  <a:pt x="27" y="188"/>
                  <a:pt x="26" y="189"/>
                  <a:pt x="25" y="189"/>
                </a:cubicBezTo>
                <a:cubicBezTo>
                  <a:pt x="25" y="189"/>
                  <a:pt x="25" y="188"/>
                  <a:pt x="24" y="188"/>
                </a:cubicBezTo>
                <a:cubicBezTo>
                  <a:pt x="25" y="189"/>
                  <a:pt x="25" y="190"/>
                  <a:pt x="25" y="191"/>
                </a:cubicBezTo>
                <a:cubicBezTo>
                  <a:pt x="25" y="192"/>
                  <a:pt x="24" y="192"/>
                  <a:pt x="23" y="192"/>
                </a:cubicBezTo>
                <a:cubicBezTo>
                  <a:pt x="23" y="192"/>
                  <a:pt x="22" y="191"/>
                  <a:pt x="22" y="191"/>
                </a:cubicBezTo>
                <a:cubicBezTo>
                  <a:pt x="17" y="195"/>
                  <a:pt x="13" y="199"/>
                  <a:pt x="9" y="205"/>
                </a:cubicBezTo>
                <a:cubicBezTo>
                  <a:pt x="9" y="205"/>
                  <a:pt x="8" y="205"/>
                  <a:pt x="8" y="205"/>
                </a:cubicBezTo>
                <a:cubicBezTo>
                  <a:pt x="7" y="205"/>
                  <a:pt x="7" y="204"/>
                  <a:pt x="7" y="204"/>
                </a:cubicBezTo>
                <a:cubicBezTo>
                  <a:pt x="12" y="198"/>
                  <a:pt x="16" y="193"/>
                  <a:pt x="21" y="188"/>
                </a:cubicBezTo>
                <a:cubicBezTo>
                  <a:pt x="20" y="187"/>
                  <a:pt x="20" y="186"/>
                  <a:pt x="20" y="185"/>
                </a:cubicBezTo>
                <a:cubicBezTo>
                  <a:pt x="19" y="186"/>
                  <a:pt x="19" y="186"/>
                  <a:pt x="18" y="186"/>
                </a:cubicBezTo>
                <a:cubicBezTo>
                  <a:pt x="17" y="185"/>
                  <a:pt x="15" y="183"/>
                  <a:pt x="16" y="181"/>
                </a:cubicBezTo>
                <a:cubicBezTo>
                  <a:pt x="14" y="174"/>
                  <a:pt x="13" y="165"/>
                  <a:pt x="15" y="155"/>
                </a:cubicBezTo>
                <a:cubicBezTo>
                  <a:pt x="15" y="153"/>
                  <a:pt x="13" y="154"/>
                  <a:pt x="14" y="152"/>
                </a:cubicBezTo>
                <a:cubicBezTo>
                  <a:pt x="14" y="151"/>
                  <a:pt x="15" y="151"/>
                  <a:pt x="15" y="150"/>
                </a:cubicBezTo>
                <a:cubicBezTo>
                  <a:pt x="14" y="149"/>
                  <a:pt x="14" y="149"/>
                  <a:pt x="13" y="149"/>
                </a:cubicBezTo>
                <a:cubicBezTo>
                  <a:pt x="12" y="149"/>
                  <a:pt x="12" y="149"/>
                  <a:pt x="12" y="150"/>
                </a:cubicBezTo>
                <a:cubicBezTo>
                  <a:pt x="12" y="151"/>
                  <a:pt x="13" y="151"/>
                  <a:pt x="12" y="151"/>
                </a:cubicBezTo>
                <a:cubicBezTo>
                  <a:pt x="11" y="151"/>
                  <a:pt x="11" y="152"/>
                  <a:pt x="10" y="152"/>
                </a:cubicBezTo>
                <a:cubicBezTo>
                  <a:pt x="8" y="152"/>
                  <a:pt x="9" y="150"/>
                  <a:pt x="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4" name="MH_Other_3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268692" y="2984210"/>
            <a:ext cx="522288" cy="812800"/>
          </a:xfrm>
          <a:custGeom>
            <a:avLst/>
            <a:gdLst>
              <a:gd name="T0" fmla="*/ 45 w 137"/>
              <a:gd name="T1" fmla="*/ 91 h 215"/>
              <a:gd name="T2" fmla="*/ 54 w 137"/>
              <a:gd name="T3" fmla="*/ 198 h 215"/>
              <a:gd name="T4" fmla="*/ 90 w 137"/>
              <a:gd name="T5" fmla="*/ 12 h 215"/>
              <a:gd name="T6" fmla="*/ 99 w 137"/>
              <a:gd name="T7" fmla="*/ 15 h 215"/>
              <a:gd name="T8" fmla="*/ 14 w 137"/>
              <a:gd name="T9" fmla="*/ 174 h 215"/>
              <a:gd name="T10" fmla="*/ 16 w 137"/>
              <a:gd name="T11" fmla="*/ 162 h 215"/>
              <a:gd name="T12" fmla="*/ 41 w 137"/>
              <a:gd name="T13" fmla="*/ 118 h 215"/>
              <a:gd name="T14" fmla="*/ 33 w 137"/>
              <a:gd name="T15" fmla="*/ 71 h 215"/>
              <a:gd name="T16" fmla="*/ 14 w 137"/>
              <a:gd name="T17" fmla="*/ 174 h 215"/>
              <a:gd name="T18" fmla="*/ 74 w 137"/>
              <a:gd name="T19" fmla="*/ 14 h 215"/>
              <a:gd name="T20" fmla="*/ 104 w 137"/>
              <a:gd name="T21" fmla="*/ 98 h 215"/>
              <a:gd name="T22" fmla="*/ 37 w 137"/>
              <a:gd name="T23" fmla="*/ 205 h 215"/>
              <a:gd name="T24" fmla="*/ 12 w 137"/>
              <a:gd name="T25" fmla="*/ 171 h 215"/>
              <a:gd name="T26" fmla="*/ 29 w 137"/>
              <a:gd name="T27" fmla="*/ 62 h 215"/>
              <a:gd name="T28" fmla="*/ 46 w 137"/>
              <a:gd name="T29" fmla="*/ 96 h 215"/>
              <a:gd name="T30" fmla="*/ 33 w 137"/>
              <a:gd name="T31" fmla="*/ 204 h 215"/>
              <a:gd name="T32" fmla="*/ 80 w 137"/>
              <a:gd name="T33" fmla="*/ 58 h 215"/>
              <a:gd name="T34" fmla="*/ 85 w 137"/>
              <a:gd name="T35" fmla="*/ 192 h 215"/>
              <a:gd name="T36" fmla="*/ 64 w 137"/>
              <a:gd name="T37" fmla="*/ 126 h 215"/>
              <a:gd name="T38" fmla="*/ 82 w 137"/>
              <a:gd name="T39" fmla="*/ 69 h 215"/>
              <a:gd name="T40" fmla="*/ 46 w 137"/>
              <a:gd name="T41" fmla="*/ 93 h 215"/>
              <a:gd name="T42" fmla="*/ 16 w 137"/>
              <a:gd name="T43" fmla="*/ 196 h 215"/>
              <a:gd name="T44" fmla="*/ 61 w 137"/>
              <a:gd name="T45" fmla="*/ 125 h 215"/>
              <a:gd name="T46" fmla="*/ 117 w 137"/>
              <a:gd name="T47" fmla="*/ 98 h 215"/>
              <a:gd name="T48" fmla="*/ 114 w 137"/>
              <a:gd name="T49" fmla="*/ 40 h 215"/>
              <a:gd name="T50" fmla="*/ 53 w 137"/>
              <a:gd name="T51" fmla="*/ 194 h 215"/>
              <a:gd name="T52" fmla="*/ 79 w 137"/>
              <a:gd name="T53" fmla="*/ 15 h 215"/>
              <a:gd name="T54" fmla="*/ 31 w 137"/>
              <a:gd name="T55" fmla="*/ 66 h 215"/>
              <a:gd name="T56" fmla="*/ 26 w 137"/>
              <a:gd name="T57" fmla="*/ 54 h 215"/>
              <a:gd name="T58" fmla="*/ 44 w 137"/>
              <a:gd name="T59" fmla="*/ 206 h 215"/>
              <a:gd name="T60" fmla="*/ 72 w 137"/>
              <a:gd name="T61" fmla="*/ 134 h 215"/>
              <a:gd name="T62" fmla="*/ 23 w 137"/>
              <a:gd name="T63" fmla="*/ 186 h 215"/>
              <a:gd name="T64" fmla="*/ 39 w 137"/>
              <a:gd name="T65" fmla="*/ 192 h 215"/>
              <a:gd name="T66" fmla="*/ 89 w 137"/>
              <a:gd name="T67" fmla="*/ 190 h 215"/>
              <a:gd name="T68" fmla="*/ 77 w 137"/>
              <a:gd name="T69" fmla="*/ 194 h 215"/>
              <a:gd name="T70" fmla="*/ 36 w 137"/>
              <a:gd name="T71" fmla="*/ 64 h 215"/>
              <a:gd name="T72" fmla="*/ 31 w 137"/>
              <a:gd name="T73" fmla="*/ 70 h 215"/>
              <a:gd name="T74" fmla="*/ 110 w 137"/>
              <a:gd name="T75" fmla="*/ 119 h 215"/>
              <a:gd name="T76" fmla="*/ 109 w 137"/>
              <a:gd name="T77" fmla="*/ 108 h 215"/>
              <a:gd name="T78" fmla="*/ 85 w 137"/>
              <a:gd name="T79" fmla="*/ 92 h 215"/>
              <a:gd name="T80" fmla="*/ 106 w 137"/>
              <a:gd name="T81" fmla="*/ 41 h 215"/>
              <a:gd name="T82" fmla="*/ 95 w 137"/>
              <a:gd name="T83" fmla="*/ 32 h 215"/>
              <a:gd name="T84" fmla="*/ 91 w 137"/>
              <a:gd name="T85" fmla="*/ 32 h 215"/>
              <a:gd name="T86" fmla="*/ 94 w 137"/>
              <a:gd name="T87" fmla="*/ 11 h 215"/>
              <a:gd name="T88" fmla="*/ 81 w 137"/>
              <a:gd name="T89" fmla="*/ 16 h 215"/>
              <a:gd name="T90" fmla="*/ 57 w 137"/>
              <a:gd name="T91" fmla="*/ 31 h 215"/>
              <a:gd name="T92" fmla="*/ 45 w 137"/>
              <a:gd name="T93" fmla="*/ 33 h 215"/>
              <a:gd name="T94" fmla="*/ 88 w 137"/>
              <a:gd name="T95" fmla="*/ 59 h 215"/>
              <a:gd name="T96" fmla="*/ 32 w 137"/>
              <a:gd name="T97" fmla="*/ 158 h 215"/>
              <a:gd name="T98" fmla="*/ 125 w 137"/>
              <a:gd name="T99" fmla="*/ 113 h 215"/>
              <a:gd name="T100" fmla="*/ 122 w 137"/>
              <a:gd name="T101" fmla="*/ 125 h 215"/>
              <a:gd name="T102" fmla="*/ 111 w 137"/>
              <a:gd name="T103" fmla="*/ 146 h 215"/>
              <a:gd name="T104" fmla="*/ 119 w 137"/>
              <a:gd name="T105" fmla="*/ 121 h 215"/>
              <a:gd name="T106" fmla="*/ 34 w 137"/>
              <a:gd name="T107" fmla="*/ 17 h 215"/>
              <a:gd name="T108" fmla="*/ 106 w 137"/>
              <a:gd name="T109" fmla="*/ 84 h 215"/>
              <a:gd name="T110" fmla="*/ 125 w 137"/>
              <a:gd name="T111" fmla="*/ 168 h 215"/>
              <a:gd name="T112" fmla="*/ 22 w 137"/>
              <a:gd name="T113" fmla="*/ 210 h 215"/>
              <a:gd name="T114" fmla="*/ 7 w 137"/>
              <a:gd name="T115" fmla="*/ 203 h 215"/>
              <a:gd name="T116" fmla="*/ 8 w 137"/>
              <a:gd name="T117" fmla="*/ 161 h 215"/>
              <a:gd name="T118" fmla="*/ 57 w 137"/>
              <a:gd name="T119" fmla="*/ 129 h 215"/>
              <a:gd name="T120" fmla="*/ 50 w 137"/>
              <a:gd name="T121" fmla="*/ 82 h 215"/>
              <a:gd name="T122" fmla="*/ 29 w 137"/>
              <a:gd name="T123" fmla="*/ 91 h 215"/>
              <a:gd name="T124" fmla="*/ 22 w 137"/>
              <a:gd name="T125" fmla="*/ 6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215">
                <a:moveTo>
                  <a:pt x="123" y="111"/>
                </a:moveTo>
                <a:cubicBezTo>
                  <a:pt x="124" y="111"/>
                  <a:pt x="124" y="110"/>
                  <a:pt x="125" y="109"/>
                </a:cubicBezTo>
                <a:cubicBezTo>
                  <a:pt x="124" y="109"/>
                  <a:pt x="123" y="110"/>
                  <a:pt x="123" y="111"/>
                </a:cubicBezTo>
                <a:close/>
                <a:moveTo>
                  <a:pt x="79" y="11"/>
                </a:moveTo>
                <a:cubicBezTo>
                  <a:pt x="79" y="11"/>
                  <a:pt x="79" y="11"/>
                  <a:pt x="80" y="10"/>
                </a:cubicBezTo>
                <a:cubicBezTo>
                  <a:pt x="79" y="10"/>
                  <a:pt x="79" y="10"/>
                  <a:pt x="78" y="10"/>
                </a:cubicBezTo>
                <a:cubicBezTo>
                  <a:pt x="79" y="11"/>
                  <a:pt x="78" y="11"/>
                  <a:pt x="78" y="12"/>
                </a:cubicBezTo>
                <a:cubicBezTo>
                  <a:pt x="79" y="12"/>
                  <a:pt x="79" y="11"/>
                  <a:pt x="79" y="11"/>
                </a:cubicBezTo>
                <a:close/>
                <a:moveTo>
                  <a:pt x="45" y="91"/>
                </a:moveTo>
                <a:cubicBezTo>
                  <a:pt x="46" y="91"/>
                  <a:pt x="46" y="90"/>
                  <a:pt x="46" y="89"/>
                </a:cubicBezTo>
                <a:cubicBezTo>
                  <a:pt x="46" y="90"/>
                  <a:pt x="45" y="91"/>
                  <a:pt x="45" y="91"/>
                </a:cubicBezTo>
                <a:close/>
                <a:moveTo>
                  <a:pt x="66" y="122"/>
                </a:moveTo>
                <a:cubicBezTo>
                  <a:pt x="67" y="121"/>
                  <a:pt x="67" y="121"/>
                  <a:pt x="68" y="120"/>
                </a:cubicBezTo>
                <a:cubicBezTo>
                  <a:pt x="68" y="120"/>
                  <a:pt x="67" y="120"/>
                  <a:pt x="67" y="120"/>
                </a:cubicBezTo>
                <a:lnTo>
                  <a:pt x="66" y="122"/>
                </a:lnTo>
                <a:close/>
                <a:moveTo>
                  <a:pt x="71" y="24"/>
                </a:moveTo>
                <a:cubicBezTo>
                  <a:pt x="72" y="23"/>
                  <a:pt x="73" y="22"/>
                  <a:pt x="73" y="21"/>
                </a:cubicBezTo>
                <a:cubicBezTo>
                  <a:pt x="72" y="21"/>
                  <a:pt x="71" y="23"/>
                  <a:pt x="71" y="24"/>
                </a:cubicBezTo>
                <a:close/>
                <a:moveTo>
                  <a:pt x="37" y="71"/>
                </a:moveTo>
                <a:cubicBezTo>
                  <a:pt x="36" y="71"/>
                  <a:pt x="35" y="72"/>
                  <a:pt x="35" y="73"/>
                </a:cubicBezTo>
                <a:cubicBezTo>
                  <a:pt x="35" y="72"/>
                  <a:pt x="37" y="72"/>
                  <a:pt x="37" y="71"/>
                </a:cubicBezTo>
                <a:close/>
                <a:moveTo>
                  <a:pt x="54" y="198"/>
                </a:moveTo>
                <a:cubicBezTo>
                  <a:pt x="54" y="198"/>
                  <a:pt x="53" y="199"/>
                  <a:pt x="53" y="199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4" y="199"/>
                  <a:pt x="54" y="199"/>
                  <a:pt x="54" y="198"/>
                </a:cubicBezTo>
                <a:close/>
                <a:moveTo>
                  <a:pt x="90" y="12"/>
                </a:moveTo>
                <a:cubicBezTo>
                  <a:pt x="90" y="11"/>
                  <a:pt x="91" y="11"/>
                  <a:pt x="92" y="10"/>
                </a:cubicBezTo>
                <a:cubicBezTo>
                  <a:pt x="90" y="9"/>
                  <a:pt x="90" y="11"/>
                  <a:pt x="90" y="12"/>
                </a:cubicBezTo>
                <a:close/>
                <a:moveTo>
                  <a:pt x="109" y="95"/>
                </a:moveTo>
                <a:cubicBezTo>
                  <a:pt x="110" y="95"/>
                  <a:pt x="110" y="95"/>
                  <a:pt x="110" y="95"/>
                </a:cubicBezTo>
                <a:cubicBezTo>
                  <a:pt x="111" y="94"/>
                  <a:pt x="111" y="94"/>
                  <a:pt x="110" y="94"/>
                </a:cubicBezTo>
                <a:cubicBezTo>
                  <a:pt x="110" y="94"/>
                  <a:pt x="109" y="96"/>
                  <a:pt x="109" y="95"/>
                </a:cubicBezTo>
                <a:close/>
                <a:moveTo>
                  <a:pt x="95" y="13"/>
                </a:moveTo>
                <a:cubicBezTo>
                  <a:pt x="96" y="12"/>
                  <a:pt x="97" y="12"/>
                  <a:pt x="97" y="11"/>
                </a:cubicBezTo>
                <a:cubicBezTo>
                  <a:pt x="95" y="10"/>
                  <a:pt x="95" y="12"/>
                  <a:pt x="95" y="13"/>
                </a:cubicBezTo>
                <a:close/>
                <a:moveTo>
                  <a:pt x="99" y="15"/>
                </a:moveTo>
                <a:cubicBezTo>
                  <a:pt x="100" y="15"/>
                  <a:pt x="100" y="14"/>
                  <a:pt x="101" y="13"/>
                </a:cubicBezTo>
                <a:cubicBezTo>
                  <a:pt x="101" y="12"/>
                  <a:pt x="100" y="13"/>
                  <a:pt x="99" y="14"/>
                </a:cubicBezTo>
                <a:cubicBezTo>
                  <a:pt x="99" y="14"/>
                  <a:pt x="99" y="15"/>
                  <a:pt x="99" y="15"/>
                </a:cubicBezTo>
                <a:close/>
                <a:moveTo>
                  <a:pt x="5" y="172"/>
                </a:moveTo>
                <a:cubicBezTo>
                  <a:pt x="6" y="172"/>
                  <a:pt x="6" y="172"/>
                  <a:pt x="7" y="172"/>
                </a:cubicBezTo>
                <a:cubicBezTo>
                  <a:pt x="8" y="171"/>
                  <a:pt x="7" y="171"/>
                  <a:pt x="6" y="170"/>
                </a:cubicBezTo>
                <a:cubicBezTo>
                  <a:pt x="7" y="171"/>
                  <a:pt x="5" y="171"/>
                  <a:pt x="5" y="172"/>
                </a:cubicBezTo>
                <a:close/>
                <a:moveTo>
                  <a:pt x="14" y="174"/>
                </a:moveTo>
                <a:cubicBezTo>
                  <a:pt x="13" y="174"/>
                  <a:pt x="13" y="174"/>
                  <a:pt x="13" y="175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11" y="176"/>
                  <a:pt x="11" y="177"/>
                  <a:pt x="11" y="177"/>
                </a:cubicBezTo>
                <a:cubicBezTo>
                  <a:pt x="11" y="177"/>
                  <a:pt x="12" y="176"/>
                  <a:pt x="12" y="176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13" y="175"/>
                  <a:pt x="13" y="174"/>
                  <a:pt x="14" y="174"/>
                </a:cubicBezTo>
                <a:close/>
                <a:moveTo>
                  <a:pt x="58" y="120"/>
                </a:moveTo>
                <a:cubicBezTo>
                  <a:pt x="58" y="121"/>
                  <a:pt x="58" y="121"/>
                  <a:pt x="58" y="121"/>
                </a:cubicBezTo>
                <a:cubicBezTo>
                  <a:pt x="57" y="121"/>
                  <a:pt x="57" y="122"/>
                  <a:pt x="56" y="122"/>
                </a:cubicBezTo>
                <a:cubicBezTo>
                  <a:pt x="56" y="123"/>
                  <a:pt x="55" y="124"/>
                  <a:pt x="56" y="124"/>
                </a:cubicBezTo>
                <a:cubicBezTo>
                  <a:pt x="56" y="123"/>
                  <a:pt x="57" y="122"/>
                  <a:pt x="58" y="121"/>
                </a:cubicBezTo>
                <a:lnTo>
                  <a:pt x="58" y="120"/>
                </a:lnTo>
                <a:close/>
                <a:moveTo>
                  <a:pt x="32" y="152"/>
                </a:moveTo>
                <a:cubicBezTo>
                  <a:pt x="33" y="151"/>
                  <a:pt x="33" y="150"/>
                  <a:pt x="33" y="149"/>
                </a:cubicBezTo>
                <a:cubicBezTo>
                  <a:pt x="32" y="150"/>
                  <a:pt x="32" y="152"/>
                  <a:pt x="31" y="153"/>
                </a:cubicBezTo>
                <a:cubicBezTo>
                  <a:pt x="32" y="153"/>
                  <a:pt x="32" y="152"/>
                  <a:pt x="32" y="152"/>
                </a:cubicBezTo>
                <a:close/>
                <a:moveTo>
                  <a:pt x="16" y="162"/>
                </a:moveTo>
                <a:cubicBezTo>
                  <a:pt x="16" y="162"/>
                  <a:pt x="15" y="163"/>
                  <a:pt x="15" y="163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4" y="164"/>
                  <a:pt x="13" y="165"/>
                  <a:pt x="13" y="166"/>
                </a:cubicBezTo>
                <a:cubicBezTo>
                  <a:pt x="14" y="165"/>
                  <a:pt x="14" y="164"/>
                  <a:pt x="15" y="164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6" y="163"/>
                  <a:pt x="16" y="162"/>
                  <a:pt x="16" y="162"/>
                </a:cubicBezTo>
                <a:close/>
                <a:moveTo>
                  <a:pt x="46" y="107"/>
                </a:moveTo>
                <a:cubicBezTo>
                  <a:pt x="45" y="107"/>
                  <a:pt x="47" y="106"/>
                  <a:pt x="47" y="105"/>
                </a:cubicBezTo>
                <a:cubicBezTo>
                  <a:pt x="46" y="105"/>
                  <a:pt x="45" y="107"/>
                  <a:pt x="45" y="108"/>
                </a:cubicBezTo>
                <a:cubicBezTo>
                  <a:pt x="45" y="108"/>
                  <a:pt x="46" y="108"/>
                  <a:pt x="46" y="107"/>
                </a:cubicBezTo>
                <a:close/>
                <a:moveTo>
                  <a:pt x="41" y="118"/>
                </a:moveTo>
                <a:cubicBezTo>
                  <a:pt x="41" y="118"/>
                  <a:pt x="40" y="119"/>
                  <a:pt x="40" y="119"/>
                </a:cubicBezTo>
                <a:cubicBezTo>
                  <a:pt x="39" y="120"/>
                  <a:pt x="38" y="122"/>
                  <a:pt x="39" y="122"/>
                </a:cubicBezTo>
                <a:cubicBezTo>
                  <a:pt x="39" y="121"/>
                  <a:pt x="40" y="120"/>
                  <a:pt x="40" y="119"/>
                </a:cubicBezTo>
                <a:cubicBezTo>
                  <a:pt x="41" y="119"/>
                  <a:pt x="41" y="119"/>
                  <a:pt x="41" y="118"/>
                </a:cubicBezTo>
                <a:close/>
                <a:moveTo>
                  <a:pt x="46" y="115"/>
                </a:moveTo>
                <a:cubicBezTo>
                  <a:pt x="47" y="115"/>
                  <a:pt x="48" y="114"/>
                  <a:pt x="48" y="112"/>
                </a:cubicBezTo>
                <a:cubicBezTo>
                  <a:pt x="49" y="111"/>
                  <a:pt x="47" y="112"/>
                  <a:pt x="47" y="113"/>
                </a:cubicBezTo>
                <a:cubicBezTo>
                  <a:pt x="47" y="114"/>
                  <a:pt x="46" y="114"/>
                  <a:pt x="46" y="115"/>
                </a:cubicBezTo>
                <a:close/>
                <a:moveTo>
                  <a:pt x="33" y="73"/>
                </a:moveTo>
                <a:cubicBezTo>
                  <a:pt x="33" y="72"/>
                  <a:pt x="34" y="71"/>
                  <a:pt x="34" y="70"/>
                </a:cubicBezTo>
                <a:cubicBezTo>
                  <a:pt x="33" y="70"/>
                  <a:pt x="34" y="71"/>
                  <a:pt x="33" y="71"/>
                </a:cubicBezTo>
                <a:cubicBezTo>
                  <a:pt x="32" y="72"/>
                  <a:pt x="31" y="73"/>
                  <a:pt x="32" y="75"/>
                </a:cubicBezTo>
                <a:cubicBezTo>
                  <a:pt x="32" y="74"/>
                  <a:pt x="33" y="73"/>
                  <a:pt x="33" y="73"/>
                </a:cubicBezTo>
                <a:close/>
                <a:moveTo>
                  <a:pt x="64" y="63"/>
                </a:moveTo>
                <a:cubicBezTo>
                  <a:pt x="65" y="62"/>
                  <a:pt x="67" y="61"/>
                  <a:pt x="67" y="59"/>
                </a:cubicBezTo>
                <a:cubicBezTo>
                  <a:pt x="66" y="60"/>
                  <a:pt x="66" y="60"/>
                  <a:pt x="65" y="61"/>
                </a:cubicBezTo>
                <a:cubicBezTo>
                  <a:pt x="65" y="62"/>
                  <a:pt x="64" y="62"/>
                  <a:pt x="64" y="63"/>
                </a:cubicBezTo>
                <a:close/>
                <a:moveTo>
                  <a:pt x="54" y="198"/>
                </a:moveTo>
                <a:cubicBezTo>
                  <a:pt x="55" y="197"/>
                  <a:pt x="57" y="196"/>
                  <a:pt x="58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6" y="196"/>
                  <a:pt x="54" y="197"/>
                  <a:pt x="54" y="198"/>
                </a:cubicBezTo>
                <a:close/>
                <a:moveTo>
                  <a:pt x="14" y="174"/>
                </a:moveTo>
                <a:cubicBezTo>
                  <a:pt x="18" y="170"/>
                  <a:pt x="18" y="170"/>
                  <a:pt x="18" y="170"/>
                </a:cubicBezTo>
                <a:cubicBezTo>
                  <a:pt x="16" y="170"/>
                  <a:pt x="15" y="172"/>
                  <a:pt x="14" y="174"/>
                </a:cubicBezTo>
                <a:close/>
                <a:moveTo>
                  <a:pt x="60" y="66"/>
                </a:moveTo>
                <a:cubicBezTo>
                  <a:pt x="60" y="65"/>
                  <a:pt x="62" y="64"/>
                  <a:pt x="63" y="62"/>
                </a:cubicBezTo>
                <a:cubicBezTo>
                  <a:pt x="62" y="62"/>
                  <a:pt x="62" y="63"/>
                  <a:pt x="61" y="63"/>
                </a:cubicBezTo>
                <a:cubicBezTo>
                  <a:pt x="61" y="64"/>
                  <a:pt x="58" y="67"/>
                  <a:pt x="60" y="66"/>
                </a:cubicBezTo>
                <a:close/>
                <a:moveTo>
                  <a:pt x="74" y="14"/>
                </a:moveTo>
                <a:cubicBezTo>
                  <a:pt x="74" y="13"/>
                  <a:pt x="76" y="12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4" y="13"/>
                  <a:pt x="73" y="14"/>
                  <a:pt x="73" y="15"/>
                </a:cubicBezTo>
                <a:cubicBezTo>
                  <a:pt x="73" y="15"/>
                  <a:pt x="74" y="15"/>
                  <a:pt x="74" y="14"/>
                </a:cubicBezTo>
                <a:close/>
                <a:moveTo>
                  <a:pt x="69" y="126"/>
                </a:move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1" y="123"/>
                  <a:pt x="71" y="123"/>
                </a:cubicBezTo>
                <a:cubicBezTo>
                  <a:pt x="70" y="124"/>
                  <a:pt x="69" y="125"/>
                  <a:pt x="69" y="126"/>
                </a:cubicBezTo>
                <a:close/>
                <a:moveTo>
                  <a:pt x="25" y="191"/>
                </a:moveTo>
                <a:cubicBezTo>
                  <a:pt x="26" y="190"/>
                  <a:pt x="28" y="189"/>
                  <a:pt x="29" y="188"/>
                </a:cubicBezTo>
                <a:cubicBezTo>
                  <a:pt x="28" y="187"/>
                  <a:pt x="27" y="188"/>
                  <a:pt x="27" y="189"/>
                </a:cubicBezTo>
                <a:cubicBezTo>
                  <a:pt x="26" y="190"/>
                  <a:pt x="25" y="190"/>
                  <a:pt x="25" y="191"/>
                </a:cubicBezTo>
                <a:close/>
                <a:moveTo>
                  <a:pt x="105" y="98"/>
                </a:moveTo>
                <a:cubicBezTo>
                  <a:pt x="107" y="97"/>
                  <a:pt x="107" y="95"/>
                  <a:pt x="108" y="94"/>
                </a:cubicBezTo>
                <a:cubicBezTo>
                  <a:pt x="107" y="95"/>
                  <a:pt x="105" y="96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129" y="164"/>
                </a:moveTo>
                <a:cubicBezTo>
                  <a:pt x="129" y="161"/>
                  <a:pt x="130" y="158"/>
                  <a:pt x="130" y="155"/>
                </a:cubicBezTo>
                <a:cubicBezTo>
                  <a:pt x="129" y="158"/>
                  <a:pt x="129" y="162"/>
                  <a:pt x="128" y="165"/>
                </a:cubicBezTo>
                <a:cubicBezTo>
                  <a:pt x="129" y="165"/>
                  <a:pt x="129" y="164"/>
                  <a:pt x="129" y="164"/>
                </a:cubicBezTo>
                <a:close/>
                <a:moveTo>
                  <a:pt x="54" y="22"/>
                </a:moveTo>
                <a:cubicBezTo>
                  <a:pt x="55" y="20"/>
                  <a:pt x="57" y="18"/>
                  <a:pt x="58" y="16"/>
                </a:cubicBezTo>
                <a:cubicBezTo>
                  <a:pt x="57" y="17"/>
                  <a:pt x="56" y="17"/>
                  <a:pt x="56" y="17"/>
                </a:cubicBezTo>
                <a:cubicBezTo>
                  <a:pt x="55" y="19"/>
                  <a:pt x="54" y="21"/>
                  <a:pt x="54" y="22"/>
                </a:cubicBezTo>
                <a:close/>
                <a:moveTo>
                  <a:pt x="43" y="200"/>
                </a:moveTo>
                <a:cubicBezTo>
                  <a:pt x="41" y="202"/>
                  <a:pt x="39" y="203"/>
                  <a:pt x="37" y="205"/>
                </a:cubicBezTo>
                <a:cubicBezTo>
                  <a:pt x="38" y="205"/>
                  <a:pt x="38" y="206"/>
                  <a:pt x="39" y="205"/>
                </a:cubicBezTo>
                <a:cubicBezTo>
                  <a:pt x="40" y="203"/>
                  <a:pt x="42" y="202"/>
                  <a:pt x="43" y="200"/>
                </a:cubicBezTo>
                <a:close/>
                <a:moveTo>
                  <a:pt x="21" y="161"/>
                </a:moveTo>
                <a:cubicBezTo>
                  <a:pt x="20" y="161"/>
                  <a:pt x="20" y="161"/>
                  <a:pt x="20" y="161"/>
                </a:cubicBezTo>
                <a:cubicBezTo>
                  <a:pt x="19" y="162"/>
                  <a:pt x="19" y="162"/>
                  <a:pt x="19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7" y="164"/>
                  <a:pt x="16" y="165"/>
                  <a:pt x="15" y="167"/>
                </a:cubicBezTo>
                <a:cubicBezTo>
                  <a:pt x="15" y="167"/>
                  <a:pt x="15" y="167"/>
                  <a:pt x="15" y="168"/>
                </a:cubicBezTo>
                <a:cubicBezTo>
                  <a:pt x="14" y="168"/>
                  <a:pt x="14" y="168"/>
                  <a:pt x="13" y="169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70"/>
                  <a:pt x="12" y="170"/>
                  <a:pt x="12" y="171"/>
                </a:cubicBezTo>
                <a:cubicBezTo>
                  <a:pt x="13" y="171"/>
                  <a:pt x="13" y="170"/>
                  <a:pt x="13" y="170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169"/>
                  <a:pt x="14" y="168"/>
                  <a:pt x="15" y="168"/>
                </a:cubicBezTo>
                <a:cubicBezTo>
                  <a:pt x="16" y="166"/>
                  <a:pt x="18" y="165"/>
                  <a:pt x="18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0" y="163"/>
                  <a:pt x="20" y="162"/>
                  <a:pt x="20" y="161"/>
                </a:cubicBezTo>
                <a:lnTo>
                  <a:pt x="21" y="161"/>
                </a:lnTo>
                <a:close/>
                <a:moveTo>
                  <a:pt x="29" y="62"/>
                </a:moveTo>
                <a:cubicBezTo>
                  <a:pt x="30" y="60"/>
                  <a:pt x="31" y="58"/>
                  <a:pt x="33" y="55"/>
                </a:cubicBezTo>
                <a:cubicBezTo>
                  <a:pt x="31" y="56"/>
                  <a:pt x="31" y="57"/>
                  <a:pt x="30" y="58"/>
                </a:cubicBezTo>
                <a:cubicBezTo>
                  <a:pt x="29" y="59"/>
                  <a:pt x="28" y="61"/>
                  <a:pt x="29" y="62"/>
                </a:cubicBezTo>
                <a:close/>
                <a:moveTo>
                  <a:pt x="27" y="56"/>
                </a:moveTo>
                <a:cubicBezTo>
                  <a:pt x="29" y="54"/>
                  <a:pt x="30" y="51"/>
                  <a:pt x="32" y="48"/>
                </a:cubicBezTo>
                <a:cubicBezTo>
                  <a:pt x="30" y="51"/>
                  <a:pt x="28" y="53"/>
                  <a:pt x="26" y="56"/>
                </a:cubicBezTo>
                <a:cubicBezTo>
                  <a:pt x="26" y="56"/>
                  <a:pt x="26" y="57"/>
                  <a:pt x="27" y="56"/>
                </a:cubicBezTo>
                <a:close/>
                <a:moveTo>
                  <a:pt x="116" y="112"/>
                </a:moveTo>
                <a:cubicBezTo>
                  <a:pt x="119" y="110"/>
                  <a:pt x="121" y="107"/>
                  <a:pt x="123" y="106"/>
                </a:cubicBezTo>
                <a:cubicBezTo>
                  <a:pt x="124" y="105"/>
                  <a:pt x="122" y="105"/>
                  <a:pt x="122" y="106"/>
                </a:cubicBezTo>
                <a:cubicBezTo>
                  <a:pt x="120" y="108"/>
                  <a:pt x="118" y="109"/>
                  <a:pt x="117" y="111"/>
                </a:cubicBezTo>
                <a:cubicBezTo>
                  <a:pt x="116" y="111"/>
                  <a:pt x="116" y="112"/>
                  <a:pt x="116" y="112"/>
                </a:cubicBezTo>
                <a:close/>
                <a:moveTo>
                  <a:pt x="38" y="107"/>
                </a:moveTo>
                <a:cubicBezTo>
                  <a:pt x="41" y="104"/>
                  <a:pt x="44" y="100"/>
                  <a:pt x="46" y="96"/>
                </a:cubicBezTo>
                <a:cubicBezTo>
                  <a:pt x="44" y="100"/>
                  <a:pt x="41" y="103"/>
                  <a:pt x="38" y="107"/>
                </a:cubicBezTo>
                <a:close/>
                <a:moveTo>
                  <a:pt x="24" y="45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0"/>
                  <a:pt x="29" y="39"/>
                  <a:pt x="29" y="38"/>
                </a:cubicBezTo>
                <a:cubicBezTo>
                  <a:pt x="27" y="40"/>
                  <a:pt x="24" y="43"/>
                  <a:pt x="23" y="46"/>
                </a:cubicBezTo>
                <a:cubicBezTo>
                  <a:pt x="24" y="47"/>
                  <a:pt x="24" y="46"/>
                  <a:pt x="24" y="45"/>
                </a:cubicBezTo>
                <a:close/>
                <a:moveTo>
                  <a:pt x="33" y="204"/>
                </a:moveTo>
                <a:cubicBezTo>
                  <a:pt x="34" y="204"/>
                  <a:pt x="34" y="204"/>
                  <a:pt x="34" y="204"/>
                </a:cubicBezTo>
                <a:cubicBezTo>
                  <a:pt x="36" y="202"/>
                  <a:pt x="37" y="201"/>
                  <a:pt x="39" y="198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2"/>
                  <a:pt x="32" y="204"/>
                  <a:pt x="33" y="204"/>
                </a:cubicBezTo>
                <a:close/>
                <a:moveTo>
                  <a:pt x="39" y="111"/>
                </a:moveTo>
                <a:cubicBezTo>
                  <a:pt x="42" y="107"/>
                  <a:pt x="44" y="104"/>
                  <a:pt x="47" y="100"/>
                </a:cubicBezTo>
                <a:cubicBezTo>
                  <a:pt x="44" y="103"/>
                  <a:pt x="42" y="106"/>
                  <a:pt x="40" y="109"/>
                </a:cubicBezTo>
                <a:cubicBezTo>
                  <a:pt x="39" y="109"/>
                  <a:pt x="39" y="110"/>
                  <a:pt x="39" y="111"/>
                </a:cubicBezTo>
                <a:close/>
                <a:moveTo>
                  <a:pt x="80" y="58"/>
                </a:moveTo>
                <a:cubicBezTo>
                  <a:pt x="81" y="59"/>
                  <a:pt x="81" y="59"/>
                  <a:pt x="81" y="59"/>
                </a:cubicBezTo>
                <a:cubicBezTo>
                  <a:pt x="83" y="60"/>
                  <a:pt x="83" y="61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5" y="60"/>
                  <a:pt x="84" y="59"/>
                  <a:pt x="83" y="59"/>
                </a:cubicBezTo>
                <a:cubicBezTo>
                  <a:pt x="82" y="58"/>
                  <a:pt x="80" y="57"/>
                  <a:pt x="78" y="58"/>
                </a:cubicBezTo>
                <a:cubicBezTo>
                  <a:pt x="79" y="58"/>
                  <a:pt x="80" y="58"/>
                  <a:pt x="80" y="58"/>
                </a:cubicBezTo>
                <a:close/>
                <a:moveTo>
                  <a:pt x="66" y="203"/>
                </a:moveTo>
                <a:cubicBezTo>
                  <a:pt x="74" y="194"/>
                  <a:pt x="74" y="194"/>
                  <a:pt x="74" y="194"/>
                </a:cubicBezTo>
                <a:cubicBezTo>
                  <a:pt x="74" y="194"/>
                  <a:pt x="73" y="194"/>
                  <a:pt x="73" y="195"/>
                </a:cubicBezTo>
                <a:lnTo>
                  <a:pt x="66" y="203"/>
                </a:lnTo>
                <a:close/>
                <a:moveTo>
                  <a:pt x="57" y="201"/>
                </a:moveTo>
                <a:cubicBezTo>
                  <a:pt x="63" y="196"/>
                  <a:pt x="63" y="196"/>
                  <a:pt x="63" y="196"/>
                </a:cubicBezTo>
                <a:cubicBezTo>
                  <a:pt x="64" y="196"/>
                  <a:pt x="64" y="195"/>
                  <a:pt x="65" y="195"/>
                </a:cubicBezTo>
                <a:cubicBezTo>
                  <a:pt x="63" y="195"/>
                  <a:pt x="62" y="195"/>
                  <a:pt x="61" y="196"/>
                </a:cubicBezTo>
                <a:lnTo>
                  <a:pt x="57" y="201"/>
                </a:lnTo>
                <a:close/>
                <a:moveTo>
                  <a:pt x="77" y="200"/>
                </a:moveTo>
                <a:cubicBezTo>
                  <a:pt x="80" y="197"/>
                  <a:pt x="82" y="195"/>
                  <a:pt x="85" y="192"/>
                </a:cubicBezTo>
                <a:cubicBezTo>
                  <a:pt x="84" y="192"/>
                  <a:pt x="83" y="193"/>
                  <a:pt x="82" y="193"/>
                </a:cubicBezTo>
                <a:cubicBezTo>
                  <a:pt x="81" y="195"/>
                  <a:pt x="79" y="197"/>
                  <a:pt x="77" y="199"/>
                </a:cubicBezTo>
                <a:cubicBezTo>
                  <a:pt x="78" y="199"/>
                  <a:pt x="77" y="200"/>
                  <a:pt x="77" y="200"/>
                </a:cubicBezTo>
                <a:close/>
                <a:moveTo>
                  <a:pt x="69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70" y="66"/>
                  <a:pt x="71" y="64"/>
                  <a:pt x="73" y="61"/>
                </a:cubicBezTo>
                <a:cubicBezTo>
                  <a:pt x="70" y="63"/>
                  <a:pt x="69" y="65"/>
                  <a:pt x="67" y="67"/>
                </a:cubicBezTo>
                <a:cubicBezTo>
                  <a:pt x="67" y="68"/>
                  <a:pt x="68" y="68"/>
                  <a:pt x="69" y="68"/>
                </a:cubicBezTo>
                <a:close/>
                <a:moveTo>
                  <a:pt x="65" y="127"/>
                </a:moveTo>
                <a:cubicBezTo>
                  <a:pt x="67" y="125"/>
                  <a:pt x="68" y="124"/>
                  <a:pt x="70" y="121"/>
                </a:cubicBezTo>
                <a:cubicBezTo>
                  <a:pt x="67" y="123"/>
                  <a:pt x="66" y="124"/>
                  <a:pt x="64" y="126"/>
                </a:cubicBezTo>
                <a:lnTo>
                  <a:pt x="65" y="127"/>
                </a:lnTo>
                <a:close/>
                <a:moveTo>
                  <a:pt x="64" y="67"/>
                </a:moveTo>
                <a:cubicBezTo>
                  <a:pt x="66" y="65"/>
                  <a:pt x="67" y="62"/>
                  <a:pt x="69" y="60"/>
                </a:cubicBezTo>
                <a:cubicBezTo>
                  <a:pt x="67" y="62"/>
                  <a:pt x="65" y="64"/>
                  <a:pt x="63" y="67"/>
                </a:cubicBezTo>
                <a:cubicBezTo>
                  <a:pt x="63" y="67"/>
                  <a:pt x="64" y="67"/>
                  <a:pt x="64" y="67"/>
                </a:cubicBezTo>
                <a:close/>
                <a:moveTo>
                  <a:pt x="101" y="23"/>
                </a:move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6" y="16"/>
                  <a:pt x="105" y="16"/>
                </a:cubicBezTo>
                <a:cubicBezTo>
                  <a:pt x="104" y="19"/>
                  <a:pt x="102" y="20"/>
                  <a:pt x="101" y="23"/>
                </a:cubicBezTo>
                <a:close/>
                <a:moveTo>
                  <a:pt x="78" y="72"/>
                </a:moveTo>
                <a:cubicBezTo>
                  <a:pt x="79" y="71"/>
                  <a:pt x="81" y="70"/>
                  <a:pt x="82" y="69"/>
                </a:cubicBezTo>
                <a:cubicBezTo>
                  <a:pt x="82" y="68"/>
                  <a:pt x="83" y="66"/>
                  <a:pt x="83" y="65"/>
                </a:cubicBezTo>
                <a:cubicBezTo>
                  <a:pt x="83" y="64"/>
                  <a:pt x="83" y="63"/>
                  <a:pt x="82" y="63"/>
                </a:cubicBezTo>
                <a:cubicBezTo>
                  <a:pt x="82" y="64"/>
                  <a:pt x="83" y="64"/>
                  <a:pt x="83" y="65"/>
                </a:cubicBezTo>
                <a:cubicBezTo>
                  <a:pt x="81" y="68"/>
                  <a:pt x="80" y="70"/>
                  <a:pt x="78" y="72"/>
                </a:cubicBezTo>
                <a:close/>
                <a:moveTo>
                  <a:pt x="38" y="117"/>
                </a:moveTo>
                <a:cubicBezTo>
                  <a:pt x="41" y="115"/>
                  <a:pt x="43" y="112"/>
                  <a:pt x="45" y="108"/>
                </a:cubicBezTo>
                <a:cubicBezTo>
                  <a:pt x="45" y="108"/>
                  <a:pt x="44" y="108"/>
                  <a:pt x="44" y="108"/>
                </a:cubicBezTo>
                <a:cubicBezTo>
                  <a:pt x="42" y="111"/>
                  <a:pt x="39" y="114"/>
                  <a:pt x="38" y="117"/>
                </a:cubicBezTo>
                <a:close/>
                <a:moveTo>
                  <a:pt x="39" y="102"/>
                </a:moveTo>
                <a:cubicBezTo>
                  <a:pt x="39" y="102"/>
                  <a:pt x="40" y="102"/>
                  <a:pt x="40" y="102"/>
                </a:cubicBezTo>
                <a:cubicBezTo>
                  <a:pt x="42" y="99"/>
                  <a:pt x="44" y="96"/>
                  <a:pt x="46" y="93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39" y="101"/>
                  <a:pt x="38" y="102"/>
                  <a:pt x="38" y="104"/>
                </a:cubicBezTo>
                <a:cubicBezTo>
                  <a:pt x="39" y="104"/>
                  <a:pt x="39" y="103"/>
                  <a:pt x="39" y="102"/>
                </a:cubicBezTo>
                <a:close/>
                <a:moveTo>
                  <a:pt x="111" y="111"/>
                </a:moveTo>
                <a:cubicBezTo>
                  <a:pt x="114" y="108"/>
                  <a:pt x="118" y="106"/>
                  <a:pt x="121" y="103"/>
                </a:cubicBezTo>
                <a:cubicBezTo>
                  <a:pt x="121" y="103"/>
                  <a:pt x="121" y="101"/>
                  <a:pt x="120" y="102"/>
                </a:cubicBezTo>
                <a:cubicBezTo>
                  <a:pt x="117" y="105"/>
                  <a:pt x="114" y="108"/>
                  <a:pt x="111" y="111"/>
                </a:cubicBezTo>
                <a:close/>
                <a:moveTo>
                  <a:pt x="16" y="197"/>
                </a:moveTo>
                <a:cubicBezTo>
                  <a:pt x="26" y="188"/>
                  <a:pt x="26" y="188"/>
                  <a:pt x="26" y="188"/>
                </a:cubicBezTo>
                <a:cubicBezTo>
                  <a:pt x="27" y="187"/>
                  <a:pt x="26" y="187"/>
                  <a:pt x="25" y="18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5" y="196"/>
                  <a:pt x="16" y="198"/>
                  <a:pt x="16" y="197"/>
                </a:cubicBezTo>
                <a:close/>
                <a:moveTo>
                  <a:pt x="49" y="207"/>
                </a:moveTo>
                <a:cubicBezTo>
                  <a:pt x="50" y="207"/>
                  <a:pt x="50" y="206"/>
                  <a:pt x="50" y="206"/>
                </a:cubicBezTo>
                <a:cubicBezTo>
                  <a:pt x="52" y="204"/>
                  <a:pt x="55" y="201"/>
                  <a:pt x="57" y="199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7" y="207"/>
                  <a:pt x="49" y="206"/>
                  <a:pt x="49" y="207"/>
                </a:cubicBezTo>
                <a:close/>
                <a:moveTo>
                  <a:pt x="10" y="185"/>
                </a:moveTo>
                <a:cubicBezTo>
                  <a:pt x="13" y="181"/>
                  <a:pt x="16" y="177"/>
                  <a:pt x="19" y="174"/>
                </a:cubicBezTo>
                <a:cubicBezTo>
                  <a:pt x="16" y="177"/>
                  <a:pt x="12" y="181"/>
                  <a:pt x="9" y="186"/>
                </a:cubicBezTo>
                <a:cubicBezTo>
                  <a:pt x="10" y="186"/>
                  <a:pt x="10" y="185"/>
                  <a:pt x="10" y="185"/>
                </a:cubicBezTo>
                <a:close/>
                <a:moveTo>
                  <a:pt x="61" y="125"/>
                </a:moveTo>
                <a:cubicBezTo>
                  <a:pt x="61" y="125"/>
                  <a:pt x="61" y="124"/>
                  <a:pt x="61" y="124"/>
                </a:cubicBezTo>
                <a:cubicBezTo>
                  <a:pt x="63" y="123"/>
                  <a:pt x="64" y="121"/>
                  <a:pt x="65" y="119"/>
                </a:cubicBezTo>
                <a:cubicBezTo>
                  <a:pt x="63" y="120"/>
                  <a:pt x="61" y="122"/>
                  <a:pt x="59" y="125"/>
                </a:cubicBezTo>
                <a:lnTo>
                  <a:pt x="61" y="125"/>
                </a:lnTo>
                <a:close/>
                <a:moveTo>
                  <a:pt x="36" y="198"/>
                </a:moveTo>
                <a:cubicBezTo>
                  <a:pt x="39" y="196"/>
                  <a:pt x="42" y="194"/>
                  <a:pt x="44" y="193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0" y="194"/>
                  <a:pt x="38" y="196"/>
                  <a:pt x="36" y="198"/>
                </a:cubicBezTo>
                <a:close/>
                <a:moveTo>
                  <a:pt x="110" y="106"/>
                </a:moveTo>
                <a:cubicBezTo>
                  <a:pt x="113" y="104"/>
                  <a:pt x="115" y="102"/>
                  <a:pt x="117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5" y="100"/>
                  <a:pt x="111" y="104"/>
                  <a:pt x="110" y="106"/>
                </a:cubicBezTo>
                <a:close/>
                <a:moveTo>
                  <a:pt x="64" y="22"/>
                </a:moveTo>
                <a:cubicBezTo>
                  <a:pt x="66" y="19"/>
                  <a:pt x="69" y="15"/>
                  <a:pt x="72" y="12"/>
                </a:cubicBezTo>
                <a:cubicBezTo>
                  <a:pt x="70" y="12"/>
                  <a:pt x="69" y="12"/>
                  <a:pt x="68" y="14"/>
                </a:cubicBezTo>
                <a:cubicBezTo>
                  <a:pt x="67" y="16"/>
                  <a:pt x="66" y="19"/>
                  <a:pt x="64" y="21"/>
                </a:cubicBezTo>
                <a:cubicBezTo>
                  <a:pt x="64" y="21"/>
                  <a:pt x="64" y="22"/>
                  <a:pt x="64" y="22"/>
                </a:cubicBezTo>
                <a:close/>
                <a:moveTo>
                  <a:pt x="114" y="40"/>
                </a:moveTo>
                <a:cubicBezTo>
                  <a:pt x="114" y="39"/>
                  <a:pt x="116" y="38"/>
                  <a:pt x="117" y="38"/>
                </a:cubicBezTo>
                <a:cubicBezTo>
                  <a:pt x="118" y="37"/>
                  <a:pt x="117" y="35"/>
                  <a:pt x="117" y="34"/>
                </a:cubicBezTo>
                <a:cubicBezTo>
                  <a:pt x="115" y="36"/>
                  <a:pt x="114" y="38"/>
                  <a:pt x="113" y="40"/>
                </a:cubicBezTo>
                <a:cubicBezTo>
                  <a:pt x="113" y="41"/>
                  <a:pt x="113" y="41"/>
                  <a:pt x="114" y="40"/>
                </a:cubicBezTo>
                <a:close/>
                <a:moveTo>
                  <a:pt x="45" y="124"/>
                </a:moveTo>
                <a:cubicBezTo>
                  <a:pt x="48" y="122"/>
                  <a:pt x="50" y="119"/>
                  <a:pt x="53" y="116"/>
                </a:cubicBezTo>
                <a:cubicBezTo>
                  <a:pt x="52" y="116"/>
                  <a:pt x="51" y="116"/>
                  <a:pt x="51" y="117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4"/>
                  <a:pt x="44" y="124"/>
                  <a:pt x="45" y="124"/>
                </a:cubicBezTo>
                <a:close/>
                <a:moveTo>
                  <a:pt x="12" y="187"/>
                </a:moveTo>
                <a:cubicBezTo>
                  <a:pt x="19" y="182"/>
                  <a:pt x="19" y="182"/>
                  <a:pt x="19" y="182"/>
                </a:cubicBezTo>
                <a:cubicBezTo>
                  <a:pt x="20" y="182"/>
                  <a:pt x="18" y="180"/>
                  <a:pt x="19" y="179"/>
                </a:cubicBezTo>
                <a:cubicBezTo>
                  <a:pt x="16" y="182"/>
                  <a:pt x="14" y="184"/>
                  <a:pt x="12" y="187"/>
                </a:cubicBezTo>
                <a:close/>
                <a:moveTo>
                  <a:pt x="49" y="197"/>
                </a:moveTo>
                <a:cubicBezTo>
                  <a:pt x="53" y="194"/>
                  <a:pt x="53" y="194"/>
                  <a:pt x="53" y="194"/>
                </a:cubicBezTo>
                <a:cubicBezTo>
                  <a:pt x="50" y="194"/>
                  <a:pt x="48" y="194"/>
                  <a:pt x="45" y="193"/>
                </a:cubicBezTo>
                <a:cubicBezTo>
                  <a:pt x="46" y="193"/>
                  <a:pt x="46" y="194"/>
                  <a:pt x="45" y="195"/>
                </a:cubicBezTo>
                <a:cubicBezTo>
                  <a:pt x="44" y="196"/>
                  <a:pt x="43" y="197"/>
                  <a:pt x="42" y="198"/>
                </a:cubicBezTo>
                <a:cubicBezTo>
                  <a:pt x="44" y="197"/>
                  <a:pt x="46" y="195"/>
                  <a:pt x="48" y="194"/>
                </a:cubicBezTo>
                <a:cubicBezTo>
                  <a:pt x="49" y="194"/>
                  <a:pt x="50" y="195"/>
                  <a:pt x="49" y="196"/>
                </a:cubicBezTo>
                <a:cubicBezTo>
                  <a:pt x="49" y="196"/>
                  <a:pt x="49" y="197"/>
                  <a:pt x="49" y="197"/>
                </a:cubicBezTo>
                <a:close/>
                <a:moveTo>
                  <a:pt x="58" y="23"/>
                </a:moveTo>
                <a:cubicBezTo>
                  <a:pt x="61" y="19"/>
                  <a:pt x="63" y="16"/>
                  <a:pt x="66" y="13"/>
                </a:cubicBezTo>
                <a:cubicBezTo>
                  <a:pt x="64" y="14"/>
                  <a:pt x="62" y="14"/>
                  <a:pt x="61" y="15"/>
                </a:cubicBezTo>
                <a:cubicBezTo>
                  <a:pt x="60" y="18"/>
                  <a:pt x="59" y="20"/>
                  <a:pt x="58" y="23"/>
                </a:cubicBezTo>
                <a:close/>
                <a:moveTo>
                  <a:pt x="79" y="15"/>
                </a:moveTo>
                <a:cubicBezTo>
                  <a:pt x="80" y="14"/>
                  <a:pt x="82" y="13"/>
                  <a:pt x="83" y="12"/>
                </a:cubicBezTo>
                <a:cubicBezTo>
                  <a:pt x="84" y="12"/>
                  <a:pt x="84" y="13"/>
                  <a:pt x="84" y="13"/>
                </a:cubicBezTo>
                <a:cubicBezTo>
                  <a:pt x="84" y="12"/>
                  <a:pt x="87" y="12"/>
                  <a:pt x="87" y="10"/>
                </a:cubicBezTo>
                <a:cubicBezTo>
                  <a:pt x="85" y="10"/>
                  <a:pt x="83" y="10"/>
                  <a:pt x="82" y="10"/>
                </a:cubicBezTo>
                <a:cubicBezTo>
                  <a:pt x="81" y="11"/>
                  <a:pt x="80" y="13"/>
                  <a:pt x="79" y="15"/>
                </a:cubicBezTo>
                <a:close/>
                <a:moveTo>
                  <a:pt x="27" y="199"/>
                </a:moveTo>
                <a:cubicBezTo>
                  <a:pt x="30" y="195"/>
                  <a:pt x="34" y="192"/>
                  <a:pt x="38" y="191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2" y="192"/>
                  <a:pt x="30" y="195"/>
                  <a:pt x="27" y="198"/>
                </a:cubicBezTo>
                <a:cubicBezTo>
                  <a:pt x="27" y="198"/>
                  <a:pt x="27" y="198"/>
                  <a:pt x="27" y="199"/>
                </a:cubicBezTo>
                <a:close/>
                <a:moveTo>
                  <a:pt x="31" y="66"/>
                </a:moveTo>
                <a:cubicBezTo>
                  <a:pt x="31" y="66"/>
                  <a:pt x="32" y="65"/>
                  <a:pt x="32" y="65"/>
                </a:cubicBezTo>
                <a:cubicBezTo>
                  <a:pt x="34" y="63"/>
                  <a:pt x="35" y="60"/>
                  <a:pt x="36" y="58"/>
                </a:cubicBezTo>
                <a:cubicBezTo>
                  <a:pt x="34" y="60"/>
                  <a:pt x="32" y="62"/>
                  <a:pt x="30" y="65"/>
                </a:cubicBezTo>
                <a:cubicBezTo>
                  <a:pt x="29" y="66"/>
                  <a:pt x="30" y="68"/>
                  <a:pt x="31" y="68"/>
                </a:cubicBezTo>
                <a:cubicBezTo>
                  <a:pt x="31" y="68"/>
                  <a:pt x="31" y="67"/>
                  <a:pt x="31" y="66"/>
                </a:cubicBezTo>
                <a:close/>
                <a:moveTo>
                  <a:pt x="70" y="69"/>
                </a:moveTo>
                <a:cubicBezTo>
                  <a:pt x="73" y="68"/>
                  <a:pt x="75" y="66"/>
                  <a:pt x="76" y="64"/>
                </a:cubicBezTo>
                <a:cubicBezTo>
                  <a:pt x="76" y="63"/>
                  <a:pt x="75" y="62"/>
                  <a:pt x="74" y="61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0" y="70"/>
                  <a:pt x="70" y="69"/>
                </a:cubicBezTo>
                <a:close/>
                <a:moveTo>
                  <a:pt x="26" y="54"/>
                </a:moveTo>
                <a:cubicBezTo>
                  <a:pt x="26" y="53"/>
                  <a:pt x="26" y="53"/>
                  <a:pt x="27" y="52"/>
                </a:cubicBezTo>
                <a:cubicBezTo>
                  <a:pt x="28" y="50"/>
                  <a:pt x="30" y="48"/>
                  <a:pt x="32" y="45"/>
                </a:cubicBezTo>
                <a:cubicBezTo>
                  <a:pt x="32" y="45"/>
                  <a:pt x="32" y="43"/>
                  <a:pt x="31" y="44"/>
                </a:cubicBezTo>
                <a:cubicBezTo>
                  <a:pt x="25" y="51"/>
                  <a:pt x="25" y="51"/>
                  <a:pt x="25" y="51"/>
                </a:cubicBezTo>
                <a:cubicBezTo>
                  <a:pt x="24" y="52"/>
                  <a:pt x="25" y="53"/>
                  <a:pt x="26" y="54"/>
                </a:cubicBezTo>
                <a:close/>
                <a:moveTo>
                  <a:pt x="84" y="201"/>
                </a:moveTo>
                <a:cubicBezTo>
                  <a:pt x="89" y="196"/>
                  <a:pt x="94" y="191"/>
                  <a:pt x="97" y="186"/>
                </a:cubicBezTo>
                <a:cubicBezTo>
                  <a:pt x="93" y="190"/>
                  <a:pt x="89" y="195"/>
                  <a:pt x="84" y="201"/>
                </a:cubicBezTo>
                <a:cubicBezTo>
                  <a:pt x="85" y="201"/>
                  <a:pt x="84" y="202"/>
                  <a:pt x="84" y="201"/>
                </a:cubicBezTo>
                <a:close/>
                <a:moveTo>
                  <a:pt x="43" y="206"/>
                </a:moveTo>
                <a:cubicBezTo>
                  <a:pt x="44" y="206"/>
                  <a:pt x="44" y="206"/>
                  <a:pt x="44" y="206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3" y="197"/>
                  <a:pt x="53" y="197"/>
                  <a:pt x="52" y="197"/>
                </a:cubicBezTo>
                <a:cubicBezTo>
                  <a:pt x="49" y="200"/>
                  <a:pt x="45" y="202"/>
                  <a:pt x="42" y="206"/>
                </a:cubicBezTo>
                <a:cubicBezTo>
                  <a:pt x="42" y="206"/>
                  <a:pt x="43" y="206"/>
                  <a:pt x="43" y="206"/>
                </a:cubicBezTo>
                <a:close/>
                <a:moveTo>
                  <a:pt x="72" y="134"/>
                </a:moveTo>
                <a:cubicBezTo>
                  <a:pt x="74" y="134"/>
                  <a:pt x="74" y="132"/>
                  <a:pt x="74" y="131"/>
                </a:cubicBezTo>
                <a:cubicBezTo>
                  <a:pt x="74" y="131"/>
                  <a:pt x="72" y="130"/>
                  <a:pt x="72" y="130"/>
                </a:cubicBezTo>
                <a:cubicBezTo>
                  <a:pt x="71" y="129"/>
                  <a:pt x="72" y="127"/>
                  <a:pt x="72" y="126"/>
                </a:cubicBezTo>
                <a:cubicBezTo>
                  <a:pt x="71" y="127"/>
                  <a:pt x="69" y="128"/>
                  <a:pt x="68" y="129"/>
                </a:cubicBezTo>
                <a:cubicBezTo>
                  <a:pt x="68" y="129"/>
                  <a:pt x="69" y="130"/>
                  <a:pt x="70" y="130"/>
                </a:cubicBezTo>
                <a:cubicBezTo>
                  <a:pt x="71" y="131"/>
                  <a:pt x="72" y="133"/>
                  <a:pt x="72" y="134"/>
                </a:cubicBezTo>
                <a:close/>
                <a:moveTo>
                  <a:pt x="100" y="31"/>
                </a:moveTo>
                <a:cubicBezTo>
                  <a:pt x="103" y="28"/>
                  <a:pt x="106" y="24"/>
                  <a:pt x="110" y="21"/>
                </a:cubicBezTo>
                <a:cubicBezTo>
                  <a:pt x="111" y="20"/>
                  <a:pt x="109" y="19"/>
                  <a:pt x="108" y="18"/>
                </a:cubicBezTo>
                <a:cubicBezTo>
                  <a:pt x="106" y="23"/>
                  <a:pt x="102" y="28"/>
                  <a:pt x="100" y="31"/>
                </a:cubicBezTo>
                <a:close/>
                <a:moveTo>
                  <a:pt x="103" y="34"/>
                </a:moveTo>
                <a:cubicBezTo>
                  <a:pt x="106" y="32"/>
                  <a:pt x="109" y="28"/>
                  <a:pt x="113" y="25"/>
                </a:cubicBezTo>
                <a:cubicBezTo>
                  <a:pt x="113" y="25"/>
                  <a:pt x="112" y="24"/>
                  <a:pt x="112" y="22"/>
                </a:cubicBezTo>
                <a:cubicBezTo>
                  <a:pt x="109" y="27"/>
                  <a:pt x="105" y="30"/>
                  <a:pt x="103" y="34"/>
                </a:cubicBezTo>
                <a:close/>
                <a:moveTo>
                  <a:pt x="13" y="196"/>
                </a:moveTo>
                <a:cubicBezTo>
                  <a:pt x="17" y="193"/>
                  <a:pt x="20" y="189"/>
                  <a:pt x="24" y="186"/>
                </a:cubicBezTo>
                <a:cubicBezTo>
                  <a:pt x="24" y="186"/>
                  <a:pt x="23" y="185"/>
                  <a:pt x="23" y="186"/>
                </a:cubicBezTo>
                <a:cubicBezTo>
                  <a:pt x="19" y="188"/>
                  <a:pt x="15" y="192"/>
                  <a:pt x="11" y="195"/>
                </a:cubicBezTo>
                <a:lnTo>
                  <a:pt x="13" y="196"/>
                </a:lnTo>
                <a:close/>
                <a:moveTo>
                  <a:pt x="44" y="71"/>
                </a:moveTo>
                <a:cubicBezTo>
                  <a:pt x="45" y="70"/>
                  <a:pt x="47" y="69"/>
                  <a:pt x="49" y="69"/>
                </a:cubicBezTo>
                <a:cubicBezTo>
                  <a:pt x="50" y="69"/>
                  <a:pt x="51" y="67"/>
                  <a:pt x="52" y="65"/>
                </a:cubicBezTo>
                <a:cubicBezTo>
                  <a:pt x="53" y="65"/>
                  <a:pt x="55" y="63"/>
                  <a:pt x="54" y="63"/>
                </a:cubicBezTo>
                <a:cubicBezTo>
                  <a:pt x="53" y="64"/>
                  <a:pt x="50" y="64"/>
                  <a:pt x="49" y="64"/>
                </a:cubicBezTo>
                <a:cubicBezTo>
                  <a:pt x="47" y="65"/>
                  <a:pt x="45" y="68"/>
                  <a:pt x="44" y="70"/>
                </a:cubicBezTo>
                <a:cubicBezTo>
                  <a:pt x="43" y="71"/>
                  <a:pt x="43" y="72"/>
                  <a:pt x="44" y="71"/>
                </a:cubicBezTo>
                <a:close/>
                <a:moveTo>
                  <a:pt x="28" y="203"/>
                </a:moveTo>
                <a:cubicBezTo>
                  <a:pt x="32" y="200"/>
                  <a:pt x="36" y="196"/>
                  <a:pt x="39" y="192"/>
                </a:cubicBezTo>
                <a:cubicBezTo>
                  <a:pt x="34" y="194"/>
                  <a:pt x="30" y="198"/>
                  <a:pt x="26" y="202"/>
                </a:cubicBezTo>
                <a:cubicBezTo>
                  <a:pt x="27" y="202"/>
                  <a:pt x="28" y="202"/>
                  <a:pt x="28" y="203"/>
                </a:cubicBezTo>
                <a:close/>
                <a:moveTo>
                  <a:pt x="106" y="39"/>
                </a:moveTo>
                <a:cubicBezTo>
                  <a:pt x="110" y="37"/>
                  <a:pt x="113" y="35"/>
                  <a:pt x="116" y="32"/>
                </a:cubicBezTo>
                <a:cubicBezTo>
                  <a:pt x="116" y="31"/>
                  <a:pt x="115" y="29"/>
                  <a:pt x="114" y="2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9"/>
                  <a:pt x="105" y="40"/>
                  <a:pt x="106" y="39"/>
                </a:cubicBezTo>
                <a:close/>
                <a:moveTo>
                  <a:pt x="76" y="204"/>
                </a:moveTo>
                <a:cubicBezTo>
                  <a:pt x="77" y="203"/>
                  <a:pt x="80" y="203"/>
                  <a:pt x="81" y="203"/>
                </a:cubicBezTo>
                <a:cubicBezTo>
                  <a:pt x="84" y="198"/>
                  <a:pt x="88" y="194"/>
                  <a:pt x="92" y="190"/>
                </a:cubicBezTo>
                <a:cubicBezTo>
                  <a:pt x="90" y="189"/>
                  <a:pt x="89" y="190"/>
                  <a:pt x="89" y="190"/>
                </a:cubicBezTo>
                <a:lnTo>
                  <a:pt x="76" y="204"/>
                </a:lnTo>
                <a:close/>
                <a:moveTo>
                  <a:pt x="22" y="200"/>
                </a:moveTo>
                <a:cubicBezTo>
                  <a:pt x="22" y="200"/>
                  <a:pt x="23" y="200"/>
                  <a:pt x="23" y="200"/>
                </a:cubicBezTo>
                <a:cubicBezTo>
                  <a:pt x="26" y="196"/>
                  <a:pt x="29" y="193"/>
                  <a:pt x="32" y="189"/>
                </a:cubicBezTo>
                <a:cubicBezTo>
                  <a:pt x="32" y="189"/>
                  <a:pt x="31" y="189"/>
                  <a:pt x="31" y="189"/>
                </a:cubicBezTo>
                <a:cubicBezTo>
                  <a:pt x="27" y="192"/>
                  <a:pt x="23" y="195"/>
                  <a:pt x="19" y="199"/>
                </a:cubicBezTo>
                <a:cubicBezTo>
                  <a:pt x="20" y="199"/>
                  <a:pt x="21" y="199"/>
                  <a:pt x="22" y="200"/>
                </a:cubicBezTo>
                <a:close/>
                <a:moveTo>
                  <a:pt x="66" y="205"/>
                </a:moveTo>
                <a:cubicBezTo>
                  <a:pt x="67" y="205"/>
                  <a:pt x="70" y="205"/>
                  <a:pt x="71" y="204"/>
                </a:cubicBezTo>
                <a:cubicBezTo>
                  <a:pt x="74" y="201"/>
                  <a:pt x="77" y="197"/>
                  <a:pt x="80" y="193"/>
                </a:cubicBezTo>
                <a:cubicBezTo>
                  <a:pt x="79" y="194"/>
                  <a:pt x="77" y="193"/>
                  <a:pt x="77" y="194"/>
                </a:cubicBezTo>
                <a:cubicBezTo>
                  <a:pt x="73" y="198"/>
                  <a:pt x="70" y="201"/>
                  <a:pt x="66" y="205"/>
                </a:cubicBezTo>
                <a:cubicBezTo>
                  <a:pt x="66" y="205"/>
                  <a:pt x="65" y="206"/>
                  <a:pt x="66" y="205"/>
                </a:cubicBezTo>
                <a:close/>
                <a:moveTo>
                  <a:pt x="55" y="207"/>
                </a:moveTo>
                <a:cubicBezTo>
                  <a:pt x="57" y="206"/>
                  <a:pt x="59" y="206"/>
                  <a:pt x="60" y="20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5"/>
                  <a:pt x="68" y="194"/>
                  <a:pt x="67" y="19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4" y="207"/>
                  <a:pt x="55" y="207"/>
                </a:cubicBezTo>
                <a:close/>
                <a:moveTo>
                  <a:pt x="32" y="70"/>
                </a:moveTo>
                <a:cubicBezTo>
                  <a:pt x="32" y="70"/>
                  <a:pt x="33" y="69"/>
                  <a:pt x="33" y="69"/>
                </a:cubicBezTo>
                <a:cubicBezTo>
                  <a:pt x="34" y="67"/>
                  <a:pt x="35" y="65"/>
                  <a:pt x="36" y="64"/>
                </a:cubicBezTo>
                <a:cubicBezTo>
                  <a:pt x="37" y="63"/>
                  <a:pt x="38" y="61"/>
                  <a:pt x="40" y="61"/>
                </a:cubicBezTo>
                <a:cubicBezTo>
                  <a:pt x="40" y="60"/>
                  <a:pt x="41" y="59"/>
                  <a:pt x="41" y="59"/>
                </a:cubicBezTo>
                <a:cubicBezTo>
                  <a:pt x="40" y="54"/>
                  <a:pt x="38" y="50"/>
                  <a:pt x="34" y="47"/>
                </a:cubicBezTo>
                <a:cubicBezTo>
                  <a:pt x="33" y="51"/>
                  <a:pt x="30" y="55"/>
                  <a:pt x="27" y="59"/>
                </a:cubicBezTo>
                <a:cubicBezTo>
                  <a:pt x="30" y="56"/>
                  <a:pt x="32" y="53"/>
                  <a:pt x="34" y="51"/>
                </a:cubicBezTo>
                <a:cubicBezTo>
                  <a:pt x="35" y="51"/>
                  <a:pt x="36" y="51"/>
                  <a:pt x="36" y="51"/>
                </a:cubicBezTo>
                <a:cubicBezTo>
                  <a:pt x="35" y="54"/>
                  <a:pt x="34" y="56"/>
                  <a:pt x="33" y="59"/>
                </a:cubicBezTo>
                <a:cubicBezTo>
                  <a:pt x="34" y="58"/>
                  <a:pt x="35" y="57"/>
                  <a:pt x="36" y="56"/>
                </a:cubicBezTo>
                <a:cubicBezTo>
                  <a:pt x="36" y="55"/>
                  <a:pt x="38" y="55"/>
                  <a:pt x="38" y="56"/>
                </a:cubicBezTo>
                <a:cubicBezTo>
                  <a:pt x="39" y="57"/>
                  <a:pt x="38" y="59"/>
                  <a:pt x="37" y="60"/>
                </a:cubicBezTo>
                <a:cubicBezTo>
                  <a:pt x="35" y="64"/>
                  <a:pt x="33" y="67"/>
                  <a:pt x="31" y="70"/>
                </a:cubicBezTo>
                <a:cubicBezTo>
                  <a:pt x="32" y="70"/>
                  <a:pt x="32" y="70"/>
                  <a:pt x="32" y="70"/>
                </a:cubicBezTo>
                <a:close/>
                <a:moveTo>
                  <a:pt x="89" y="200"/>
                </a:moveTo>
                <a:cubicBezTo>
                  <a:pt x="99" y="194"/>
                  <a:pt x="108" y="185"/>
                  <a:pt x="114" y="171"/>
                </a:cubicBezTo>
                <a:cubicBezTo>
                  <a:pt x="105" y="179"/>
                  <a:pt x="97" y="190"/>
                  <a:pt x="89" y="200"/>
                </a:cubicBezTo>
                <a:close/>
                <a:moveTo>
                  <a:pt x="124" y="113"/>
                </a:moveTo>
                <a:cubicBezTo>
                  <a:pt x="124" y="113"/>
                  <a:pt x="123" y="113"/>
                  <a:pt x="123" y="113"/>
                </a:cubicBezTo>
                <a:cubicBezTo>
                  <a:pt x="119" y="116"/>
                  <a:pt x="115" y="119"/>
                  <a:pt x="111" y="123"/>
                </a:cubicBezTo>
                <a:cubicBezTo>
                  <a:pt x="111" y="123"/>
                  <a:pt x="109" y="123"/>
                  <a:pt x="109" y="122"/>
                </a:cubicBezTo>
                <a:cubicBezTo>
                  <a:pt x="109" y="122"/>
                  <a:pt x="110" y="121"/>
                  <a:pt x="110" y="121"/>
                </a:cubicBezTo>
                <a:cubicBezTo>
                  <a:pt x="114" y="117"/>
                  <a:pt x="118" y="114"/>
                  <a:pt x="122" y="109"/>
                </a:cubicBezTo>
                <a:cubicBezTo>
                  <a:pt x="117" y="113"/>
                  <a:pt x="114" y="116"/>
                  <a:pt x="110" y="119"/>
                </a:cubicBezTo>
                <a:cubicBezTo>
                  <a:pt x="109" y="119"/>
                  <a:pt x="108" y="118"/>
                  <a:pt x="109" y="117"/>
                </a:cubicBezTo>
                <a:cubicBezTo>
                  <a:pt x="112" y="114"/>
                  <a:pt x="115" y="111"/>
                  <a:pt x="118" y="107"/>
                </a:cubicBezTo>
                <a:cubicBezTo>
                  <a:pt x="119" y="107"/>
                  <a:pt x="119" y="107"/>
                  <a:pt x="119" y="106"/>
                </a:cubicBezTo>
                <a:cubicBezTo>
                  <a:pt x="118" y="106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1" y="113"/>
                  <a:pt x="109" y="114"/>
                  <a:pt x="108" y="115"/>
                </a:cubicBezTo>
                <a:cubicBezTo>
                  <a:pt x="107" y="115"/>
                  <a:pt x="106" y="114"/>
                  <a:pt x="107" y="113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20" y="100"/>
                  <a:pt x="119" y="101"/>
                </a:cubicBezTo>
                <a:cubicBezTo>
                  <a:pt x="115" y="104"/>
                  <a:pt x="112" y="106"/>
                  <a:pt x="109" y="108"/>
                </a:cubicBezTo>
                <a:cubicBezTo>
                  <a:pt x="108" y="109"/>
                  <a:pt x="106" y="108"/>
                  <a:pt x="107" y="107"/>
                </a:cubicBezTo>
                <a:cubicBezTo>
                  <a:pt x="109" y="104"/>
                  <a:pt x="112" y="101"/>
                  <a:pt x="115" y="98"/>
                </a:cubicBezTo>
                <a:cubicBezTo>
                  <a:pt x="112" y="100"/>
                  <a:pt x="110" y="102"/>
                  <a:pt x="107" y="103"/>
                </a:cubicBezTo>
                <a:cubicBezTo>
                  <a:pt x="106" y="104"/>
                  <a:pt x="106" y="103"/>
                  <a:pt x="106" y="102"/>
                </a:cubicBezTo>
                <a:cubicBezTo>
                  <a:pt x="108" y="100"/>
                  <a:pt x="111" y="98"/>
                  <a:pt x="114" y="94"/>
                </a:cubicBezTo>
                <a:cubicBezTo>
                  <a:pt x="110" y="96"/>
                  <a:pt x="108" y="98"/>
                  <a:pt x="105" y="100"/>
                </a:cubicBezTo>
                <a:cubicBezTo>
                  <a:pt x="104" y="100"/>
                  <a:pt x="102" y="98"/>
                  <a:pt x="103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2"/>
                  <a:pt x="102" y="92"/>
                  <a:pt x="100" y="91"/>
                </a:cubicBezTo>
                <a:cubicBezTo>
                  <a:pt x="94" y="90"/>
                  <a:pt x="89" y="92"/>
                  <a:pt x="86" y="94"/>
                </a:cubicBezTo>
                <a:cubicBezTo>
                  <a:pt x="85" y="94"/>
                  <a:pt x="84" y="92"/>
                  <a:pt x="85" y="92"/>
                </a:cubicBezTo>
                <a:cubicBezTo>
                  <a:pt x="95" y="86"/>
                  <a:pt x="95" y="86"/>
                  <a:pt x="95" y="86"/>
                </a:cubicBezTo>
                <a:cubicBezTo>
                  <a:pt x="96" y="86"/>
                  <a:pt x="96" y="84"/>
                  <a:pt x="97" y="83"/>
                </a:cubicBezTo>
                <a:cubicBezTo>
                  <a:pt x="100" y="79"/>
                  <a:pt x="103" y="75"/>
                  <a:pt x="106" y="72"/>
                </a:cubicBezTo>
                <a:cubicBezTo>
                  <a:pt x="110" y="67"/>
                  <a:pt x="112" y="62"/>
                  <a:pt x="115" y="57"/>
                </a:cubicBezTo>
                <a:cubicBezTo>
                  <a:pt x="118" y="51"/>
                  <a:pt x="119" y="43"/>
                  <a:pt x="118" y="38"/>
                </a:cubicBezTo>
                <a:cubicBezTo>
                  <a:pt x="116" y="39"/>
                  <a:pt x="114" y="42"/>
                  <a:pt x="112" y="42"/>
                </a:cubicBezTo>
                <a:cubicBezTo>
                  <a:pt x="112" y="41"/>
                  <a:pt x="112" y="40"/>
                  <a:pt x="112" y="40"/>
                </a:cubicBezTo>
                <a:cubicBezTo>
                  <a:pt x="112" y="38"/>
                  <a:pt x="113" y="36"/>
                  <a:pt x="114" y="35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2" y="37"/>
                  <a:pt x="109" y="39"/>
                  <a:pt x="106" y="41"/>
                </a:cubicBezTo>
                <a:cubicBezTo>
                  <a:pt x="106" y="41"/>
                  <a:pt x="104" y="41"/>
                  <a:pt x="105" y="40"/>
                </a:cubicBezTo>
                <a:cubicBezTo>
                  <a:pt x="107" y="36"/>
                  <a:pt x="110" y="32"/>
                  <a:pt x="113" y="28"/>
                </a:cubicBezTo>
                <a:cubicBezTo>
                  <a:pt x="113" y="28"/>
                  <a:pt x="115" y="27"/>
                  <a:pt x="113" y="25"/>
                </a:cubicBezTo>
                <a:cubicBezTo>
                  <a:pt x="110" y="30"/>
                  <a:pt x="106" y="34"/>
                  <a:pt x="102" y="37"/>
                </a:cubicBezTo>
                <a:cubicBezTo>
                  <a:pt x="101" y="36"/>
                  <a:pt x="100" y="36"/>
                  <a:pt x="101" y="35"/>
                </a:cubicBezTo>
                <a:cubicBezTo>
                  <a:pt x="102" y="33"/>
                  <a:pt x="103" y="32"/>
                  <a:pt x="104" y="30"/>
                </a:cubicBezTo>
                <a:cubicBezTo>
                  <a:pt x="106" y="27"/>
                  <a:pt x="109" y="26"/>
                  <a:pt x="111" y="22"/>
                </a:cubicBezTo>
                <a:cubicBezTo>
                  <a:pt x="106" y="26"/>
                  <a:pt x="101" y="31"/>
                  <a:pt x="97" y="36"/>
                </a:cubicBezTo>
                <a:cubicBezTo>
                  <a:pt x="96" y="37"/>
                  <a:pt x="95" y="34"/>
                  <a:pt x="96" y="34"/>
                </a:cubicBezTo>
                <a:cubicBezTo>
                  <a:pt x="99" y="29"/>
                  <a:pt x="103" y="24"/>
                  <a:pt x="106" y="19"/>
                </a:cubicBezTo>
                <a:cubicBezTo>
                  <a:pt x="95" y="32"/>
                  <a:pt x="95" y="32"/>
                  <a:pt x="95" y="32"/>
                </a:cubicBezTo>
                <a:cubicBezTo>
                  <a:pt x="94" y="33"/>
                  <a:pt x="93" y="33"/>
                  <a:pt x="93" y="32"/>
                </a:cubicBezTo>
                <a:cubicBezTo>
                  <a:pt x="92" y="30"/>
                  <a:pt x="94" y="29"/>
                  <a:pt x="95" y="28"/>
                </a:cubicBezTo>
                <a:cubicBezTo>
                  <a:pt x="95" y="27"/>
                  <a:pt x="96" y="27"/>
                  <a:pt x="96" y="26"/>
                </a:cubicBezTo>
                <a:cubicBezTo>
                  <a:pt x="98" y="25"/>
                  <a:pt x="99" y="23"/>
                  <a:pt x="100" y="21"/>
                </a:cubicBezTo>
                <a:cubicBezTo>
                  <a:pt x="100" y="21"/>
                  <a:pt x="101" y="20"/>
                  <a:pt x="101" y="20"/>
                </a:cubicBezTo>
                <a:cubicBezTo>
                  <a:pt x="101" y="20"/>
                  <a:pt x="102" y="19"/>
                  <a:pt x="102" y="18"/>
                </a:cubicBezTo>
                <a:cubicBezTo>
                  <a:pt x="102" y="18"/>
                  <a:pt x="101" y="19"/>
                  <a:pt x="101" y="20"/>
                </a:cubicBezTo>
                <a:cubicBezTo>
                  <a:pt x="99" y="21"/>
                  <a:pt x="98" y="23"/>
                  <a:pt x="96" y="25"/>
                </a:cubicBezTo>
                <a:cubicBezTo>
                  <a:pt x="96" y="25"/>
                  <a:pt x="96" y="26"/>
                  <a:pt x="96" y="26"/>
                </a:cubicBezTo>
                <a:cubicBezTo>
                  <a:pt x="95" y="26"/>
                  <a:pt x="95" y="27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3"/>
                  <a:pt x="90" y="32"/>
                  <a:pt x="89" y="32"/>
                </a:cubicBezTo>
                <a:cubicBezTo>
                  <a:pt x="89" y="32"/>
                  <a:pt x="89" y="31"/>
                  <a:pt x="89" y="30"/>
                </a:cubicBezTo>
                <a:cubicBezTo>
                  <a:pt x="93" y="25"/>
                  <a:pt x="98" y="20"/>
                  <a:pt x="101" y="1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6" y="31"/>
                  <a:pt x="86" y="30"/>
                </a:cubicBezTo>
                <a:cubicBezTo>
                  <a:pt x="85" y="29"/>
                  <a:pt x="86" y="29"/>
                  <a:pt x="87" y="28"/>
                </a:cubicBezTo>
                <a:cubicBezTo>
                  <a:pt x="91" y="23"/>
                  <a:pt x="95" y="18"/>
                  <a:pt x="99" y="11"/>
                </a:cubicBezTo>
                <a:cubicBezTo>
                  <a:pt x="98" y="12"/>
                  <a:pt x="98" y="12"/>
                  <a:pt x="97" y="13"/>
                </a:cubicBezTo>
                <a:cubicBezTo>
                  <a:pt x="92" y="18"/>
                  <a:pt x="87" y="24"/>
                  <a:pt x="82" y="30"/>
                </a:cubicBezTo>
                <a:cubicBezTo>
                  <a:pt x="81" y="30"/>
                  <a:pt x="81" y="29"/>
                  <a:pt x="80" y="29"/>
                </a:cubicBezTo>
                <a:cubicBezTo>
                  <a:pt x="85" y="23"/>
                  <a:pt x="90" y="17"/>
                  <a:pt x="94" y="11"/>
                </a:cubicBezTo>
                <a:cubicBezTo>
                  <a:pt x="95" y="10"/>
                  <a:pt x="93" y="11"/>
                  <a:pt x="93" y="11"/>
                </a:cubicBezTo>
                <a:cubicBezTo>
                  <a:pt x="87" y="16"/>
                  <a:pt x="83" y="23"/>
                  <a:pt x="78" y="28"/>
                </a:cubicBezTo>
                <a:cubicBezTo>
                  <a:pt x="77" y="29"/>
                  <a:pt x="76" y="28"/>
                  <a:pt x="76" y="27"/>
                </a:cubicBezTo>
                <a:cubicBezTo>
                  <a:pt x="80" y="22"/>
                  <a:pt x="84" y="17"/>
                  <a:pt x="88" y="12"/>
                </a:cubicBezTo>
                <a:cubicBezTo>
                  <a:pt x="88" y="11"/>
                  <a:pt x="88" y="11"/>
                  <a:pt x="88" y="11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2" y="17"/>
                  <a:pt x="77" y="24"/>
                  <a:pt x="73" y="29"/>
                </a:cubicBezTo>
                <a:cubicBezTo>
                  <a:pt x="72" y="30"/>
                  <a:pt x="71" y="30"/>
                  <a:pt x="70" y="30"/>
                </a:cubicBezTo>
                <a:cubicBezTo>
                  <a:pt x="71" y="29"/>
                  <a:pt x="71" y="28"/>
                  <a:pt x="72" y="27"/>
                </a:cubicBezTo>
                <a:cubicBezTo>
                  <a:pt x="75" y="24"/>
                  <a:pt x="78" y="20"/>
                  <a:pt x="81" y="16"/>
                </a:cubicBezTo>
                <a:cubicBezTo>
                  <a:pt x="79" y="17"/>
                  <a:pt x="75" y="23"/>
                  <a:pt x="72" y="26"/>
                </a:cubicBezTo>
                <a:cubicBezTo>
                  <a:pt x="72" y="26"/>
                  <a:pt x="72" y="27"/>
                  <a:pt x="72" y="27"/>
                </a:cubicBezTo>
                <a:cubicBezTo>
                  <a:pt x="70" y="28"/>
                  <a:pt x="70" y="29"/>
                  <a:pt x="69" y="30"/>
                </a:cubicBezTo>
                <a:cubicBezTo>
                  <a:pt x="67" y="28"/>
                  <a:pt x="67" y="28"/>
                  <a:pt x="67" y="28"/>
                </a:cubicBezTo>
                <a:cubicBezTo>
                  <a:pt x="71" y="20"/>
                  <a:pt x="71" y="20"/>
                  <a:pt x="71" y="20"/>
                </a:cubicBezTo>
                <a:cubicBezTo>
                  <a:pt x="69" y="23"/>
                  <a:pt x="66" y="26"/>
                  <a:pt x="64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66" y="23"/>
                  <a:pt x="69" y="19"/>
                  <a:pt x="71" y="15"/>
                </a:cubicBezTo>
                <a:cubicBezTo>
                  <a:pt x="66" y="20"/>
                  <a:pt x="62" y="27"/>
                  <a:pt x="58" y="33"/>
                </a:cubicBezTo>
                <a:cubicBezTo>
                  <a:pt x="58" y="34"/>
                  <a:pt x="57" y="33"/>
                  <a:pt x="57" y="32"/>
                </a:cubicBezTo>
                <a:cubicBezTo>
                  <a:pt x="57" y="32"/>
                  <a:pt x="57" y="31"/>
                  <a:pt x="57" y="31"/>
                </a:cubicBezTo>
                <a:cubicBezTo>
                  <a:pt x="60" y="25"/>
                  <a:pt x="63" y="20"/>
                  <a:pt x="66" y="15"/>
                </a:cubicBezTo>
                <a:cubicBezTo>
                  <a:pt x="62" y="19"/>
                  <a:pt x="59" y="24"/>
                  <a:pt x="56" y="29"/>
                </a:cubicBezTo>
                <a:cubicBezTo>
                  <a:pt x="56" y="30"/>
                  <a:pt x="54" y="30"/>
                  <a:pt x="54" y="29"/>
                </a:cubicBezTo>
                <a:cubicBezTo>
                  <a:pt x="56" y="25"/>
                  <a:pt x="57" y="21"/>
                  <a:pt x="59" y="18"/>
                </a:cubicBezTo>
                <a:cubicBezTo>
                  <a:pt x="56" y="21"/>
                  <a:pt x="53" y="26"/>
                  <a:pt x="51" y="31"/>
                </a:cubicBezTo>
                <a:cubicBezTo>
                  <a:pt x="51" y="32"/>
                  <a:pt x="50" y="32"/>
                  <a:pt x="49" y="31"/>
                </a:cubicBezTo>
                <a:cubicBezTo>
                  <a:pt x="49" y="29"/>
                  <a:pt x="50" y="27"/>
                  <a:pt x="51" y="26"/>
                </a:cubicBezTo>
                <a:cubicBezTo>
                  <a:pt x="49" y="28"/>
                  <a:pt x="49" y="30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3"/>
                </a:cubicBezTo>
                <a:cubicBezTo>
                  <a:pt x="47" y="33"/>
                  <a:pt x="45" y="34"/>
                  <a:pt x="45" y="33"/>
                </a:cubicBezTo>
                <a:cubicBezTo>
                  <a:pt x="46" y="31"/>
                  <a:pt x="47" y="27"/>
                  <a:pt x="48" y="25"/>
                </a:cubicBezTo>
                <a:cubicBezTo>
                  <a:pt x="48" y="24"/>
                  <a:pt x="50" y="22"/>
                  <a:pt x="50" y="21"/>
                </a:cubicBezTo>
                <a:cubicBezTo>
                  <a:pt x="48" y="24"/>
                  <a:pt x="46" y="27"/>
                  <a:pt x="45" y="30"/>
                </a:cubicBezTo>
                <a:cubicBezTo>
                  <a:pt x="45" y="31"/>
                  <a:pt x="44" y="32"/>
                  <a:pt x="44" y="31"/>
                </a:cubicBezTo>
                <a:cubicBezTo>
                  <a:pt x="43" y="30"/>
                  <a:pt x="43" y="28"/>
                  <a:pt x="43" y="28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30"/>
                  <a:pt x="38" y="33"/>
                  <a:pt x="38" y="36"/>
                </a:cubicBezTo>
                <a:cubicBezTo>
                  <a:pt x="42" y="43"/>
                  <a:pt x="46" y="49"/>
                  <a:pt x="48" y="57"/>
                </a:cubicBezTo>
                <a:cubicBezTo>
                  <a:pt x="51" y="57"/>
                  <a:pt x="53" y="55"/>
                  <a:pt x="56" y="55"/>
                </a:cubicBezTo>
                <a:cubicBezTo>
                  <a:pt x="64" y="53"/>
                  <a:pt x="74" y="51"/>
                  <a:pt x="83" y="56"/>
                </a:cubicBezTo>
                <a:cubicBezTo>
                  <a:pt x="85" y="57"/>
                  <a:pt x="87" y="58"/>
                  <a:pt x="88" y="59"/>
                </a:cubicBezTo>
                <a:cubicBezTo>
                  <a:pt x="87" y="63"/>
                  <a:pt x="86" y="67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1" y="76"/>
                  <a:pt x="76" y="80"/>
                  <a:pt x="70" y="83"/>
                </a:cubicBezTo>
                <a:cubicBezTo>
                  <a:pt x="66" y="85"/>
                  <a:pt x="61" y="86"/>
                  <a:pt x="56" y="88"/>
                </a:cubicBezTo>
                <a:cubicBezTo>
                  <a:pt x="55" y="88"/>
                  <a:pt x="53" y="89"/>
                  <a:pt x="53" y="90"/>
                </a:cubicBezTo>
                <a:cubicBezTo>
                  <a:pt x="54" y="96"/>
                  <a:pt x="55" y="102"/>
                  <a:pt x="56" y="109"/>
                </a:cubicBezTo>
                <a:cubicBezTo>
                  <a:pt x="67" y="111"/>
                  <a:pt x="73" y="116"/>
                  <a:pt x="78" y="122"/>
                </a:cubicBezTo>
                <a:cubicBezTo>
                  <a:pt x="82" y="127"/>
                  <a:pt x="81" y="139"/>
                  <a:pt x="75" y="143"/>
                </a:cubicBezTo>
                <a:cubicBezTo>
                  <a:pt x="66" y="150"/>
                  <a:pt x="54" y="153"/>
                  <a:pt x="40" y="150"/>
                </a:cubicBezTo>
                <a:cubicBezTo>
                  <a:pt x="38" y="150"/>
                  <a:pt x="37" y="150"/>
                  <a:pt x="36" y="150"/>
                </a:cubicBezTo>
                <a:cubicBezTo>
                  <a:pt x="35" y="154"/>
                  <a:pt x="33" y="155"/>
                  <a:pt x="32" y="158"/>
                </a:cubicBezTo>
                <a:cubicBezTo>
                  <a:pt x="32" y="159"/>
                  <a:pt x="30" y="159"/>
                  <a:pt x="31" y="160"/>
                </a:cubicBezTo>
                <a:cubicBezTo>
                  <a:pt x="31" y="160"/>
                  <a:pt x="30" y="160"/>
                  <a:pt x="31" y="161"/>
                </a:cubicBezTo>
                <a:cubicBezTo>
                  <a:pt x="31" y="162"/>
                  <a:pt x="30" y="161"/>
                  <a:pt x="30" y="162"/>
                </a:cubicBezTo>
                <a:cubicBezTo>
                  <a:pt x="28" y="166"/>
                  <a:pt x="27" y="172"/>
                  <a:pt x="27" y="176"/>
                </a:cubicBezTo>
                <a:cubicBezTo>
                  <a:pt x="28" y="176"/>
                  <a:pt x="29" y="174"/>
                  <a:pt x="30" y="174"/>
                </a:cubicBezTo>
                <a:cubicBezTo>
                  <a:pt x="31" y="174"/>
                  <a:pt x="32" y="175"/>
                  <a:pt x="31" y="175"/>
                </a:cubicBezTo>
                <a:cubicBezTo>
                  <a:pt x="30" y="177"/>
                  <a:pt x="28" y="178"/>
                  <a:pt x="27" y="180"/>
                </a:cubicBezTo>
                <a:cubicBezTo>
                  <a:pt x="36" y="183"/>
                  <a:pt x="48" y="187"/>
                  <a:pt x="57" y="187"/>
                </a:cubicBezTo>
                <a:cubicBezTo>
                  <a:pt x="74" y="188"/>
                  <a:pt x="88" y="185"/>
                  <a:pt x="99" y="176"/>
                </a:cubicBezTo>
                <a:cubicBezTo>
                  <a:pt x="112" y="165"/>
                  <a:pt x="123" y="143"/>
                  <a:pt x="126" y="119"/>
                </a:cubicBezTo>
                <a:cubicBezTo>
                  <a:pt x="126" y="117"/>
                  <a:pt x="126" y="115"/>
                  <a:pt x="125" y="113"/>
                </a:cubicBezTo>
                <a:cubicBezTo>
                  <a:pt x="123" y="115"/>
                  <a:pt x="121" y="117"/>
                  <a:pt x="120" y="119"/>
                </a:cubicBezTo>
                <a:cubicBezTo>
                  <a:pt x="119" y="119"/>
                  <a:pt x="118" y="119"/>
                  <a:pt x="118" y="120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9" y="120"/>
                  <a:pt x="120" y="120"/>
                  <a:pt x="120" y="119"/>
                </a:cubicBezTo>
                <a:cubicBezTo>
                  <a:pt x="121" y="118"/>
                  <a:pt x="123" y="116"/>
                  <a:pt x="126" y="115"/>
                </a:cubicBezTo>
                <a:cubicBezTo>
                  <a:pt x="124" y="120"/>
                  <a:pt x="120" y="123"/>
                  <a:pt x="117" y="126"/>
                </a:cubicBezTo>
                <a:cubicBezTo>
                  <a:pt x="117" y="126"/>
                  <a:pt x="117" y="126"/>
                  <a:pt x="117" y="127"/>
                </a:cubicBezTo>
                <a:cubicBezTo>
                  <a:pt x="117" y="127"/>
                  <a:pt x="117" y="126"/>
                  <a:pt x="117" y="126"/>
                </a:cubicBezTo>
                <a:cubicBezTo>
                  <a:pt x="119" y="125"/>
                  <a:pt x="120" y="124"/>
                  <a:pt x="121" y="124"/>
                </a:cubicBezTo>
                <a:cubicBezTo>
                  <a:pt x="123" y="124"/>
                  <a:pt x="122" y="125"/>
                  <a:pt x="122" y="125"/>
                </a:cubicBezTo>
                <a:cubicBezTo>
                  <a:pt x="119" y="130"/>
                  <a:pt x="115" y="134"/>
                  <a:pt x="111" y="138"/>
                </a:cubicBezTo>
                <a:cubicBezTo>
                  <a:pt x="113" y="137"/>
                  <a:pt x="115" y="135"/>
                  <a:pt x="117" y="135"/>
                </a:cubicBezTo>
                <a:cubicBezTo>
                  <a:pt x="117" y="134"/>
                  <a:pt x="118" y="135"/>
                  <a:pt x="118" y="136"/>
                </a:cubicBezTo>
                <a:cubicBezTo>
                  <a:pt x="116" y="138"/>
                  <a:pt x="114" y="141"/>
                  <a:pt x="111" y="144"/>
                </a:cubicBezTo>
                <a:cubicBezTo>
                  <a:pt x="113" y="144"/>
                  <a:pt x="113" y="143"/>
                  <a:pt x="114" y="143"/>
                </a:cubicBezTo>
                <a:cubicBezTo>
                  <a:pt x="115" y="143"/>
                  <a:pt x="116" y="144"/>
                  <a:pt x="115" y="145"/>
                </a:cubicBezTo>
                <a:cubicBezTo>
                  <a:pt x="113" y="147"/>
                  <a:pt x="111" y="150"/>
                  <a:pt x="109" y="153"/>
                </a:cubicBezTo>
                <a:cubicBezTo>
                  <a:pt x="108" y="153"/>
                  <a:pt x="109" y="155"/>
                  <a:pt x="108" y="154"/>
                </a:cubicBezTo>
                <a:cubicBezTo>
                  <a:pt x="108" y="153"/>
                  <a:pt x="107" y="152"/>
                  <a:pt x="108" y="151"/>
                </a:cubicBezTo>
                <a:cubicBezTo>
                  <a:pt x="110" y="149"/>
                  <a:pt x="112" y="147"/>
                  <a:pt x="113" y="144"/>
                </a:cubicBezTo>
                <a:cubicBezTo>
                  <a:pt x="112" y="145"/>
                  <a:pt x="111" y="146"/>
                  <a:pt x="111" y="146"/>
                </a:cubicBezTo>
                <a:cubicBezTo>
                  <a:pt x="109" y="145"/>
                  <a:pt x="110" y="144"/>
                  <a:pt x="111" y="143"/>
                </a:cubicBezTo>
                <a:cubicBezTo>
                  <a:pt x="112" y="141"/>
                  <a:pt x="114" y="140"/>
                  <a:pt x="115" y="137"/>
                </a:cubicBezTo>
                <a:cubicBezTo>
                  <a:pt x="113" y="139"/>
                  <a:pt x="111" y="140"/>
                  <a:pt x="109" y="141"/>
                </a:cubicBezTo>
                <a:cubicBezTo>
                  <a:pt x="108" y="141"/>
                  <a:pt x="108" y="139"/>
                  <a:pt x="108" y="139"/>
                </a:cubicBezTo>
                <a:cubicBezTo>
                  <a:pt x="112" y="134"/>
                  <a:pt x="116" y="130"/>
                  <a:pt x="119" y="126"/>
                </a:cubicBezTo>
                <a:cubicBezTo>
                  <a:pt x="117" y="129"/>
                  <a:pt x="114" y="131"/>
                  <a:pt x="111" y="133"/>
                </a:cubicBezTo>
                <a:cubicBezTo>
                  <a:pt x="110" y="133"/>
                  <a:pt x="110" y="134"/>
                  <a:pt x="109" y="133"/>
                </a:cubicBezTo>
                <a:cubicBezTo>
                  <a:pt x="109" y="133"/>
                  <a:pt x="109" y="132"/>
                  <a:pt x="109" y="131"/>
                </a:cubicBezTo>
                <a:cubicBezTo>
                  <a:pt x="112" y="128"/>
                  <a:pt x="116" y="125"/>
                  <a:pt x="119" y="121"/>
                </a:cubicBezTo>
                <a:cubicBezTo>
                  <a:pt x="120" y="121"/>
                  <a:pt x="121" y="121"/>
                  <a:pt x="120" y="120"/>
                </a:cubicBezTo>
                <a:cubicBezTo>
                  <a:pt x="120" y="120"/>
                  <a:pt x="120" y="121"/>
                  <a:pt x="119" y="121"/>
                </a:cubicBezTo>
                <a:cubicBezTo>
                  <a:pt x="116" y="124"/>
                  <a:pt x="112" y="128"/>
                  <a:pt x="108" y="130"/>
                </a:cubicBezTo>
                <a:cubicBezTo>
                  <a:pt x="107" y="129"/>
                  <a:pt x="108" y="128"/>
                  <a:pt x="109" y="127"/>
                </a:cubicBezTo>
                <a:cubicBezTo>
                  <a:pt x="114" y="122"/>
                  <a:pt x="119" y="117"/>
                  <a:pt x="124" y="113"/>
                </a:cubicBezTo>
                <a:close/>
                <a:moveTo>
                  <a:pt x="19" y="54"/>
                </a:moveTo>
                <a:cubicBezTo>
                  <a:pt x="19" y="54"/>
                  <a:pt x="18" y="56"/>
                  <a:pt x="18" y="56"/>
                </a:cubicBezTo>
                <a:cubicBezTo>
                  <a:pt x="17" y="55"/>
                  <a:pt x="17" y="53"/>
                  <a:pt x="18" y="52"/>
                </a:cubicBezTo>
                <a:cubicBezTo>
                  <a:pt x="16" y="55"/>
                  <a:pt x="14" y="59"/>
                  <a:pt x="14" y="62"/>
                </a:cubicBezTo>
                <a:cubicBezTo>
                  <a:pt x="13" y="63"/>
                  <a:pt x="11" y="63"/>
                  <a:pt x="10" y="61"/>
                </a:cubicBezTo>
                <a:cubicBezTo>
                  <a:pt x="10" y="60"/>
                  <a:pt x="10" y="59"/>
                  <a:pt x="10" y="58"/>
                </a:cubicBezTo>
                <a:cubicBezTo>
                  <a:pt x="12" y="57"/>
                  <a:pt x="11" y="56"/>
                  <a:pt x="12" y="55"/>
                </a:cubicBezTo>
                <a:cubicBezTo>
                  <a:pt x="18" y="41"/>
                  <a:pt x="26" y="30"/>
                  <a:pt x="34" y="17"/>
                </a:cubicBezTo>
                <a:cubicBezTo>
                  <a:pt x="34" y="15"/>
                  <a:pt x="36" y="15"/>
                  <a:pt x="37" y="13"/>
                </a:cubicBezTo>
                <a:cubicBezTo>
                  <a:pt x="38" y="12"/>
                  <a:pt x="38" y="10"/>
                  <a:pt x="39" y="10"/>
                </a:cubicBezTo>
                <a:cubicBezTo>
                  <a:pt x="40" y="10"/>
                  <a:pt x="40" y="10"/>
                  <a:pt x="40" y="11"/>
                </a:cubicBezTo>
                <a:cubicBezTo>
                  <a:pt x="39" y="13"/>
                  <a:pt x="36" y="17"/>
                  <a:pt x="37" y="18"/>
                </a:cubicBezTo>
                <a:cubicBezTo>
                  <a:pt x="37" y="19"/>
                  <a:pt x="38" y="20"/>
                  <a:pt x="37" y="21"/>
                </a:cubicBezTo>
                <a:cubicBezTo>
                  <a:pt x="43" y="16"/>
                  <a:pt x="49" y="13"/>
                  <a:pt x="55" y="10"/>
                </a:cubicBezTo>
                <a:cubicBezTo>
                  <a:pt x="68" y="4"/>
                  <a:pt x="83" y="0"/>
                  <a:pt x="102" y="6"/>
                </a:cubicBezTo>
                <a:cubicBezTo>
                  <a:pt x="115" y="12"/>
                  <a:pt x="120" y="24"/>
                  <a:pt x="123" y="36"/>
                </a:cubicBezTo>
                <a:cubicBezTo>
                  <a:pt x="128" y="45"/>
                  <a:pt x="124" y="61"/>
                  <a:pt x="117" y="68"/>
                </a:cubicBezTo>
                <a:cubicBezTo>
                  <a:pt x="115" y="74"/>
                  <a:pt x="111" y="77"/>
                  <a:pt x="108" y="81"/>
                </a:cubicBezTo>
                <a:cubicBezTo>
                  <a:pt x="107" y="82"/>
                  <a:pt x="107" y="83"/>
                  <a:pt x="106" y="84"/>
                </a:cubicBezTo>
                <a:cubicBezTo>
                  <a:pt x="120" y="90"/>
                  <a:pt x="129" y="99"/>
                  <a:pt x="132" y="111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3" y="99"/>
                  <a:pt x="134" y="100"/>
                </a:cubicBezTo>
                <a:cubicBezTo>
                  <a:pt x="134" y="101"/>
                  <a:pt x="136" y="101"/>
                  <a:pt x="136" y="102"/>
                </a:cubicBezTo>
                <a:cubicBezTo>
                  <a:pt x="137" y="115"/>
                  <a:pt x="135" y="128"/>
                  <a:pt x="133" y="142"/>
                </a:cubicBezTo>
                <a:cubicBezTo>
                  <a:pt x="132" y="150"/>
                  <a:pt x="132" y="158"/>
                  <a:pt x="130" y="167"/>
                </a:cubicBezTo>
                <a:cubicBezTo>
                  <a:pt x="130" y="167"/>
                  <a:pt x="129" y="168"/>
                  <a:pt x="128" y="169"/>
                </a:cubicBezTo>
                <a:cubicBezTo>
                  <a:pt x="127" y="170"/>
                  <a:pt x="128" y="171"/>
                  <a:pt x="128" y="172"/>
                </a:cubicBezTo>
                <a:cubicBezTo>
                  <a:pt x="127" y="172"/>
                  <a:pt x="126" y="173"/>
                  <a:pt x="126" y="172"/>
                </a:cubicBezTo>
                <a:cubicBezTo>
                  <a:pt x="126" y="170"/>
                  <a:pt x="126" y="169"/>
                  <a:pt x="126" y="166"/>
                </a:cubicBezTo>
                <a:cubicBezTo>
                  <a:pt x="126" y="165"/>
                  <a:pt x="125" y="168"/>
                  <a:pt x="125" y="168"/>
                </a:cubicBezTo>
                <a:cubicBezTo>
                  <a:pt x="124" y="174"/>
                  <a:pt x="124" y="174"/>
                  <a:pt x="124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67"/>
                  <a:pt x="124" y="167"/>
                  <a:pt x="124" y="167"/>
                </a:cubicBezTo>
                <a:cubicBezTo>
                  <a:pt x="116" y="184"/>
                  <a:pt x="105" y="197"/>
                  <a:pt x="91" y="205"/>
                </a:cubicBezTo>
                <a:cubicBezTo>
                  <a:pt x="74" y="211"/>
                  <a:pt x="56" y="215"/>
                  <a:pt x="32" y="209"/>
                </a:cubicBezTo>
                <a:cubicBezTo>
                  <a:pt x="31" y="210"/>
                  <a:pt x="31" y="211"/>
                  <a:pt x="30" y="211"/>
                </a:cubicBezTo>
                <a:cubicBezTo>
                  <a:pt x="29" y="211"/>
                  <a:pt x="29" y="211"/>
                  <a:pt x="28" y="210"/>
                </a:cubicBezTo>
                <a:cubicBezTo>
                  <a:pt x="28" y="210"/>
                  <a:pt x="29" y="209"/>
                  <a:pt x="29" y="208"/>
                </a:cubicBezTo>
                <a:cubicBezTo>
                  <a:pt x="29" y="208"/>
                  <a:pt x="28" y="208"/>
                  <a:pt x="28" y="208"/>
                </a:cubicBezTo>
                <a:cubicBezTo>
                  <a:pt x="26" y="208"/>
                  <a:pt x="25" y="210"/>
                  <a:pt x="24" y="211"/>
                </a:cubicBezTo>
                <a:cubicBezTo>
                  <a:pt x="24" y="211"/>
                  <a:pt x="23" y="210"/>
                  <a:pt x="22" y="210"/>
                </a:cubicBezTo>
                <a:cubicBezTo>
                  <a:pt x="22" y="209"/>
                  <a:pt x="24" y="208"/>
                  <a:pt x="25" y="207"/>
                </a:cubicBezTo>
                <a:cubicBezTo>
                  <a:pt x="24" y="206"/>
                  <a:pt x="23" y="205"/>
                  <a:pt x="22" y="206"/>
                </a:cubicBezTo>
                <a:cubicBezTo>
                  <a:pt x="21" y="206"/>
                  <a:pt x="20" y="208"/>
                  <a:pt x="18" y="208"/>
                </a:cubicBezTo>
                <a:cubicBezTo>
                  <a:pt x="18" y="208"/>
                  <a:pt x="17" y="208"/>
                  <a:pt x="17" y="207"/>
                </a:cubicBezTo>
                <a:cubicBezTo>
                  <a:pt x="17" y="206"/>
                  <a:pt x="18" y="205"/>
                  <a:pt x="19" y="204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5"/>
                  <a:pt x="13" y="205"/>
                  <a:pt x="12" y="206"/>
                </a:cubicBezTo>
                <a:cubicBezTo>
                  <a:pt x="11" y="206"/>
                  <a:pt x="10" y="206"/>
                  <a:pt x="10" y="205"/>
                </a:cubicBezTo>
                <a:cubicBezTo>
                  <a:pt x="10" y="203"/>
                  <a:pt x="12" y="202"/>
                  <a:pt x="13" y="200"/>
                </a:cubicBezTo>
                <a:cubicBezTo>
                  <a:pt x="10" y="201"/>
                  <a:pt x="9" y="203"/>
                  <a:pt x="8" y="204"/>
                </a:cubicBezTo>
                <a:cubicBezTo>
                  <a:pt x="8" y="204"/>
                  <a:pt x="7" y="203"/>
                  <a:pt x="7" y="203"/>
                </a:cubicBezTo>
                <a:cubicBezTo>
                  <a:pt x="7" y="201"/>
                  <a:pt x="9" y="201"/>
                  <a:pt x="10" y="200"/>
                </a:cubicBezTo>
                <a:cubicBezTo>
                  <a:pt x="10" y="199"/>
                  <a:pt x="8" y="198"/>
                  <a:pt x="7" y="197"/>
                </a:cubicBezTo>
                <a:cubicBezTo>
                  <a:pt x="6" y="199"/>
                  <a:pt x="5" y="201"/>
                  <a:pt x="3" y="202"/>
                </a:cubicBezTo>
                <a:cubicBezTo>
                  <a:pt x="2" y="202"/>
                  <a:pt x="2" y="201"/>
                  <a:pt x="2" y="200"/>
                </a:cubicBezTo>
                <a:cubicBezTo>
                  <a:pt x="2" y="198"/>
                  <a:pt x="4" y="198"/>
                  <a:pt x="5" y="197"/>
                </a:cubicBezTo>
                <a:cubicBezTo>
                  <a:pt x="4" y="195"/>
                  <a:pt x="4" y="194"/>
                  <a:pt x="4" y="192"/>
                </a:cubicBezTo>
                <a:cubicBezTo>
                  <a:pt x="4" y="186"/>
                  <a:pt x="6" y="179"/>
                  <a:pt x="7" y="173"/>
                </a:cubicBezTo>
                <a:cubicBezTo>
                  <a:pt x="5" y="174"/>
                  <a:pt x="3" y="175"/>
                  <a:pt x="0" y="176"/>
                </a:cubicBezTo>
                <a:cubicBezTo>
                  <a:pt x="0" y="176"/>
                  <a:pt x="0" y="175"/>
                  <a:pt x="0" y="175"/>
                </a:cubicBezTo>
                <a:cubicBezTo>
                  <a:pt x="2" y="171"/>
                  <a:pt x="5" y="167"/>
                  <a:pt x="8" y="165"/>
                </a:cubicBezTo>
                <a:cubicBezTo>
                  <a:pt x="7" y="163"/>
                  <a:pt x="6" y="162"/>
                  <a:pt x="8" y="161"/>
                </a:cubicBezTo>
                <a:cubicBezTo>
                  <a:pt x="15" y="155"/>
                  <a:pt x="22" y="147"/>
                  <a:pt x="29" y="141"/>
                </a:cubicBezTo>
                <a:cubicBezTo>
                  <a:pt x="40" y="144"/>
                  <a:pt x="50" y="145"/>
                  <a:pt x="58" y="144"/>
                </a:cubicBezTo>
                <a:cubicBezTo>
                  <a:pt x="62" y="142"/>
                  <a:pt x="66" y="140"/>
                  <a:pt x="69" y="138"/>
                </a:cubicBezTo>
                <a:cubicBezTo>
                  <a:pt x="69" y="136"/>
                  <a:pt x="67" y="134"/>
                  <a:pt x="66" y="133"/>
                </a:cubicBezTo>
                <a:cubicBezTo>
                  <a:pt x="65" y="133"/>
                  <a:pt x="65" y="132"/>
                  <a:pt x="64" y="132"/>
                </a:cubicBezTo>
                <a:cubicBezTo>
                  <a:pt x="63" y="133"/>
                  <a:pt x="62" y="133"/>
                  <a:pt x="62" y="132"/>
                </a:cubicBezTo>
                <a:cubicBezTo>
                  <a:pt x="62" y="132"/>
                  <a:pt x="62" y="131"/>
                  <a:pt x="62" y="131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9" y="131"/>
                  <a:pt x="58" y="132"/>
                </a:cubicBezTo>
                <a:cubicBezTo>
                  <a:pt x="57" y="132"/>
                  <a:pt x="57" y="132"/>
                  <a:pt x="56" y="131"/>
                </a:cubicBezTo>
                <a:cubicBezTo>
                  <a:pt x="56" y="130"/>
                  <a:pt x="57" y="130"/>
                  <a:pt x="57" y="129"/>
                </a:cubicBezTo>
                <a:cubicBezTo>
                  <a:pt x="56" y="129"/>
                  <a:pt x="55" y="128"/>
                  <a:pt x="54" y="129"/>
                </a:cubicBezTo>
                <a:cubicBezTo>
                  <a:pt x="54" y="130"/>
                  <a:pt x="53" y="131"/>
                  <a:pt x="52" y="131"/>
                </a:cubicBezTo>
                <a:cubicBezTo>
                  <a:pt x="51" y="130"/>
                  <a:pt x="52" y="129"/>
                  <a:pt x="51" y="129"/>
                </a:cubicBezTo>
                <a:cubicBezTo>
                  <a:pt x="49" y="128"/>
                  <a:pt x="49" y="131"/>
                  <a:pt x="47" y="131"/>
                </a:cubicBezTo>
                <a:cubicBezTo>
                  <a:pt x="46" y="130"/>
                  <a:pt x="47" y="129"/>
                  <a:pt x="46" y="129"/>
                </a:cubicBezTo>
                <a:cubicBezTo>
                  <a:pt x="43" y="129"/>
                  <a:pt x="40" y="129"/>
                  <a:pt x="37" y="129"/>
                </a:cubicBezTo>
                <a:cubicBezTo>
                  <a:pt x="36" y="129"/>
                  <a:pt x="35" y="127"/>
                  <a:pt x="34" y="126"/>
                </a:cubicBezTo>
                <a:cubicBezTo>
                  <a:pt x="33" y="119"/>
                  <a:pt x="33" y="111"/>
                  <a:pt x="34" y="103"/>
                </a:cubicBezTo>
                <a:cubicBezTo>
                  <a:pt x="34" y="101"/>
                  <a:pt x="32" y="99"/>
                  <a:pt x="32" y="99"/>
                </a:cubicBezTo>
                <a:cubicBezTo>
                  <a:pt x="37" y="94"/>
                  <a:pt x="41" y="89"/>
                  <a:pt x="45" y="84"/>
                </a:cubicBezTo>
                <a:cubicBezTo>
                  <a:pt x="46" y="83"/>
                  <a:pt x="48" y="82"/>
                  <a:pt x="50" y="82"/>
                </a:cubicBezTo>
                <a:cubicBezTo>
                  <a:pt x="50" y="81"/>
                  <a:pt x="52" y="82"/>
                  <a:pt x="52" y="82"/>
                </a:cubicBezTo>
                <a:cubicBezTo>
                  <a:pt x="58" y="79"/>
                  <a:pt x="63" y="77"/>
                  <a:pt x="68" y="73"/>
                </a:cubicBezTo>
                <a:cubicBezTo>
                  <a:pt x="62" y="70"/>
                  <a:pt x="56" y="72"/>
                  <a:pt x="51" y="73"/>
                </a:cubicBezTo>
                <a:cubicBezTo>
                  <a:pt x="51" y="74"/>
                  <a:pt x="53" y="73"/>
                  <a:pt x="53" y="74"/>
                </a:cubicBezTo>
                <a:cubicBezTo>
                  <a:pt x="54" y="74"/>
                  <a:pt x="53" y="75"/>
                  <a:pt x="53" y="75"/>
                </a:cubicBezTo>
                <a:cubicBezTo>
                  <a:pt x="50" y="76"/>
                  <a:pt x="47" y="75"/>
                  <a:pt x="45" y="76"/>
                </a:cubicBezTo>
                <a:cubicBezTo>
                  <a:pt x="42" y="77"/>
                  <a:pt x="40" y="77"/>
                  <a:pt x="37" y="78"/>
                </a:cubicBezTo>
                <a:cubicBezTo>
                  <a:pt x="35" y="81"/>
                  <a:pt x="33" y="83"/>
                  <a:pt x="31" y="87"/>
                </a:cubicBezTo>
                <a:cubicBezTo>
                  <a:pt x="31" y="86"/>
                  <a:pt x="32" y="87"/>
                  <a:pt x="31" y="87"/>
                </a:cubicBezTo>
                <a:cubicBezTo>
                  <a:pt x="31" y="87"/>
                  <a:pt x="30" y="87"/>
                  <a:pt x="30" y="88"/>
                </a:cubicBezTo>
                <a:cubicBezTo>
                  <a:pt x="30" y="89"/>
                  <a:pt x="28" y="89"/>
                  <a:pt x="29" y="91"/>
                </a:cubicBezTo>
                <a:cubicBezTo>
                  <a:pt x="28" y="91"/>
                  <a:pt x="28" y="90"/>
                  <a:pt x="28" y="90"/>
                </a:cubicBezTo>
                <a:cubicBezTo>
                  <a:pt x="28" y="89"/>
                  <a:pt x="28" y="88"/>
                  <a:pt x="28" y="87"/>
                </a:cubicBezTo>
                <a:cubicBezTo>
                  <a:pt x="29" y="87"/>
                  <a:pt x="30" y="87"/>
                  <a:pt x="29" y="86"/>
                </a:cubicBezTo>
                <a:cubicBezTo>
                  <a:pt x="30" y="84"/>
                  <a:pt x="32" y="81"/>
                  <a:pt x="33" y="79"/>
                </a:cubicBezTo>
                <a:cubicBezTo>
                  <a:pt x="32" y="78"/>
                  <a:pt x="31" y="77"/>
                  <a:pt x="30" y="78"/>
                </a:cubicBezTo>
                <a:cubicBezTo>
                  <a:pt x="28" y="76"/>
                  <a:pt x="27" y="72"/>
                  <a:pt x="26" y="70"/>
                </a:cubicBezTo>
                <a:cubicBezTo>
                  <a:pt x="26" y="70"/>
                  <a:pt x="26" y="71"/>
                  <a:pt x="25" y="71"/>
                </a:cubicBezTo>
                <a:cubicBezTo>
                  <a:pt x="24" y="71"/>
                  <a:pt x="24" y="70"/>
                  <a:pt x="24" y="69"/>
                </a:cubicBezTo>
                <a:cubicBezTo>
                  <a:pt x="24" y="69"/>
                  <a:pt x="25" y="67"/>
                  <a:pt x="25" y="67"/>
                </a:cubicBezTo>
                <a:cubicBezTo>
                  <a:pt x="25" y="66"/>
                  <a:pt x="25" y="65"/>
                  <a:pt x="25" y="64"/>
                </a:cubicBezTo>
                <a:cubicBezTo>
                  <a:pt x="24" y="65"/>
                  <a:pt x="23" y="67"/>
                  <a:pt x="22" y="67"/>
                </a:cubicBezTo>
                <a:cubicBezTo>
                  <a:pt x="21" y="66"/>
                  <a:pt x="22" y="64"/>
                  <a:pt x="22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3" y="60"/>
                  <a:pt x="22" y="61"/>
                  <a:pt x="21" y="60"/>
                </a:cubicBezTo>
                <a:cubicBezTo>
                  <a:pt x="22" y="59"/>
                  <a:pt x="23" y="57"/>
                  <a:pt x="22" y="55"/>
                </a:cubicBezTo>
                <a:cubicBezTo>
                  <a:pt x="21" y="56"/>
                  <a:pt x="19" y="56"/>
                  <a:pt x="20" y="54"/>
                </a:cubicBezTo>
                <a:cubicBezTo>
                  <a:pt x="20" y="53"/>
                  <a:pt x="21" y="52"/>
                  <a:pt x="20" y="51"/>
                </a:cubicBezTo>
                <a:cubicBezTo>
                  <a:pt x="20" y="51"/>
                  <a:pt x="19" y="52"/>
                  <a:pt x="19" y="53"/>
                </a:cubicBezTo>
                <a:cubicBezTo>
                  <a:pt x="19" y="54"/>
                  <a:pt x="19" y="54"/>
                  <a:pt x="19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zh-CN" altLang="en-US">
              <a:latin typeface="+mj-ea"/>
              <a:ea typeface="+mj-ea"/>
            </a:endParaRPr>
          </a:p>
        </p:txBody>
      </p:sp>
      <p:sp>
        <p:nvSpPr>
          <p:cNvPr id="35" name="MH_Other_4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8614778" y="3031497"/>
            <a:ext cx="619125" cy="814387"/>
          </a:xfrm>
          <a:custGeom>
            <a:avLst/>
            <a:gdLst>
              <a:gd name="T0" fmla="*/ 17 w 153"/>
              <a:gd name="T1" fmla="*/ 103 h 199"/>
              <a:gd name="T2" fmla="*/ 77 w 153"/>
              <a:gd name="T3" fmla="*/ 43 h 199"/>
              <a:gd name="T4" fmla="*/ 24 w 153"/>
              <a:gd name="T5" fmla="*/ 70 h 199"/>
              <a:gd name="T6" fmla="*/ 77 w 153"/>
              <a:gd name="T7" fmla="*/ 26 h 199"/>
              <a:gd name="T8" fmla="*/ 25 w 153"/>
              <a:gd name="T9" fmla="*/ 90 h 199"/>
              <a:gd name="T10" fmla="*/ 78 w 153"/>
              <a:gd name="T11" fmla="*/ 35 h 199"/>
              <a:gd name="T12" fmla="*/ 24 w 153"/>
              <a:gd name="T13" fmla="*/ 85 h 199"/>
              <a:gd name="T14" fmla="*/ 83 w 153"/>
              <a:gd name="T15" fmla="*/ 31 h 199"/>
              <a:gd name="T16" fmla="*/ 32 w 153"/>
              <a:gd name="T17" fmla="*/ 44 h 199"/>
              <a:gd name="T18" fmla="*/ 24 w 153"/>
              <a:gd name="T19" fmla="*/ 73 h 199"/>
              <a:gd name="T20" fmla="*/ 23 w 153"/>
              <a:gd name="T21" fmla="*/ 76 h 199"/>
              <a:gd name="T22" fmla="*/ 22 w 153"/>
              <a:gd name="T23" fmla="*/ 84 h 199"/>
              <a:gd name="T24" fmla="*/ 15 w 153"/>
              <a:gd name="T25" fmla="*/ 95 h 199"/>
              <a:gd name="T26" fmla="*/ 110 w 153"/>
              <a:gd name="T27" fmla="*/ 174 h 199"/>
              <a:gd name="T28" fmla="*/ 30 w 153"/>
              <a:gd name="T29" fmla="*/ 35 h 199"/>
              <a:gd name="T30" fmla="*/ 28 w 153"/>
              <a:gd name="T31" fmla="*/ 39 h 199"/>
              <a:gd name="T32" fmla="*/ 33 w 153"/>
              <a:gd name="T33" fmla="*/ 31 h 199"/>
              <a:gd name="T34" fmla="*/ 111 w 153"/>
              <a:gd name="T35" fmla="*/ 168 h 199"/>
              <a:gd name="T36" fmla="*/ 17 w 153"/>
              <a:gd name="T37" fmla="*/ 111 h 199"/>
              <a:gd name="T38" fmla="*/ 112 w 153"/>
              <a:gd name="T39" fmla="*/ 19 h 199"/>
              <a:gd name="T40" fmla="*/ 60 w 153"/>
              <a:gd name="T41" fmla="*/ 122 h 199"/>
              <a:gd name="T42" fmla="*/ 129 w 153"/>
              <a:gd name="T43" fmla="*/ 107 h 199"/>
              <a:gd name="T44" fmla="*/ 76 w 153"/>
              <a:gd name="T45" fmla="*/ 151 h 199"/>
              <a:gd name="T46" fmla="*/ 71 w 153"/>
              <a:gd name="T47" fmla="*/ 162 h 199"/>
              <a:gd name="T48" fmla="*/ 77 w 153"/>
              <a:gd name="T49" fmla="*/ 162 h 199"/>
              <a:gd name="T50" fmla="*/ 71 w 153"/>
              <a:gd name="T51" fmla="*/ 180 h 199"/>
              <a:gd name="T52" fmla="*/ 83 w 153"/>
              <a:gd name="T53" fmla="*/ 37 h 199"/>
              <a:gd name="T54" fmla="*/ 101 w 153"/>
              <a:gd name="T55" fmla="*/ 163 h 199"/>
              <a:gd name="T56" fmla="*/ 111 w 153"/>
              <a:gd name="T57" fmla="*/ 177 h 199"/>
              <a:gd name="T58" fmla="*/ 47 w 153"/>
              <a:gd name="T59" fmla="*/ 121 h 199"/>
              <a:gd name="T60" fmla="*/ 76 w 153"/>
              <a:gd name="T61" fmla="*/ 103 h 199"/>
              <a:gd name="T62" fmla="*/ 79 w 153"/>
              <a:gd name="T63" fmla="*/ 61 h 199"/>
              <a:gd name="T64" fmla="*/ 68 w 153"/>
              <a:gd name="T65" fmla="*/ 107 h 199"/>
              <a:gd name="T66" fmla="*/ 136 w 153"/>
              <a:gd name="T67" fmla="*/ 102 h 199"/>
              <a:gd name="T68" fmla="*/ 124 w 153"/>
              <a:gd name="T69" fmla="*/ 108 h 199"/>
              <a:gd name="T70" fmla="*/ 112 w 153"/>
              <a:gd name="T71" fmla="*/ 154 h 199"/>
              <a:gd name="T72" fmla="*/ 112 w 153"/>
              <a:gd name="T73" fmla="*/ 127 h 199"/>
              <a:gd name="T74" fmla="*/ 112 w 153"/>
              <a:gd name="T75" fmla="*/ 124 h 199"/>
              <a:gd name="T76" fmla="*/ 111 w 153"/>
              <a:gd name="T77" fmla="*/ 152 h 199"/>
              <a:gd name="T78" fmla="*/ 75 w 153"/>
              <a:gd name="T79" fmla="*/ 149 h 199"/>
              <a:gd name="T80" fmla="*/ 92 w 153"/>
              <a:gd name="T81" fmla="*/ 180 h 199"/>
              <a:gd name="T82" fmla="*/ 74 w 153"/>
              <a:gd name="T83" fmla="*/ 180 h 199"/>
              <a:gd name="T84" fmla="*/ 32 w 153"/>
              <a:gd name="T85" fmla="*/ 123 h 199"/>
              <a:gd name="T86" fmla="*/ 101 w 153"/>
              <a:gd name="T87" fmla="*/ 34 h 199"/>
              <a:gd name="T88" fmla="*/ 102 w 153"/>
              <a:gd name="T89" fmla="*/ 22 h 199"/>
              <a:gd name="T90" fmla="*/ 87 w 153"/>
              <a:gd name="T91" fmla="*/ 30 h 199"/>
              <a:gd name="T92" fmla="*/ 63 w 153"/>
              <a:gd name="T93" fmla="*/ 20 h 199"/>
              <a:gd name="T94" fmla="*/ 35 w 153"/>
              <a:gd name="T95" fmla="*/ 47 h 199"/>
              <a:gd name="T96" fmla="*/ 86 w 153"/>
              <a:gd name="T97" fmla="*/ 160 h 199"/>
              <a:gd name="T98" fmla="*/ 124 w 153"/>
              <a:gd name="T99" fmla="*/ 158 h 199"/>
              <a:gd name="T100" fmla="*/ 110 w 153"/>
              <a:gd name="T101" fmla="*/ 26 h 199"/>
              <a:gd name="T102" fmla="*/ 105 w 153"/>
              <a:gd name="T103" fmla="*/ 48 h 199"/>
              <a:gd name="T104" fmla="*/ 108 w 153"/>
              <a:gd name="T105" fmla="*/ 55 h 199"/>
              <a:gd name="T106" fmla="*/ 100 w 153"/>
              <a:gd name="T107" fmla="*/ 44 h 199"/>
              <a:gd name="T108" fmla="*/ 4 w 153"/>
              <a:gd name="T109" fmla="*/ 136 h 199"/>
              <a:gd name="T110" fmla="*/ 12 w 153"/>
              <a:gd name="T111" fmla="*/ 38 h 199"/>
              <a:gd name="T112" fmla="*/ 64 w 153"/>
              <a:gd name="T113" fmla="*/ 17 h 199"/>
              <a:gd name="T114" fmla="*/ 70 w 153"/>
              <a:gd name="T115" fmla="*/ 24 h 199"/>
              <a:gd name="T116" fmla="*/ 127 w 153"/>
              <a:gd name="T117" fmla="*/ 63 h 199"/>
              <a:gd name="T118" fmla="*/ 147 w 153"/>
              <a:gd name="T119" fmla="*/ 109 h 199"/>
              <a:gd name="T120" fmla="*/ 133 w 153"/>
              <a:gd name="T121" fmla="*/ 144 h 199"/>
              <a:gd name="T122" fmla="*/ 120 w 153"/>
              <a:gd name="T123" fmla="*/ 18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" h="199">
                <a:moveTo>
                  <a:pt x="85" y="17"/>
                </a:moveTo>
                <a:cubicBezTo>
                  <a:pt x="85" y="17"/>
                  <a:pt x="84" y="16"/>
                  <a:pt x="84" y="16"/>
                </a:cubicBezTo>
                <a:cubicBezTo>
                  <a:pt x="84" y="17"/>
                  <a:pt x="83" y="17"/>
                  <a:pt x="83" y="18"/>
                </a:cubicBezTo>
                <a:cubicBezTo>
                  <a:pt x="84" y="18"/>
                  <a:pt x="85" y="18"/>
                  <a:pt x="85" y="17"/>
                </a:cubicBezTo>
                <a:close/>
                <a:moveTo>
                  <a:pt x="19" y="101"/>
                </a:move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7" y="103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8" y="103"/>
                  <a:pt x="18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lnTo>
                  <a:pt x="19" y="101"/>
                </a:lnTo>
                <a:close/>
                <a:moveTo>
                  <a:pt x="76" y="45"/>
                </a:move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9" y="42"/>
                  <a:pt x="77" y="43"/>
                </a:cubicBezTo>
                <a:cubicBezTo>
                  <a:pt x="77" y="43"/>
                  <a:pt x="76" y="44"/>
                  <a:pt x="76" y="45"/>
                </a:cubicBezTo>
                <a:close/>
                <a:moveTo>
                  <a:pt x="52" y="119"/>
                </a:moveTo>
                <a:cubicBezTo>
                  <a:pt x="52" y="119"/>
                  <a:pt x="52" y="119"/>
                  <a:pt x="52" y="119"/>
                </a:cubicBezTo>
                <a:cubicBezTo>
                  <a:pt x="51" y="120"/>
                  <a:pt x="50" y="120"/>
                  <a:pt x="50" y="121"/>
                </a:cubicBezTo>
                <a:cubicBezTo>
                  <a:pt x="50" y="121"/>
                  <a:pt x="51" y="120"/>
                  <a:pt x="52" y="119"/>
                </a:cubicBezTo>
                <a:close/>
                <a:moveTo>
                  <a:pt x="26" y="67"/>
                </a:moveTo>
                <a:cubicBezTo>
                  <a:pt x="26" y="68"/>
                  <a:pt x="26" y="68"/>
                  <a:pt x="26" y="68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9"/>
                  <a:pt x="24" y="69"/>
                  <a:pt x="24" y="70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0"/>
                  <a:pt x="24" y="70"/>
                </a:cubicBezTo>
                <a:cubicBezTo>
                  <a:pt x="25" y="70"/>
                  <a:pt x="25" y="69"/>
                  <a:pt x="25" y="69"/>
                </a:cubicBezTo>
                <a:cubicBezTo>
                  <a:pt x="26" y="68"/>
                  <a:pt x="26" y="68"/>
                  <a:pt x="26" y="68"/>
                </a:cubicBezTo>
                <a:lnTo>
                  <a:pt x="26" y="67"/>
                </a:lnTo>
                <a:close/>
                <a:moveTo>
                  <a:pt x="79" y="23"/>
                </a:moveTo>
                <a:cubicBezTo>
                  <a:pt x="79" y="23"/>
                  <a:pt x="78" y="23"/>
                  <a:pt x="78" y="24"/>
                </a:cubicBezTo>
                <a:cubicBezTo>
                  <a:pt x="78" y="24"/>
                  <a:pt x="77" y="24"/>
                  <a:pt x="77" y="25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5"/>
                  <a:pt x="77" y="25"/>
                  <a:pt x="77" y="25"/>
                </a:cubicBezTo>
                <a:cubicBezTo>
                  <a:pt x="78" y="25"/>
                  <a:pt x="78" y="25"/>
                  <a:pt x="78" y="24"/>
                </a:cubicBezTo>
                <a:cubicBezTo>
                  <a:pt x="79" y="24"/>
                  <a:pt x="79" y="23"/>
                  <a:pt x="79" y="23"/>
                </a:cubicBezTo>
                <a:close/>
                <a:moveTo>
                  <a:pt x="25" y="90"/>
                </a:moveTo>
                <a:cubicBezTo>
                  <a:pt x="26" y="89"/>
                  <a:pt x="27" y="89"/>
                  <a:pt x="27" y="87"/>
                </a:cubicBezTo>
                <a:cubicBezTo>
                  <a:pt x="26" y="87"/>
                  <a:pt x="26" y="89"/>
                  <a:pt x="25" y="90"/>
                </a:cubicBezTo>
                <a:cubicBezTo>
                  <a:pt x="25" y="90"/>
                  <a:pt x="25" y="90"/>
                  <a:pt x="25" y="90"/>
                </a:cubicBezTo>
                <a:close/>
                <a:moveTo>
                  <a:pt x="79" y="34"/>
                </a:move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36"/>
                  <a:pt x="77" y="36"/>
                  <a:pt x="77" y="37"/>
                </a:cubicBezTo>
                <a:cubicBezTo>
                  <a:pt x="76" y="37"/>
                  <a:pt x="76" y="38"/>
                  <a:pt x="76" y="38"/>
                </a:cubicBezTo>
                <a:cubicBezTo>
                  <a:pt x="77" y="38"/>
                  <a:pt x="77" y="37"/>
                  <a:pt x="77" y="37"/>
                </a:cubicBezTo>
                <a:cubicBezTo>
                  <a:pt x="77" y="36"/>
                  <a:pt x="77" y="36"/>
                  <a:pt x="77" y="36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4"/>
                  <a:pt x="78" y="34"/>
                  <a:pt x="78" y="34"/>
                </a:cubicBezTo>
                <a:lnTo>
                  <a:pt x="79" y="34"/>
                </a:lnTo>
                <a:close/>
                <a:moveTo>
                  <a:pt x="49" y="123"/>
                </a:moveTo>
                <a:cubicBezTo>
                  <a:pt x="48" y="123"/>
                  <a:pt x="46" y="123"/>
                  <a:pt x="46" y="124"/>
                </a:cubicBezTo>
                <a:cubicBezTo>
                  <a:pt x="48" y="124"/>
                  <a:pt x="50" y="124"/>
                  <a:pt x="49" y="123"/>
                </a:cubicBezTo>
                <a:close/>
                <a:moveTo>
                  <a:pt x="25" y="82"/>
                </a:moveTo>
                <a:cubicBezTo>
                  <a:pt x="25" y="83"/>
                  <a:pt x="24" y="83"/>
                  <a:pt x="24" y="84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5"/>
                  <a:pt x="23" y="86"/>
                  <a:pt x="23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6"/>
                  <a:pt x="24" y="86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4"/>
                  <a:pt x="24" y="84"/>
                  <a:pt x="24" y="84"/>
                </a:cubicBezTo>
                <a:cubicBezTo>
                  <a:pt x="25" y="84"/>
                  <a:pt x="25" y="83"/>
                  <a:pt x="25" y="82"/>
                </a:cubicBezTo>
                <a:close/>
                <a:moveTo>
                  <a:pt x="81" y="34"/>
                </a:moveTo>
                <a:cubicBezTo>
                  <a:pt x="82" y="33"/>
                  <a:pt x="83" y="32"/>
                  <a:pt x="83" y="31"/>
                </a:cubicBezTo>
                <a:cubicBezTo>
                  <a:pt x="84" y="30"/>
                  <a:pt x="83" y="31"/>
                  <a:pt x="83" y="31"/>
                </a:cubicBezTo>
                <a:cubicBezTo>
                  <a:pt x="82" y="32"/>
                  <a:pt x="82" y="33"/>
                  <a:pt x="81" y="34"/>
                </a:cubicBezTo>
                <a:close/>
                <a:moveTo>
                  <a:pt x="25" y="82"/>
                </a:moveTo>
                <a:cubicBezTo>
                  <a:pt x="27" y="82"/>
                  <a:pt x="27" y="81"/>
                  <a:pt x="27" y="79"/>
                </a:cubicBezTo>
                <a:cubicBezTo>
                  <a:pt x="27" y="78"/>
                  <a:pt x="26" y="81"/>
                  <a:pt x="26" y="82"/>
                </a:cubicBezTo>
                <a:cubicBezTo>
                  <a:pt x="26" y="82"/>
                  <a:pt x="25" y="82"/>
                  <a:pt x="25" y="82"/>
                </a:cubicBezTo>
                <a:close/>
                <a:moveTo>
                  <a:pt x="33" y="45"/>
                </a:moveTo>
                <a:cubicBezTo>
                  <a:pt x="33" y="44"/>
                  <a:pt x="34" y="42"/>
                  <a:pt x="33" y="42"/>
                </a:cubicBezTo>
                <a:cubicBezTo>
                  <a:pt x="32" y="42"/>
                  <a:pt x="32" y="43"/>
                  <a:pt x="32" y="44"/>
                </a:cubicBezTo>
                <a:cubicBezTo>
                  <a:pt x="32" y="44"/>
                  <a:pt x="32" y="45"/>
                  <a:pt x="33" y="45"/>
                </a:cubicBezTo>
                <a:close/>
                <a:moveTo>
                  <a:pt x="41" y="125"/>
                </a:move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39" y="124"/>
                  <a:pt x="38" y="125"/>
                </a:cubicBezTo>
                <a:cubicBezTo>
                  <a:pt x="39" y="125"/>
                  <a:pt x="40" y="125"/>
                  <a:pt x="41" y="125"/>
                </a:cubicBezTo>
                <a:close/>
                <a:moveTo>
                  <a:pt x="26" y="71"/>
                </a:move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4" y="73"/>
                  <a:pt x="24" y="73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5"/>
                  <a:pt x="24" y="75"/>
                  <a:pt x="24" y="75"/>
                </a:cubicBezTo>
                <a:cubicBezTo>
                  <a:pt x="23" y="75"/>
                  <a:pt x="23" y="76"/>
                  <a:pt x="23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5"/>
                  <a:pt x="24" y="75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3"/>
                  <a:pt x="25" y="73"/>
                  <a:pt x="25" y="72"/>
                </a:cubicBezTo>
                <a:cubicBezTo>
                  <a:pt x="25" y="72"/>
                  <a:pt x="25" y="72"/>
                  <a:pt x="25" y="72"/>
                </a:cubicBezTo>
                <a:lnTo>
                  <a:pt x="26" y="71"/>
                </a:lnTo>
                <a:close/>
                <a:moveTo>
                  <a:pt x="24" y="80"/>
                </a:moveTo>
                <a:cubicBezTo>
                  <a:pt x="24" y="80"/>
                  <a:pt x="23" y="81"/>
                  <a:pt x="23" y="81"/>
                </a:cubicBezTo>
                <a:cubicBezTo>
                  <a:pt x="22" y="82"/>
                  <a:pt x="22" y="83"/>
                  <a:pt x="22" y="84"/>
                </a:cubicBezTo>
                <a:cubicBezTo>
                  <a:pt x="21" y="84"/>
                  <a:pt x="20" y="85"/>
                  <a:pt x="21" y="86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3"/>
                  <a:pt x="23" y="82"/>
                  <a:pt x="23" y="81"/>
                </a:cubicBezTo>
                <a:lnTo>
                  <a:pt x="24" y="80"/>
                </a:lnTo>
                <a:close/>
                <a:moveTo>
                  <a:pt x="114" y="12"/>
                </a:moveTo>
                <a:cubicBezTo>
                  <a:pt x="117" y="9"/>
                  <a:pt x="117" y="9"/>
                  <a:pt x="117" y="9"/>
                </a:cubicBezTo>
                <a:cubicBezTo>
                  <a:pt x="116" y="9"/>
                  <a:pt x="115" y="9"/>
                  <a:pt x="115" y="10"/>
                </a:cubicBezTo>
                <a:cubicBezTo>
                  <a:pt x="114" y="10"/>
                  <a:pt x="114" y="11"/>
                  <a:pt x="114" y="12"/>
                </a:cubicBezTo>
                <a:close/>
                <a:moveTo>
                  <a:pt x="15" y="95"/>
                </a:moveTo>
                <a:cubicBezTo>
                  <a:pt x="16" y="94"/>
                  <a:pt x="18" y="92"/>
                  <a:pt x="17" y="90"/>
                </a:cubicBezTo>
                <a:cubicBezTo>
                  <a:pt x="17" y="92"/>
                  <a:pt x="15" y="93"/>
                  <a:pt x="15" y="95"/>
                </a:cubicBezTo>
                <a:close/>
                <a:moveTo>
                  <a:pt x="74" y="120"/>
                </a:moveTo>
                <a:cubicBezTo>
                  <a:pt x="76" y="118"/>
                  <a:pt x="77" y="116"/>
                  <a:pt x="78" y="115"/>
                </a:cubicBezTo>
                <a:cubicBezTo>
                  <a:pt x="79" y="115"/>
                  <a:pt x="79" y="114"/>
                  <a:pt x="79" y="113"/>
                </a:cubicBezTo>
                <a:cubicBezTo>
                  <a:pt x="77" y="115"/>
                  <a:pt x="75" y="118"/>
                  <a:pt x="74" y="120"/>
                </a:cubicBezTo>
                <a:close/>
                <a:moveTo>
                  <a:pt x="108" y="178"/>
                </a:moveTo>
                <a:cubicBezTo>
                  <a:pt x="109" y="177"/>
                  <a:pt x="109" y="176"/>
                  <a:pt x="109" y="175"/>
                </a:cubicBezTo>
                <a:cubicBezTo>
                  <a:pt x="110" y="175"/>
                  <a:pt x="111" y="173"/>
                  <a:pt x="110" y="174"/>
                </a:cubicBezTo>
                <a:cubicBezTo>
                  <a:pt x="109" y="175"/>
                  <a:pt x="107" y="176"/>
                  <a:pt x="107" y="178"/>
                </a:cubicBezTo>
                <a:cubicBezTo>
                  <a:pt x="107" y="178"/>
                  <a:pt x="108" y="178"/>
                  <a:pt x="108" y="178"/>
                </a:cubicBezTo>
                <a:close/>
                <a:moveTo>
                  <a:pt x="34" y="30"/>
                </a:moveTo>
                <a:cubicBezTo>
                  <a:pt x="34" y="30"/>
                  <a:pt x="34" y="30"/>
                  <a:pt x="34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2"/>
                  <a:pt x="32" y="32"/>
                  <a:pt x="31" y="33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0" y="34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6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7" y="39"/>
                  <a:pt x="27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3" y="32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0"/>
                  <a:pt x="34" y="30"/>
                  <a:pt x="34" y="30"/>
                </a:cubicBezTo>
                <a:close/>
                <a:moveTo>
                  <a:pt x="26" y="67"/>
                </a:moveTo>
                <a:cubicBezTo>
                  <a:pt x="27" y="66"/>
                  <a:pt x="29" y="65"/>
                  <a:pt x="29" y="64"/>
                </a:cubicBezTo>
                <a:cubicBezTo>
                  <a:pt x="30" y="63"/>
                  <a:pt x="30" y="62"/>
                  <a:pt x="29" y="62"/>
                </a:cubicBezTo>
                <a:cubicBezTo>
                  <a:pt x="28" y="64"/>
                  <a:pt x="27" y="65"/>
                  <a:pt x="26" y="67"/>
                </a:cubicBezTo>
                <a:close/>
                <a:moveTo>
                  <a:pt x="111" y="168"/>
                </a:moveTo>
                <a:cubicBezTo>
                  <a:pt x="113" y="167"/>
                  <a:pt x="114" y="164"/>
                  <a:pt x="115" y="163"/>
                </a:cubicBezTo>
                <a:cubicBezTo>
                  <a:pt x="116" y="162"/>
                  <a:pt x="114" y="163"/>
                  <a:pt x="114" y="163"/>
                </a:cubicBezTo>
                <a:cubicBezTo>
                  <a:pt x="113" y="164"/>
                  <a:pt x="112" y="166"/>
                  <a:pt x="111" y="168"/>
                </a:cubicBezTo>
                <a:cubicBezTo>
                  <a:pt x="111" y="167"/>
                  <a:pt x="110" y="170"/>
                  <a:pt x="111" y="168"/>
                </a:cubicBezTo>
                <a:close/>
                <a:moveTo>
                  <a:pt x="103" y="178"/>
                </a:moveTo>
                <a:cubicBezTo>
                  <a:pt x="105" y="177"/>
                  <a:pt x="105" y="175"/>
                  <a:pt x="106" y="173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2" y="178"/>
                  <a:pt x="103" y="178"/>
                  <a:pt x="103" y="178"/>
                </a:cubicBezTo>
                <a:close/>
                <a:moveTo>
                  <a:pt x="21" y="105"/>
                </a:moveTo>
                <a:cubicBezTo>
                  <a:pt x="20" y="106"/>
                  <a:pt x="20" y="106"/>
                  <a:pt x="20" y="106"/>
                </a:cubicBezTo>
                <a:cubicBezTo>
                  <a:pt x="19" y="106"/>
                  <a:pt x="19" y="107"/>
                  <a:pt x="19" y="109"/>
                </a:cubicBezTo>
                <a:cubicBezTo>
                  <a:pt x="18" y="109"/>
                  <a:pt x="17" y="110"/>
                  <a:pt x="17" y="111"/>
                </a:cubicBezTo>
                <a:cubicBezTo>
                  <a:pt x="17" y="112"/>
                  <a:pt x="15" y="113"/>
                  <a:pt x="16" y="114"/>
                </a:cubicBezTo>
                <a:cubicBezTo>
                  <a:pt x="17" y="112"/>
                  <a:pt x="19" y="111"/>
                  <a:pt x="19" y="109"/>
                </a:cubicBezTo>
                <a:cubicBezTo>
                  <a:pt x="20" y="108"/>
                  <a:pt x="20" y="107"/>
                  <a:pt x="20" y="106"/>
                </a:cubicBezTo>
                <a:lnTo>
                  <a:pt x="21" y="105"/>
                </a:lnTo>
                <a:close/>
                <a:moveTo>
                  <a:pt x="79" y="30"/>
                </a:moveTo>
                <a:cubicBezTo>
                  <a:pt x="84" y="22"/>
                  <a:pt x="84" y="22"/>
                  <a:pt x="84" y="22"/>
                </a:cubicBezTo>
                <a:cubicBezTo>
                  <a:pt x="85" y="22"/>
                  <a:pt x="84" y="21"/>
                  <a:pt x="84" y="21"/>
                </a:cubicBezTo>
                <a:lnTo>
                  <a:pt x="79" y="30"/>
                </a:lnTo>
                <a:close/>
                <a:moveTo>
                  <a:pt x="112" y="19"/>
                </a:moveTo>
                <a:cubicBezTo>
                  <a:pt x="114" y="18"/>
                  <a:pt x="116" y="15"/>
                  <a:pt x="118" y="14"/>
                </a:cubicBezTo>
                <a:cubicBezTo>
                  <a:pt x="119" y="13"/>
                  <a:pt x="118" y="12"/>
                  <a:pt x="118" y="11"/>
                </a:cubicBezTo>
                <a:cubicBezTo>
                  <a:pt x="116" y="14"/>
                  <a:pt x="114" y="16"/>
                  <a:pt x="112" y="19"/>
                </a:cubicBezTo>
                <a:close/>
                <a:moveTo>
                  <a:pt x="21" y="102"/>
                </a:moveTo>
                <a:cubicBezTo>
                  <a:pt x="22" y="101"/>
                  <a:pt x="23" y="98"/>
                  <a:pt x="25" y="97"/>
                </a:cubicBezTo>
                <a:cubicBezTo>
                  <a:pt x="26" y="97"/>
                  <a:pt x="26" y="94"/>
                  <a:pt x="26" y="93"/>
                </a:cubicBezTo>
                <a:lnTo>
                  <a:pt x="21" y="102"/>
                </a:lnTo>
                <a:close/>
                <a:moveTo>
                  <a:pt x="65" y="117"/>
                </a:moveTo>
                <a:cubicBezTo>
                  <a:pt x="63" y="118"/>
                  <a:pt x="61" y="120"/>
                  <a:pt x="60" y="122"/>
                </a:cubicBezTo>
                <a:cubicBezTo>
                  <a:pt x="59" y="122"/>
                  <a:pt x="60" y="123"/>
                  <a:pt x="60" y="124"/>
                </a:cubicBezTo>
                <a:cubicBezTo>
                  <a:pt x="62" y="122"/>
                  <a:pt x="64" y="119"/>
                  <a:pt x="65" y="117"/>
                </a:cubicBezTo>
                <a:close/>
                <a:moveTo>
                  <a:pt x="80" y="56"/>
                </a:moveTo>
                <a:cubicBezTo>
                  <a:pt x="80" y="56"/>
                  <a:pt x="81" y="56"/>
                  <a:pt x="81" y="56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50"/>
                  <a:pt x="83" y="47"/>
                  <a:pt x="83" y="48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7"/>
                  <a:pt x="80" y="56"/>
                </a:cubicBezTo>
                <a:close/>
                <a:moveTo>
                  <a:pt x="129" y="107"/>
                </a:moveTo>
                <a:cubicBezTo>
                  <a:pt x="129" y="106"/>
                  <a:pt x="131" y="105"/>
                  <a:pt x="131" y="104"/>
                </a:cubicBezTo>
                <a:cubicBezTo>
                  <a:pt x="131" y="103"/>
                  <a:pt x="132" y="101"/>
                  <a:pt x="131" y="102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8"/>
                  <a:pt x="126" y="109"/>
                  <a:pt x="127" y="109"/>
                </a:cubicBezTo>
                <a:cubicBezTo>
                  <a:pt x="128" y="109"/>
                  <a:pt x="130" y="109"/>
                  <a:pt x="129" y="107"/>
                </a:cubicBezTo>
                <a:close/>
                <a:moveTo>
                  <a:pt x="76" y="151"/>
                </a:moveTo>
                <a:cubicBezTo>
                  <a:pt x="72" y="156"/>
                  <a:pt x="72" y="156"/>
                  <a:pt x="72" y="156"/>
                </a:cubicBezTo>
                <a:cubicBezTo>
                  <a:pt x="71" y="157"/>
                  <a:pt x="71" y="159"/>
                  <a:pt x="72" y="161"/>
                </a:cubicBezTo>
                <a:lnTo>
                  <a:pt x="76" y="151"/>
                </a:lnTo>
                <a:close/>
                <a:moveTo>
                  <a:pt x="99" y="177"/>
                </a:moveTo>
                <a:cubicBezTo>
                  <a:pt x="100" y="176"/>
                  <a:pt x="100" y="175"/>
                  <a:pt x="100" y="174"/>
                </a:cubicBezTo>
                <a:cubicBezTo>
                  <a:pt x="100" y="174"/>
                  <a:pt x="102" y="171"/>
                  <a:pt x="101" y="172"/>
                </a:cubicBezTo>
                <a:cubicBezTo>
                  <a:pt x="95" y="180"/>
                  <a:pt x="95" y="180"/>
                  <a:pt x="95" y="180"/>
                </a:cubicBezTo>
                <a:cubicBezTo>
                  <a:pt x="97" y="179"/>
                  <a:pt x="98" y="178"/>
                  <a:pt x="100" y="179"/>
                </a:cubicBezTo>
                <a:cubicBezTo>
                  <a:pt x="100" y="179"/>
                  <a:pt x="99" y="178"/>
                  <a:pt x="99" y="177"/>
                </a:cubicBezTo>
                <a:close/>
                <a:moveTo>
                  <a:pt x="75" y="162"/>
                </a:moveTo>
                <a:cubicBezTo>
                  <a:pt x="74" y="161"/>
                  <a:pt x="73" y="163"/>
                  <a:pt x="72" y="162"/>
                </a:cubicBezTo>
                <a:cubicBezTo>
                  <a:pt x="71" y="161"/>
                  <a:pt x="71" y="162"/>
                  <a:pt x="71" y="162"/>
                </a:cubicBezTo>
                <a:cubicBezTo>
                  <a:pt x="71" y="165"/>
                  <a:pt x="71" y="167"/>
                  <a:pt x="71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1"/>
                  <a:pt x="71" y="170"/>
                  <a:pt x="71" y="170"/>
                </a:cubicBezTo>
                <a:cubicBezTo>
                  <a:pt x="73" y="167"/>
                  <a:pt x="74" y="164"/>
                  <a:pt x="75" y="162"/>
                </a:cubicBezTo>
                <a:close/>
                <a:moveTo>
                  <a:pt x="77" y="162"/>
                </a:moveTo>
                <a:cubicBezTo>
                  <a:pt x="79" y="160"/>
                  <a:pt x="81" y="157"/>
                  <a:pt x="82" y="155"/>
                </a:cubicBezTo>
                <a:cubicBezTo>
                  <a:pt x="83" y="154"/>
                  <a:pt x="83" y="152"/>
                  <a:pt x="83" y="151"/>
                </a:cubicBezTo>
                <a:cubicBezTo>
                  <a:pt x="80" y="155"/>
                  <a:pt x="79" y="158"/>
                  <a:pt x="77" y="162"/>
                </a:cubicBezTo>
                <a:cubicBezTo>
                  <a:pt x="77" y="162"/>
                  <a:pt x="77" y="162"/>
                  <a:pt x="77" y="162"/>
                </a:cubicBezTo>
                <a:close/>
                <a:moveTo>
                  <a:pt x="22" y="53"/>
                </a:moveTo>
                <a:cubicBezTo>
                  <a:pt x="26" y="49"/>
                  <a:pt x="29" y="43"/>
                  <a:pt x="32" y="39"/>
                </a:cubicBezTo>
                <a:cubicBezTo>
                  <a:pt x="28" y="43"/>
                  <a:pt x="25" y="48"/>
                  <a:pt x="22" y="52"/>
                </a:cubicBezTo>
                <a:cubicBezTo>
                  <a:pt x="22" y="53"/>
                  <a:pt x="22" y="53"/>
                  <a:pt x="22" y="53"/>
                </a:cubicBezTo>
                <a:close/>
                <a:moveTo>
                  <a:pt x="77" y="154"/>
                </a:moveTo>
                <a:cubicBezTo>
                  <a:pt x="79" y="151"/>
                  <a:pt x="82" y="149"/>
                  <a:pt x="83" y="146"/>
                </a:cubicBezTo>
                <a:cubicBezTo>
                  <a:pt x="83" y="145"/>
                  <a:pt x="83" y="143"/>
                  <a:pt x="83" y="142"/>
                </a:cubicBezTo>
                <a:lnTo>
                  <a:pt x="77" y="154"/>
                </a:lnTo>
                <a:close/>
                <a:moveTo>
                  <a:pt x="71" y="180"/>
                </a:moveTo>
                <a:cubicBezTo>
                  <a:pt x="72" y="178"/>
                  <a:pt x="73" y="176"/>
                  <a:pt x="74" y="174"/>
                </a:cubicBezTo>
                <a:cubicBezTo>
                  <a:pt x="74" y="174"/>
                  <a:pt x="73" y="174"/>
                  <a:pt x="73" y="174"/>
                </a:cubicBezTo>
                <a:cubicBezTo>
                  <a:pt x="71" y="174"/>
                  <a:pt x="72" y="173"/>
                  <a:pt x="73" y="172"/>
                </a:cubicBezTo>
                <a:cubicBezTo>
                  <a:pt x="72" y="172"/>
                  <a:pt x="71" y="172"/>
                  <a:pt x="71" y="172"/>
                </a:cubicBezTo>
                <a:cubicBezTo>
                  <a:pt x="71" y="174"/>
                  <a:pt x="69" y="177"/>
                  <a:pt x="70" y="179"/>
                </a:cubicBezTo>
                <a:cubicBezTo>
                  <a:pt x="70" y="180"/>
                  <a:pt x="71" y="179"/>
                  <a:pt x="71" y="180"/>
                </a:cubicBezTo>
                <a:close/>
                <a:moveTo>
                  <a:pt x="76" y="49"/>
                </a:moveTo>
                <a:cubicBezTo>
                  <a:pt x="79" y="46"/>
                  <a:pt x="81" y="43"/>
                  <a:pt x="83" y="40"/>
                </a:cubicBezTo>
                <a:cubicBezTo>
                  <a:pt x="84" y="40"/>
                  <a:pt x="84" y="38"/>
                  <a:pt x="83" y="37"/>
                </a:cubicBezTo>
                <a:cubicBezTo>
                  <a:pt x="81" y="41"/>
                  <a:pt x="79" y="45"/>
                  <a:pt x="76" y="49"/>
                </a:cubicBezTo>
                <a:close/>
                <a:moveTo>
                  <a:pt x="104" y="173"/>
                </a:moveTo>
                <a:cubicBezTo>
                  <a:pt x="106" y="170"/>
                  <a:pt x="109" y="166"/>
                  <a:pt x="111" y="163"/>
                </a:cubicBezTo>
                <a:cubicBezTo>
                  <a:pt x="110" y="163"/>
                  <a:pt x="109" y="163"/>
                  <a:pt x="109" y="163"/>
                </a:cubicBezTo>
                <a:cubicBezTo>
                  <a:pt x="107" y="166"/>
                  <a:pt x="105" y="169"/>
                  <a:pt x="103" y="172"/>
                </a:cubicBezTo>
                <a:cubicBezTo>
                  <a:pt x="103" y="172"/>
                  <a:pt x="103" y="173"/>
                  <a:pt x="104" y="173"/>
                </a:cubicBezTo>
                <a:close/>
                <a:moveTo>
                  <a:pt x="97" y="174"/>
                </a:moveTo>
                <a:cubicBezTo>
                  <a:pt x="106" y="163"/>
                  <a:pt x="106" y="163"/>
                  <a:pt x="106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0" y="167"/>
                  <a:pt x="99" y="170"/>
                  <a:pt x="97" y="174"/>
                </a:cubicBezTo>
                <a:cubicBezTo>
                  <a:pt x="97" y="174"/>
                  <a:pt x="96" y="176"/>
                  <a:pt x="97" y="174"/>
                </a:cubicBezTo>
                <a:close/>
                <a:moveTo>
                  <a:pt x="21" y="68"/>
                </a:moveTo>
                <a:cubicBezTo>
                  <a:pt x="23" y="65"/>
                  <a:pt x="26" y="62"/>
                  <a:pt x="29" y="58"/>
                </a:cubicBezTo>
                <a:cubicBezTo>
                  <a:pt x="29" y="58"/>
                  <a:pt x="31" y="59"/>
                  <a:pt x="31" y="58"/>
                </a:cubicBezTo>
                <a:cubicBezTo>
                  <a:pt x="31" y="55"/>
                  <a:pt x="31" y="53"/>
                  <a:pt x="31" y="51"/>
                </a:cubicBezTo>
                <a:cubicBezTo>
                  <a:pt x="28" y="57"/>
                  <a:pt x="24" y="62"/>
                  <a:pt x="21" y="67"/>
                </a:cubicBezTo>
                <a:cubicBezTo>
                  <a:pt x="21" y="68"/>
                  <a:pt x="21" y="68"/>
                  <a:pt x="21" y="68"/>
                </a:cubicBezTo>
                <a:close/>
                <a:moveTo>
                  <a:pt x="111" y="177"/>
                </a:moveTo>
                <a:cubicBezTo>
                  <a:pt x="115" y="172"/>
                  <a:pt x="119" y="167"/>
                  <a:pt x="122" y="161"/>
                </a:cubicBezTo>
                <a:cubicBezTo>
                  <a:pt x="117" y="162"/>
                  <a:pt x="116" y="166"/>
                  <a:pt x="115" y="169"/>
                </a:cubicBezTo>
                <a:cubicBezTo>
                  <a:pt x="114" y="172"/>
                  <a:pt x="112" y="174"/>
                  <a:pt x="111" y="177"/>
                </a:cubicBezTo>
                <a:close/>
                <a:moveTo>
                  <a:pt x="14" y="123"/>
                </a:moveTo>
                <a:cubicBezTo>
                  <a:pt x="15" y="122"/>
                  <a:pt x="16" y="120"/>
                  <a:pt x="17" y="119"/>
                </a:cubicBezTo>
                <a:cubicBezTo>
                  <a:pt x="21" y="114"/>
                  <a:pt x="25" y="107"/>
                  <a:pt x="25" y="100"/>
                </a:cubicBezTo>
                <a:cubicBezTo>
                  <a:pt x="22" y="107"/>
                  <a:pt x="18" y="115"/>
                  <a:pt x="14" y="122"/>
                </a:cubicBezTo>
                <a:cubicBezTo>
                  <a:pt x="14" y="123"/>
                  <a:pt x="14" y="124"/>
                  <a:pt x="14" y="123"/>
                </a:cubicBezTo>
                <a:close/>
                <a:moveTo>
                  <a:pt x="47" y="121"/>
                </a:moveTo>
                <a:cubicBezTo>
                  <a:pt x="55" y="111"/>
                  <a:pt x="55" y="111"/>
                  <a:pt x="55" y="111"/>
                </a:cubicBezTo>
                <a:cubicBezTo>
                  <a:pt x="57" y="110"/>
                  <a:pt x="59" y="108"/>
                  <a:pt x="60" y="105"/>
                </a:cubicBezTo>
                <a:cubicBezTo>
                  <a:pt x="58" y="106"/>
                  <a:pt x="56" y="106"/>
                  <a:pt x="55" y="107"/>
                </a:cubicBezTo>
                <a:cubicBezTo>
                  <a:pt x="52" y="111"/>
                  <a:pt x="49" y="116"/>
                  <a:pt x="45" y="121"/>
                </a:cubicBezTo>
                <a:cubicBezTo>
                  <a:pt x="45" y="121"/>
                  <a:pt x="46" y="121"/>
                  <a:pt x="47" y="121"/>
                </a:cubicBezTo>
                <a:close/>
                <a:moveTo>
                  <a:pt x="72" y="117"/>
                </a:moveTo>
                <a:cubicBezTo>
                  <a:pt x="76" y="113"/>
                  <a:pt x="79" y="109"/>
                  <a:pt x="83" y="106"/>
                </a:cubicBezTo>
                <a:cubicBezTo>
                  <a:pt x="83" y="105"/>
                  <a:pt x="83" y="104"/>
                  <a:pt x="83" y="103"/>
                </a:cubicBezTo>
                <a:cubicBezTo>
                  <a:pt x="80" y="103"/>
                  <a:pt x="78" y="103"/>
                  <a:pt x="76" y="103"/>
                </a:cubicBezTo>
                <a:cubicBezTo>
                  <a:pt x="75" y="103"/>
                  <a:pt x="77" y="104"/>
                  <a:pt x="76" y="105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1" y="113"/>
                  <a:pt x="74" y="111"/>
                  <a:pt x="76" y="108"/>
                </a:cubicBezTo>
                <a:cubicBezTo>
                  <a:pt x="77" y="107"/>
                  <a:pt x="79" y="108"/>
                  <a:pt x="78" y="109"/>
                </a:cubicBezTo>
                <a:lnTo>
                  <a:pt x="72" y="117"/>
                </a:lnTo>
                <a:close/>
                <a:moveTo>
                  <a:pt x="84" y="62"/>
                </a:moveTo>
                <a:cubicBezTo>
                  <a:pt x="84" y="59"/>
                  <a:pt x="84" y="56"/>
                  <a:pt x="84" y="53"/>
                </a:cubicBezTo>
                <a:cubicBezTo>
                  <a:pt x="79" y="63"/>
                  <a:pt x="79" y="63"/>
                  <a:pt x="79" y="63"/>
                </a:cubicBezTo>
                <a:cubicBezTo>
                  <a:pt x="78" y="62"/>
                  <a:pt x="78" y="61"/>
                  <a:pt x="79" y="61"/>
                </a:cubicBezTo>
                <a:cubicBezTo>
                  <a:pt x="80" y="59"/>
                  <a:pt x="77" y="59"/>
                  <a:pt x="77" y="58"/>
                </a:cubicBezTo>
                <a:cubicBezTo>
                  <a:pt x="78" y="53"/>
                  <a:pt x="81" y="49"/>
                  <a:pt x="83" y="45"/>
                </a:cubicBezTo>
                <a:cubicBezTo>
                  <a:pt x="83" y="45"/>
                  <a:pt x="84" y="42"/>
                  <a:pt x="83" y="44"/>
                </a:cubicBezTo>
                <a:cubicBezTo>
                  <a:pt x="81" y="47"/>
                  <a:pt x="79" y="49"/>
                  <a:pt x="76" y="52"/>
                </a:cubicBezTo>
                <a:cubicBezTo>
                  <a:pt x="76" y="56"/>
                  <a:pt x="76" y="60"/>
                  <a:pt x="76" y="64"/>
                </a:cubicBezTo>
                <a:cubicBezTo>
                  <a:pt x="78" y="63"/>
                  <a:pt x="82" y="63"/>
                  <a:pt x="84" y="62"/>
                </a:cubicBezTo>
                <a:close/>
                <a:moveTo>
                  <a:pt x="54" y="120"/>
                </a:moveTo>
                <a:cubicBezTo>
                  <a:pt x="58" y="116"/>
                  <a:pt x="63" y="111"/>
                  <a:pt x="67" y="106"/>
                </a:cubicBezTo>
                <a:cubicBezTo>
                  <a:pt x="67" y="105"/>
                  <a:pt x="68" y="107"/>
                  <a:pt x="68" y="107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1" y="116"/>
                  <a:pt x="61" y="117"/>
                  <a:pt x="62" y="116"/>
                </a:cubicBezTo>
                <a:cubicBezTo>
                  <a:pt x="66" y="112"/>
                  <a:pt x="70" y="107"/>
                  <a:pt x="75" y="103"/>
                </a:cubicBezTo>
                <a:cubicBezTo>
                  <a:pt x="71" y="104"/>
                  <a:pt x="67" y="104"/>
                  <a:pt x="62" y="105"/>
                </a:cubicBezTo>
                <a:cubicBezTo>
                  <a:pt x="61" y="105"/>
                  <a:pt x="62" y="106"/>
                  <a:pt x="62" y="106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3" y="121"/>
                  <a:pt x="53" y="121"/>
                  <a:pt x="54" y="120"/>
                </a:cubicBezTo>
                <a:close/>
                <a:moveTo>
                  <a:pt x="133" y="105"/>
                </a:moveTo>
                <a:cubicBezTo>
                  <a:pt x="134" y="104"/>
                  <a:pt x="135" y="103"/>
                  <a:pt x="136" y="102"/>
                </a:cubicBezTo>
                <a:cubicBezTo>
                  <a:pt x="137" y="100"/>
                  <a:pt x="139" y="97"/>
                  <a:pt x="140" y="94"/>
                </a:cubicBezTo>
                <a:cubicBezTo>
                  <a:pt x="134" y="96"/>
                  <a:pt x="129" y="97"/>
                  <a:pt x="123" y="97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2" y="100"/>
                  <a:pt x="123" y="104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4" y="102"/>
                  <a:pt x="125" y="99"/>
                  <a:pt x="126" y="98"/>
                </a:cubicBezTo>
                <a:cubicBezTo>
                  <a:pt x="127" y="98"/>
                  <a:pt x="128" y="99"/>
                  <a:pt x="128" y="99"/>
                </a:cubicBezTo>
                <a:cubicBezTo>
                  <a:pt x="127" y="102"/>
                  <a:pt x="126" y="105"/>
                  <a:pt x="124" y="107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3" y="98"/>
                  <a:pt x="134" y="98"/>
                  <a:pt x="134" y="99"/>
                </a:cubicBezTo>
                <a:cubicBezTo>
                  <a:pt x="134" y="101"/>
                  <a:pt x="133" y="103"/>
                  <a:pt x="133" y="104"/>
                </a:cubicBezTo>
                <a:cubicBezTo>
                  <a:pt x="132" y="104"/>
                  <a:pt x="133" y="105"/>
                  <a:pt x="133" y="105"/>
                </a:cubicBezTo>
                <a:close/>
                <a:moveTo>
                  <a:pt x="113" y="156"/>
                </a:moveTo>
                <a:cubicBezTo>
                  <a:pt x="112" y="156"/>
                  <a:pt x="112" y="156"/>
                  <a:pt x="111" y="155"/>
                </a:cubicBezTo>
                <a:cubicBezTo>
                  <a:pt x="111" y="155"/>
                  <a:pt x="112" y="155"/>
                  <a:pt x="112" y="154"/>
                </a:cubicBezTo>
                <a:cubicBezTo>
                  <a:pt x="111" y="154"/>
                  <a:pt x="110" y="156"/>
                  <a:pt x="109" y="155"/>
                </a:cubicBezTo>
                <a:cubicBezTo>
                  <a:pt x="108" y="155"/>
                  <a:pt x="108" y="154"/>
                  <a:pt x="108" y="15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2" y="146"/>
                  <a:pt x="110" y="148"/>
                  <a:pt x="107" y="150"/>
                </a:cubicBezTo>
                <a:cubicBezTo>
                  <a:pt x="107" y="151"/>
                  <a:pt x="105" y="150"/>
                  <a:pt x="106" y="149"/>
                </a:cubicBezTo>
                <a:cubicBezTo>
                  <a:pt x="108" y="144"/>
                  <a:pt x="111" y="138"/>
                  <a:pt x="114" y="132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6" y="140"/>
                  <a:pt x="105" y="140"/>
                  <a:pt x="105" y="139"/>
                </a:cubicBezTo>
                <a:cubicBezTo>
                  <a:pt x="108" y="135"/>
                  <a:pt x="110" y="131"/>
                  <a:pt x="112" y="127"/>
                </a:cubicBezTo>
                <a:cubicBezTo>
                  <a:pt x="110" y="128"/>
                  <a:pt x="110" y="130"/>
                  <a:pt x="108" y="130"/>
                </a:cubicBezTo>
                <a:cubicBezTo>
                  <a:pt x="107" y="130"/>
                  <a:pt x="107" y="129"/>
                  <a:pt x="107" y="128"/>
                </a:cubicBezTo>
                <a:cubicBezTo>
                  <a:pt x="109" y="125"/>
                  <a:pt x="110" y="123"/>
                  <a:pt x="111" y="120"/>
                </a:cubicBezTo>
                <a:cubicBezTo>
                  <a:pt x="110" y="119"/>
                  <a:pt x="107" y="121"/>
                  <a:pt x="107" y="120"/>
                </a:cubicBezTo>
                <a:cubicBezTo>
                  <a:pt x="107" y="116"/>
                  <a:pt x="108" y="113"/>
                  <a:pt x="110" y="110"/>
                </a:cubicBezTo>
                <a:cubicBezTo>
                  <a:pt x="110" y="110"/>
                  <a:pt x="111" y="110"/>
                  <a:pt x="110" y="111"/>
                </a:cubicBezTo>
                <a:cubicBezTo>
                  <a:pt x="109" y="113"/>
                  <a:pt x="109" y="115"/>
                  <a:pt x="108" y="118"/>
                </a:cubicBezTo>
                <a:cubicBezTo>
                  <a:pt x="110" y="118"/>
                  <a:pt x="112" y="117"/>
                  <a:pt x="113" y="119"/>
                </a:cubicBezTo>
                <a:cubicBezTo>
                  <a:pt x="113" y="121"/>
                  <a:pt x="112" y="123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4"/>
                  <a:pt x="115" y="125"/>
                  <a:pt x="115" y="125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3" y="132"/>
                  <a:pt x="114" y="130"/>
                  <a:pt x="116" y="129"/>
                </a:cubicBezTo>
                <a:cubicBezTo>
                  <a:pt x="117" y="128"/>
                  <a:pt x="118" y="130"/>
                  <a:pt x="117" y="131"/>
                </a:cubicBezTo>
                <a:cubicBezTo>
                  <a:pt x="115" y="135"/>
                  <a:pt x="112" y="140"/>
                  <a:pt x="110" y="145"/>
                </a:cubicBezTo>
                <a:cubicBezTo>
                  <a:pt x="112" y="143"/>
                  <a:pt x="114" y="141"/>
                  <a:pt x="117" y="139"/>
                </a:cubicBezTo>
                <a:cubicBezTo>
                  <a:pt x="118" y="138"/>
                  <a:pt x="117" y="142"/>
                  <a:pt x="116" y="143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1"/>
                  <a:pt x="114" y="149"/>
                  <a:pt x="116" y="148"/>
                </a:cubicBezTo>
                <a:cubicBezTo>
                  <a:pt x="116" y="148"/>
                  <a:pt x="118" y="148"/>
                  <a:pt x="117" y="149"/>
                </a:cubicBezTo>
                <a:cubicBezTo>
                  <a:pt x="115" y="151"/>
                  <a:pt x="114" y="153"/>
                  <a:pt x="113" y="156"/>
                </a:cubicBezTo>
                <a:close/>
                <a:moveTo>
                  <a:pt x="73" y="149"/>
                </a:moveTo>
                <a:cubicBezTo>
                  <a:pt x="78" y="139"/>
                  <a:pt x="78" y="139"/>
                  <a:pt x="78" y="139"/>
                </a:cubicBezTo>
                <a:cubicBezTo>
                  <a:pt x="77" y="138"/>
                  <a:pt x="76" y="139"/>
                  <a:pt x="75" y="139"/>
                </a:cubicBezTo>
                <a:cubicBezTo>
                  <a:pt x="77" y="137"/>
                  <a:pt x="79" y="135"/>
                  <a:pt x="80" y="133"/>
                </a:cubicBezTo>
                <a:cubicBezTo>
                  <a:pt x="80" y="132"/>
                  <a:pt x="82" y="133"/>
                  <a:pt x="82" y="134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7" y="147"/>
                  <a:pt x="79" y="144"/>
                  <a:pt x="80" y="142"/>
                </a:cubicBezTo>
                <a:cubicBezTo>
                  <a:pt x="81" y="141"/>
                  <a:pt x="82" y="140"/>
                  <a:pt x="83" y="140"/>
                </a:cubicBezTo>
                <a:cubicBezTo>
                  <a:pt x="83" y="130"/>
                  <a:pt x="83" y="121"/>
                  <a:pt x="83" y="111"/>
                </a:cubicBezTo>
                <a:cubicBezTo>
                  <a:pt x="80" y="116"/>
                  <a:pt x="76" y="121"/>
                  <a:pt x="73" y="125"/>
                </a:cubicBezTo>
                <a:cubicBezTo>
                  <a:pt x="72" y="126"/>
                  <a:pt x="73" y="127"/>
                  <a:pt x="73" y="127"/>
                </a:cubicBezTo>
                <a:cubicBezTo>
                  <a:pt x="73" y="130"/>
                  <a:pt x="73" y="134"/>
                  <a:pt x="73" y="137"/>
                </a:cubicBezTo>
                <a:cubicBezTo>
                  <a:pt x="73" y="137"/>
                  <a:pt x="74" y="137"/>
                  <a:pt x="74" y="138"/>
                </a:cubicBezTo>
                <a:cubicBezTo>
                  <a:pt x="74" y="142"/>
                  <a:pt x="74" y="145"/>
                  <a:pt x="73" y="149"/>
                </a:cubicBezTo>
                <a:close/>
                <a:moveTo>
                  <a:pt x="92" y="180"/>
                </a:moveTo>
                <a:cubicBezTo>
                  <a:pt x="92" y="180"/>
                  <a:pt x="92" y="180"/>
                  <a:pt x="92" y="180"/>
                </a:cubicBezTo>
                <a:cubicBezTo>
                  <a:pt x="95" y="175"/>
                  <a:pt x="97" y="171"/>
                  <a:pt x="98" y="166"/>
                </a:cubicBezTo>
                <a:cubicBezTo>
                  <a:pt x="98" y="167"/>
                  <a:pt x="97" y="168"/>
                  <a:pt x="97" y="168"/>
                </a:cubicBezTo>
                <a:cubicBezTo>
                  <a:pt x="95" y="171"/>
                  <a:pt x="93" y="174"/>
                  <a:pt x="90" y="177"/>
                </a:cubicBezTo>
                <a:cubicBezTo>
                  <a:pt x="89" y="177"/>
                  <a:pt x="88" y="176"/>
                  <a:pt x="88" y="176"/>
                </a:cubicBezTo>
                <a:cubicBezTo>
                  <a:pt x="92" y="173"/>
                  <a:pt x="95" y="169"/>
                  <a:pt x="98" y="165"/>
                </a:cubicBezTo>
                <a:cubicBezTo>
                  <a:pt x="98" y="164"/>
                  <a:pt x="99" y="164"/>
                  <a:pt x="97" y="164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74" y="180"/>
                  <a:pt x="74" y="180"/>
                  <a:pt x="74" y="180"/>
                </a:cubicBezTo>
                <a:cubicBezTo>
                  <a:pt x="80" y="180"/>
                  <a:pt x="86" y="181"/>
                  <a:pt x="92" y="180"/>
                </a:cubicBezTo>
                <a:close/>
                <a:moveTo>
                  <a:pt x="40" y="122"/>
                </a:moveTo>
                <a:cubicBezTo>
                  <a:pt x="44" y="117"/>
                  <a:pt x="49" y="112"/>
                  <a:pt x="53" y="107"/>
                </a:cubicBezTo>
                <a:cubicBezTo>
                  <a:pt x="43" y="108"/>
                  <a:pt x="35" y="108"/>
                  <a:pt x="26" y="109"/>
                </a:cubicBezTo>
                <a:cubicBezTo>
                  <a:pt x="23" y="114"/>
                  <a:pt x="20" y="120"/>
                  <a:pt x="17" y="125"/>
                </a:cubicBezTo>
                <a:cubicBezTo>
                  <a:pt x="17" y="125"/>
                  <a:pt x="18" y="125"/>
                  <a:pt x="19" y="125"/>
                </a:cubicBezTo>
                <a:cubicBezTo>
                  <a:pt x="22" y="125"/>
                  <a:pt x="26" y="125"/>
                  <a:pt x="29" y="124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5"/>
                  <a:pt x="33" y="119"/>
                  <a:pt x="32" y="123"/>
                </a:cubicBezTo>
                <a:cubicBezTo>
                  <a:pt x="37" y="119"/>
                  <a:pt x="42" y="114"/>
                  <a:pt x="45" y="110"/>
                </a:cubicBezTo>
                <a:cubicBezTo>
                  <a:pt x="46" y="109"/>
                  <a:pt x="46" y="110"/>
                  <a:pt x="46" y="111"/>
                </a:cubicBezTo>
                <a:cubicBezTo>
                  <a:pt x="43" y="114"/>
                  <a:pt x="40" y="118"/>
                  <a:pt x="38" y="122"/>
                </a:cubicBezTo>
                <a:cubicBezTo>
                  <a:pt x="38" y="122"/>
                  <a:pt x="39" y="122"/>
                  <a:pt x="40" y="122"/>
                </a:cubicBezTo>
                <a:close/>
                <a:moveTo>
                  <a:pt x="112" y="28"/>
                </a:moveTo>
                <a:cubicBezTo>
                  <a:pt x="111" y="28"/>
                  <a:pt x="111" y="28"/>
                  <a:pt x="111" y="29"/>
                </a:cubicBezTo>
                <a:cubicBezTo>
                  <a:pt x="110" y="29"/>
                  <a:pt x="109" y="30"/>
                  <a:pt x="109" y="30"/>
                </a:cubicBezTo>
                <a:cubicBezTo>
                  <a:pt x="107" y="32"/>
                  <a:pt x="104" y="35"/>
                  <a:pt x="102" y="37"/>
                </a:cubicBezTo>
                <a:cubicBezTo>
                  <a:pt x="101" y="37"/>
                  <a:pt x="100" y="35"/>
                  <a:pt x="101" y="34"/>
                </a:cubicBezTo>
                <a:cubicBezTo>
                  <a:pt x="102" y="33"/>
                  <a:pt x="100" y="33"/>
                  <a:pt x="100" y="33"/>
                </a:cubicBezTo>
                <a:cubicBezTo>
                  <a:pt x="100" y="31"/>
                  <a:pt x="101" y="30"/>
                  <a:pt x="102" y="28"/>
                </a:cubicBezTo>
                <a:cubicBezTo>
                  <a:pt x="102" y="28"/>
                  <a:pt x="101" y="27"/>
                  <a:pt x="101" y="27"/>
                </a:cubicBezTo>
                <a:cubicBezTo>
                  <a:pt x="101" y="25"/>
                  <a:pt x="103" y="24"/>
                  <a:pt x="104" y="22"/>
                </a:cubicBezTo>
                <a:cubicBezTo>
                  <a:pt x="106" y="20"/>
                  <a:pt x="108" y="17"/>
                  <a:pt x="109" y="15"/>
                </a:cubicBezTo>
                <a:cubicBezTo>
                  <a:pt x="110" y="15"/>
                  <a:pt x="110" y="14"/>
                  <a:pt x="110" y="13"/>
                </a:cubicBezTo>
                <a:cubicBezTo>
                  <a:pt x="107" y="16"/>
                  <a:pt x="106" y="19"/>
                  <a:pt x="103" y="21"/>
                </a:cubicBezTo>
                <a:cubicBezTo>
                  <a:pt x="103" y="21"/>
                  <a:pt x="104" y="22"/>
                  <a:pt x="104" y="22"/>
                </a:cubicBezTo>
                <a:cubicBezTo>
                  <a:pt x="103" y="22"/>
                  <a:pt x="102" y="22"/>
                  <a:pt x="102" y="22"/>
                </a:cubicBezTo>
                <a:cubicBezTo>
                  <a:pt x="103" y="19"/>
                  <a:pt x="106" y="16"/>
                  <a:pt x="109" y="12"/>
                </a:cubicBezTo>
                <a:cubicBezTo>
                  <a:pt x="109" y="12"/>
                  <a:pt x="112" y="9"/>
                  <a:pt x="110" y="9"/>
                </a:cubicBezTo>
                <a:cubicBezTo>
                  <a:pt x="102" y="11"/>
                  <a:pt x="95" y="14"/>
                  <a:pt x="87" y="15"/>
                </a:cubicBezTo>
                <a:cubicBezTo>
                  <a:pt x="87" y="15"/>
                  <a:pt x="87" y="17"/>
                  <a:pt x="87" y="18"/>
                </a:cubicBezTo>
                <a:cubicBezTo>
                  <a:pt x="86" y="20"/>
                  <a:pt x="88" y="19"/>
                  <a:pt x="88" y="20"/>
                </a:cubicBezTo>
                <a:cubicBezTo>
                  <a:pt x="89" y="21"/>
                  <a:pt x="87" y="23"/>
                  <a:pt x="87" y="24"/>
                </a:cubicBezTo>
                <a:cubicBezTo>
                  <a:pt x="86" y="25"/>
                  <a:pt x="86" y="27"/>
                  <a:pt x="87" y="26"/>
                </a:cubicBezTo>
                <a:cubicBezTo>
                  <a:pt x="88" y="26"/>
                  <a:pt x="88" y="25"/>
                  <a:pt x="90" y="25"/>
                </a:cubicBezTo>
                <a:cubicBezTo>
                  <a:pt x="90" y="27"/>
                  <a:pt x="88" y="29"/>
                  <a:pt x="87" y="30"/>
                </a:cubicBezTo>
                <a:cubicBezTo>
                  <a:pt x="86" y="32"/>
                  <a:pt x="86" y="34"/>
                  <a:pt x="86" y="36"/>
                </a:cubicBezTo>
                <a:cubicBezTo>
                  <a:pt x="86" y="37"/>
                  <a:pt x="87" y="35"/>
                  <a:pt x="89" y="36"/>
                </a:cubicBezTo>
                <a:cubicBezTo>
                  <a:pt x="88" y="38"/>
                  <a:pt x="87" y="41"/>
                  <a:pt x="86" y="43"/>
                </a:cubicBezTo>
                <a:cubicBezTo>
                  <a:pt x="86" y="50"/>
                  <a:pt x="86" y="56"/>
                  <a:pt x="87" y="63"/>
                </a:cubicBezTo>
                <a:cubicBezTo>
                  <a:pt x="87" y="64"/>
                  <a:pt x="87" y="65"/>
                  <a:pt x="86" y="65"/>
                </a:cubicBezTo>
                <a:cubicBezTo>
                  <a:pt x="82" y="66"/>
                  <a:pt x="77" y="65"/>
                  <a:pt x="73" y="68"/>
                </a:cubicBezTo>
                <a:cubicBezTo>
                  <a:pt x="70" y="69"/>
                  <a:pt x="67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63" y="50"/>
                  <a:pt x="64" y="35"/>
                  <a:pt x="63" y="20"/>
                </a:cubicBezTo>
                <a:cubicBezTo>
                  <a:pt x="60" y="19"/>
                  <a:pt x="56" y="19"/>
                  <a:pt x="52" y="19"/>
                </a:cubicBezTo>
                <a:cubicBezTo>
                  <a:pt x="47" y="20"/>
                  <a:pt x="42" y="20"/>
                  <a:pt x="39" y="19"/>
                </a:cubicBezTo>
                <a:cubicBezTo>
                  <a:pt x="37" y="19"/>
                  <a:pt x="37" y="21"/>
                  <a:pt x="38" y="22"/>
                </a:cubicBezTo>
                <a:cubicBezTo>
                  <a:pt x="38" y="21"/>
                  <a:pt x="39" y="20"/>
                  <a:pt x="40" y="20"/>
                </a:cubicBezTo>
                <a:cubicBezTo>
                  <a:pt x="40" y="19"/>
                  <a:pt x="41" y="20"/>
                  <a:pt x="41" y="21"/>
                </a:cubicBezTo>
                <a:cubicBezTo>
                  <a:pt x="40" y="24"/>
                  <a:pt x="38" y="27"/>
                  <a:pt x="36" y="30"/>
                </a:cubicBezTo>
                <a:cubicBezTo>
                  <a:pt x="37" y="31"/>
                  <a:pt x="38" y="31"/>
                  <a:pt x="38" y="31"/>
                </a:cubicBezTo>
                <a:cubicBezTo>
                  <a:pt x="38" y="33"/>
                  <a:pt x="36" y="35"/>
                  <a:pt x="36" y="38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66"/>
                  <a:pt x="30" y="87"/>
                  <a:pt x="27" y="106"/>
                </a:cubicBezTo>
                <a:cubicBezTo>
                  <a:pt x="39" y="106"/>
                  <a:pt x="53" y="104"/>
                  <a:pt x="66" y="102"/>
                </a:cubicBezTo>
                <a:cubicBezTo>
                  <a:pt x="74" y="101"/>
                  <a:pt x="81" y="100"/>
                  <a:pt x="87" y="100"/>
                </a:cubicBezTo>
                <a:cubicBezTo>
                  <a:pt x="88" y="101"/>
                  <a:pt x="88" y="102"/>
                  <a:pt x="87" y="102"/>
                </a:cubicBezTo>
                <a:cubicBezTo>
                  <a:pt x="88" y="104"/>
                  <a:pt x="86" y="105"/>
                  <a:pt x="86" y="106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6" y="146"/>
                  <a:pt x="85" y="149"/>
                  <a:pt x="86" y="153"/>
                </a:cubicBezTo>
                <a:cubicBezTo>
                  <a:pt x="86" y="154"/>
                  <a:pt x="85" y="157"/>
                  <a:pt x="85" y="160"/>
                </a:cubicBezTo>
                <a:cubicBezTo>
                  <a:pt x="85" y="160"/>
                  <a:pt x="86" y="160"/>
                  <a:pt x="86" y="160"/>
                </a:cubicBezTo>
                <a:cubicBezTo>
                  <a:pt x="87" y="159"/>
                  <a:pt x="88" y="159"/>
                  <a:pt x="87" y="160"/>
                </a:cubicBezTo>
                <a:cubicBezTo>
                  <a:pt x="87" y="161"/>
                  <a:pt x="87" y="162"/>
                  <a:pt x="88" y="162"/>
                </a:cubicBezTo>
                <a:cubicBezTo>
                  <a:pt x="90" y="161"/>
                  <a:pt x="93" y="161"/>
                  <a:pt x="96" y="161"/>
                </a:cubicBezTo>
                <a:cubicBezTo>
                  <a:pt x="97" y="161"/>
                  <a:pt x="100" y="161"/>
                  <a:pt x="102" y="160"/>
                </a:cubicBezTo>
                <a:cubicBezTo>
                  <a:pt x="103" y="159"/>
                  <a:pt x="103" y="161"/>
                  <a:pt x="104" y="161"/>
                </a:cubicBezTo>
                <a:cubicBezTo>
                  <a:pt x="107" y="160"/>
                  <a:pt x="110" y="160"/>
                  <a:pt x="112" y="160"/>
                </a:cubicBezTo>
                <a:cubicBezTo>
                  <a:pt x="114" y="160"/>
                  <a:pt x="114" y="158"/>
                  <a:pt x="115" y="158"/>
                </a:cubicBezTo>
                <a:cubicBezTo>
                  <a:pt x="115" y="159"/>
                  <a:pt x="116" y="159"/>
                  <a:pt x="116" y="160"/>
                </a:cubicBezTo>
                <a:cubicBezTo>
                  <a:pt x="118" y="160"/>
                  <a:pt x="121" y="159"/>
                  <a:pt x="124" y="158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3" y="125"/>
                  <a:pt x="120" y="110"/>
                  <a:pt x="120" y="94"/>
                </a:cubicBezTo>
                <a:cubicBezTo>
                  <a:pt x="126" y="96"/>
                  <a:pt x="133" y="94"/>
                  <a:pt x="140" y="92"/>
                </a:cubicBezTo>
                <a:cubicBezTo>
                  <a:pt x="141" y="84"/>
                  <a:pt x="142" y="77"/>
                  <a:pt x="142" y="68"/>
                </a:cubicBezTo>
                <a:cubicBezTo>
                  <a:pt x="142" y="67"/>
                  <a:pt x="141" y="68"/>
                  <a:pt x="140" y="68"/>
                </a:cubicBezTo>
                <a:cubicBezTo>
                  <a:pt x="135" y="68"/>
                  <a:pt x="131" y="68"/>
                  <a:pt x="126" y="69"/>
                </a:cubicBezTo>
                <a:cubicBezTo>
                  <a:pt x="123" y="70"/>
                  <a:pt x="121" y="68"/>
                  <a:pt x="120" y="66"/>
                </a:cubicBezTo>
                <a:cubicBezTo>
                  <a:pt x="118" y="48"/>
                  <a:pt x="118" y="32"/>
                  <a:pt x="119" y="15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2" y="25"/>
                  <a:pt x="114" y="23"/>
                  <a:pt x="116" y="23"/>
                </a:cubicBezTo>
                <a:cubicBezTo>
                  <a:pt x="116" y="23"/>
                  <a:pt x="117" y="24"/>
                  <a:pt x="116" y="25"/>
                </a:cubicBezTo>
                <a:cubicBezTo>
                  <a:pt x="112" y="31"/>
                  <a:pt x="107" y="36"/>
                  <a:pt x="103" y="42"/>
                </a:cubicBezTo>
                <a:cubicBezTo>
                  <a:pt x="104" y="42"/>
                  <a:pt x="105" y="41"/>
                  <a:pt x="106" y="40"/>
                </a:cubicBezTo>
                <a:cubicBezTo>
                  <a:pt x="107" y="39"/>
                  <a:pt x="109" y="36"/>
                  <a:pt x="113" y="34"/>
                </a:cubicBezTo>
                <a:cubicBezTo>
                  <a:pt x="110" y="39"/>
                  <a:pt x="108" y="43"/>
                  <a:pt x="105" y="47"/>
                </a:cubicBezTo>
                <a:cubicBezTo>
                  <a:pt x="105" y="47"/>
                  <a:pt x="104" y="48"/>
                  <a:pt x="105" y="48"/>
                </a:cubicBezTo>
                <a:cubicBezTo>
                  <a:pt x="107" y="47"/>
                  <a:pt x="108" y="45"/>
                  <a:pt x="110" y="44"/>
                </a:cubicBezTo>
                <a:cubicBezTo>
                  <a:pt x="111" y="44"/>
                  <a:pt x="110" y="45"/>
                  <a:pt x="110" y="46"/>
                </a:cubicBezTo>
                <a:cubicBezTo>
                  <a:pt x="109" y="48"/>
                  <a:pt x="107" y="51"/>
                  <a:pt x="107" y="54"/>
                </a:cubicBezTo>
                <a:cubicBezTo>
                  <a:pt x="108" y="54"/>
                  <a:pt x="108" y="54"/>
                  <a:pt x="109" y="55"/>
                </a:cubicBezTo>
                <a:cubicBezTo>
                  <a:pt x="109" y="55"/>
                  <a:pt x="110" y="56"/>
                  <a:pt x="109" y="58"/>
                </a:cubicBezTo>
                <a:cubicBezTo>
                  <a:pt x="109" y="61"/>
                  <a:pt x="106" y="64"/>
                  <a:pt x="106" y="68"/>
                </a:cubicBezTo>
                <a:cubicBezTo>
                  <a:pt x="106" y="69"/>
                  <a:pt x="105" y="67"/>
                  <a:pt x="105" y="67"/>
                </a:cubicBezTo>
                <a:cubicBezTo>
                  <a:pt x="105" y="64"/>
                  <a:pt x="106" y="61"/>
                  <a:pt x="107" y="59"/>
                </a:cubicBezTo>
                <a:cubicBezTo>
                  <a:pt x="108" y="58"/>
                  <a:pt x="108" y="57"/>
                  <a:pt x="108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3"/>
                  <a:pt x="106" y="51"/>
                  <a:pt x="107" y="49"/>
                </a:cubicBezTo>
                <a:cubicBezTo>
                  <a:pt x="108" y="49"/>
                  <a:pt x="109" y="46"/>
                  <a:pt x="108" y="47"/>
                </a:cubicBezTo>
                <a:cubicBezTo>
                  <a:pt x="106" y="49"/>
                  <a:pt x="105" y="50"/>
                  <a:pt x="103" y="51"/>
                </a:cubicBezTo>
                <a:cubicBezTo>
                  <a:pt x="103" y="51"/>
                  <a:pt x="102" y="50"/>
                  <a:pt x="102" y="49"/>
                </a:cubicBezTo>
                <a:cubicBezTo>
                  <a:pt x="103" y="48"/>
                  <a:pt x="103" y="47"/>
                  <a:pt x="104" y="46"/>
                </a:cubicBezTo>
                <a:cubicBezTo>
                  <a:pt x="105" y="44"/>
                  <a:pt x="107" y="41"/>
                  <a:pt x="108" y="40"/>
                </a:cubicBezTo>
                <a:cubicBezTo>
                  <a:pt x="106" y="42"/>
                  <a:pt x="104" y="44"/>
                  <a:pt x="101" y="46"/>
                </a:cubicBezTo>
                <a:cubicBezTo>
                  <a:pt x="101" y="46"/>
                  <a:pt x="100" y="44"/>
                  <a:pt x="100" y="44"/>
                </a:cubicBezTo>
                <a:cubicBezTo>
                  <a:pt x="103" y="39"/>
                  <a:pt x="107" y="34"/>
                  <a:pt x="111" y="29"/>
                </a:cubicBezTo>
                <a:cubicBezTo>
                  <a:pt x="111" y="29"/>
                  <a:pt x="112" y="28"/>
                  <a:pt x="112" y="28"/>
                </a:cubicBezTo>
                <a:close/>
                <a:moveTo>
                  <a:pt x="69" y="189"/>
                </a:moveTo>
                <a:cubicBezTo>
                  <a:pt x="69" y="192"/>
                  <a:pt x="68" y="194"/>
                  <a:pt x="67" y="195"/>
                </a:cubicBezTo>
                <a:cubicBezTo>
                  <a:pt x="66" y="196"/>
                  <a:pt x="64" y="196"/>
                  <a:pt x="64" y="195"/>
                </a:cubicBezTo>
                <a:cubicBezTo>
                  <a:pt x="63" y="195"/>
                  <a:pt x="62" y="194"/>
                  <a:pt x="62" y="193"/>
                </a:cubicBezTo>
                <a:cubicBezTo>
                  <a:pt x="62" y="171"/>
                  <a:pt x="63" y="151"/>
                  <a:pt x="66" y="130"/>
                </a:cubicBezTo>
                <a:cubicBezTo>
                  <a:pt x="47" y="131"/>
                  <a:pt x="28" y="131"/>
                  <a:pt x="10" y="132"/>
                </a:cubicBezTo>
                <a:cubicBezTo>
                  <a:pt x="7" y="132"/>
                  <a:pt x="6" y="136"/>
                  <a:pt x="4" y="136"/>
                </a:cubicBezTo>
                <a:cubicBezTo>
                  <a:pt x="3" y="137"/>
                  <a:pt x="1" y="136"/>
                  <a:pt x="1" y="135"/>
                </a:cubicBezTo>
                <a:cubicBezTo>
                  <a:pt x="0" y="133"/>
                  <a:pt x="2" y="131"/>
                  <a:pt x="2" y="128"/>
                </a:cubicBezTo>
                <a:cubicBezTo>
                  <a:pt x="2" y="115"/>
                  <a:pt x="1" y="101"/>
                  <a:pt x="2" y="89"/>
                </a:cubicBezTo>
                <a:cubicBezTo>
                  <a:pt x="4" y="78"/>
                  <a:pt x="5" y="66"/>
                  <a:pt x="5" y="54"/>
                </a:cubicBezTo>
                <a:cubicBezTo>
                  <a:pt x="4" y="54"/>
                  <a:pt x="4" y="52"/>
                  <a:pt x="4" y="52"/>
                </a:cubicBezTo>
                <a:cubicBezTo>
                  <a:pt x="5" y="49"/>
                  <a:pt x="7" y="46"/>
                  <a:pt x="5" y="42"/>
                </a:cubicBezTo>
                <a:cubicBezTo>
                  <a:pt x="5" y="41"/>
                  <a:pt x="6" y="40"/>
                  <a:pt x="7" y="39"/>
                </a:cubicBezTo>
                <a:cubicBezTo>
                  <a:pt x="8" y="39"/>
                  <a:pt x="9" y="37"/>
                  <a:pt x="11" y="37"/>
                </a:cubicBezTo>
                <a:cubicBezTo>
                  <a:pt x="12" y="37"/>
                  <a:pt x="12" y="38"/>
                  <a:pt x="12" y="38"/>
                </a:cubicBezTo>
                <a:cubicBezTo>
                  <a:pt x="13" y="36"/>
                  <a:pt x="14" y="33"/>
                  <a:pt x="16" y="31"/>
                </a:cubicBezTo>
                <a:cubicBezTo>
                  <a:pt x="17" y="32"/>
                  <a:pt x="19" y="30"/>
                  <a:pt x="20" y="30"/>
                </a:cubicBezTo>
                <a:cubicBezTo>
                  <a:pt x="27" y="19"/>
                  <a:pt x="34" y="9"/>
                  <a:pt x="43" y="0"/>
                </a:cubicBezTo>
                <a:cubicBezTo>
                  <a:pt x="44" y="1"/>
                  <a:pt x="44" y="2"/>
                  <a:pt x="44" y="3"/>
                </a:cubicBezTo>
                <a:cubicBezTo>
                  <a:pt x="43" y="7"/>
                  <a:pt x="40" y="11"/>
                  <a:pt x="37" y="14"/>
                </a:cubicBezTo>
                <a:cubicBezTo>
                  <a:pt x="47" y="12"/>
                  <a:pt x="55" y="10"/>
                  <a:pt x="61" y="13"/>
                </a:cubicBezTo>
                <a:cubicBezTo>
                  <a:pt x="62" y="14"/>
                  <a:pt x="62" y="15"/>
                  <a:pt x="62" y="16"/>
                </a:cubicBezTo>
                <a:cubicBezTo>
                  <a:pt x="62" y="16"/>
                  <a:pt x="61" y="17"/>
                  <a:pt x="62" y="17"/>
                </a:cubicBezTo>
                <a:cubicBezTo>
                  <a:pt x="63" y="17"/>
                  <a:pt x="63" y="18"/>
                  <a:pt x="64" y="17"/>
                </a:cubicBezTo>
                <a:cubicBezTo>
                  <a:pt x="63" y="13"/>
                  <a:pt x="63" y="9"/>
                  <a:pt x="64" y="7"/>
                </a:cubicBezTo>
                <a:cubicBezTo>
                  <a:pt x="64" y="5"/>
                  <a:pt x="65" y="4"/>
                  <a:pt x="66" y="5"/>
                </a:cubicBezTo>
                <a:cubicBezTo>
                  <a:pt x="67" y="6"/>
                  <a:pt x="68" y="6"/>
                  <a:pt x="68" y="7"/>
                </a:cubicBezTo>
                <a:cubicBezTo>
                  <a:pt x="68" y="11"/>
                  <a:pt x="68" y="14"/>
                  <a:pt x="68" y="18"/>
                </a:cubicBezTo>
                <a:cubicBezTo>
                  <a:pt x="68" y="19"/>
                  <a:pt x="69" y="21"/>
                  <a:pt x="69" y="22"/>
                </a:cubicBezTo>
                <a:cubicBezTo>
                  <a:pt x="67" y="21"/>
                  <a:pt x="69" y="23"/>
                  <a:pt x="69" y="23"/>
                </a:cubicBezTo>
                <a:cubicBezTo>
                  <a:pt x="68" y="37"/>
                  <a:pt x="67" y="49"/>
                  <a:pt x="68" y="63"/>
                </a:cubicBezTo>
                <a:cubicBezTo>
                  <a:pt x="69" y="63"/>
                  <a:pt x="71" y="63"/>
                  <a:pt x="71" y="62"/>
                </a:cubicBezTo>
                <a:cubicBezTo>
                  <a:pt x="70" y="24"/>
                  <a:pt x="70" y="24"/>
                  <a:pt x="70" y="24"/>
                </a:cubicBezTo>
                <a:cubicBezTo>
                  <a:pt x="90" y="1"/>
                  <a:pt x="90" y="1"/>
                  <a:pt x="90" y="1"/>
                </a:cubicBezTo>
                <a:cubicBezTo>
                  <a:pt x="91" y="1"/>
                  <a:pt x="92" y="2"/>
                  <a:pt x="93" y="2"/>
                </a:cubicBezTo>
                <a:cubicBezTo>
                  <a:pt x="94" y="3"/>
                  <a:pt x="93" y="3"/>
                  <a:pt x="93" y="4"/>
                </a:cubicBezTo>
                <a:cubicBezTo>
                  <a:pt x="92" y="5"/>
                  <a:pt x="91" y="6"/>
                  <a:pt x="91" y="8"/>
                </a:cubicBezTo>
                <a:cubicBezTo>
                  <a:pt x="94" y="7"/>
                  <a:pt x="98" y="6"/>
                  <a:pt x="101" y="5"/>
                </a:cubicBezTo>
                <a:cubicBezTo>
                  <a:pt x="120" y="2"/>
                  <a:pt x="120" y="2"/>
                  <a:pt x="120" y="2"/>
                </a:cubicBezTo>
                <a:cubicBezTo>
                  <a:pt x="122" y="2"/>
                  <a:pt x="125" y="3"/>
                  <a:pt x="125" y="6"/>
                </a:cubicBezTo>
                <a:cubicBezTo>
                  <a:pt x="126" y="25"/>
                  <a:pt x="124" y="42"/>
                  <a:pt x="126" y="61"/>
                </a:cubicBezTo>
                <a:cubicBezTo>
                  <a:pt x="126" y="62"/>
                  <a:pt x="127" y="63"/>
                  <a:pt x="127" y="63"/>
                </a:cubicBezTo>
                <a:cubicBezTo>
                  <a:pt x="133" y="62"/>
                  <a:pt x="139" y="62"/>
                  <a:pt x="144" y="62"/>
                </a:cubicBezTo>
                <a:cubicBezTo>
                  <a:pt x="144" y="59"/>
                  <a:pt x="145" y="56"/>
                  <a:pt x="145" y="55"/>
                </a:cubicBezTo>
                <a:cubicBezTo>
                  <a:pt x="145" y="52"/>
                  <a:pt x="147" y="52"/>
                  <a:pt x="149" y="53"/>
                </a:cubicBezTo>
                <a:cubicBezTo>
                  <a:pt x="150" y="53"/>
                  <a:pt x="150" y="54"/>
                  <a:pt x="151" y="54"/>
                </a:cubicBezTo>
                <a:cubicBezTo>
                  <a:pt x="151" y="54"/>
                  <a:pt x="153" y="53"/>
                  <a:pt x="153" y="54"/>
                </a:cubicBezTo>
                <a:cubicBezTo>
                  <a:pt x="152" y="65"/>
                  <a:pt x="151" y="76"/>
                  <a:pt x="151" y="87"/>
                </a:cubicBezTo>
                <a:cubicBezTo>
                  <a:pt x="153" y="90"/>
                  <a:pt x="150" y="92"/>
                  <a:pt x="150" y="95"/>
                </a:cubicBezTo>
                <a:cubicBezTo>
                  <a:pt x="149" y="99"/>
                  <a:pt x="149" y="103"/>
                  <a:pt x="148" y="108"/>
                </a:cubicBezTo>
                <a:cubicBezTo>
                  <a:pt x="148" y="108"/>
                  <a:pt x="148" y="109"/>
                  <a:pt x="147" y="109"/>
                </a:cubicBezTo>
                <a:cubicBezTo>
                  <a:pt x="148" y="110"/>
                  <a:pt x="147" y="112"/>
                  <a:pt x="147" y="113"/>
                </a:cubicBezTo>
                <a:cubicBezTo>
                  <a:pt x="146" y="113"/>
                  <a:pt x="145" y="113"/>
                  <a:pt x="145" y="112"/>
                </a:cubicBezTo>
                <a:cubicBezTo>
                  <a:pt x="144" y="110"/>
                  <a:pt x="143" y="108"/>
                  <a:pt x="143" y="106"/>
                </a:cubicBezTo>
                <a:cubicBezTo>
                  <a:pt x="143" y="106"/>
                  <a:pt x="142" y="105"/>
                  <a:pt x="142" y="105"/>
                </a:cubicBezTo>
                <a:cubicBezTo>
                  <a:pt x="140" y="107"/>
                  <a:pt x="138" y="110"/>
                  <a:pt x="136" y="113"/>
                </a:cubicBezTo>
                <a:cubicBezTo>
                  <a:pt x="134" y="115"/>
                  <a:pt x="132" y="117"/>
                  <a:pt x="130" y="119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0" y="146"/>
                  <a:pt x="130" y="146"/>
                  <a:pt x="130" y="145"/>
                </a:cubicBezTo>
                <a:cubicBezTo>
                  <a:pt x="131" y="144"/>
                  <a:pt x="132" y="144"/>
                  <a:pt x="133" y="144"/>
                </a:cubicBezTo>
                <a:cubicBezTo>
                  <a:pt x="134" y="145"/>
                  <a:pt x="135" y="145"/>
                  <a:pt x="135" y="147"/>
                </a:cubicBezTo>
                <a:cubicBezTo>
                  <a:pt x="135" y="147"/>
                  <a:pt x="133" y="150"/>
                  <a:pt x="133" y="151"/>
                </a:cubicBezTo>
                <a:cubicBezTo>
                  <a:pt x="133" y="152"/>
                  <a:pt x="134" y="152"/>
                  <a:pt x="135" y="152"/>
                </a:cubicBezTo>
                <a:cubicBezTo>
                  <a:pt x="135" y="153"/>
                  <a:pt x="135" y="154"/>
                  <a:pt x="135" y="154"/>
                </a:cubicBezTo>
                <a:cubicBezTo>
                  <a:pt x="133" y="157"/>
                  <a:pt x="132" y="159"/>
                  <a:pt x="131" y="162"/>
                </a:cubicBezTo>
                <a:cubicBezTo>
                  <a:pt x="131" y="163"/>
                  <a:pt x="130" y="164"/>
                  <a:pt x="130" y="165"/>
                </a:cubicBezTo>
                <a:cubicBezTo>
                  <a:pt x="129" y="166"/>
                  <a:pt x="128" y="166"/>
                  <a:pt x="128" y="166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22" y="179"/>
                  <a:pt x="121" y="180"/>
                  <a:pt x="120" y="181"/>
                </a:cubicBezTo>
                <a:cubicBezTo>
                  <a:pt x="117" y="187"/>
                  <a:pt x="115" y="193"/>
                  <a:pt x="112" y="199"/>
                </a:cubicBezTo>
                <a:cubicBezTo>
                  <a:pt x="110" y="199"/>
                  <a:pt x="108" y="199"/>
                  <a:pt x="108" y="197"/>
                </a:cubicBezTo>
                <a:cubicBezTo>
                  <a:pt x="108" y="195"/>
                  <a:pt x="109" y="192"/>
                  <a:pt x="111" y="190"/>
                </a:cubicBezTo>
                <a:cubicBezTo>
                  <a:pt x="111" y="189"/>
                  <a:pt x="109" y="188"/>
                  <a:pt x="109" y="186"/>
                </a:cubicBezTo>
                <a:cubicBezTo>
                  <a:pt x="95" y="187"/>
                  <a:pt x="82" y="186"/>
                  <a:pt x="68" y="186"/>
                </a:cubicBezTo>
                <a:cubicBezTo>
                  <a:pt x="69" y="188"/>
                  <a:pt x="72" y="190"/>
                  <a:pt x="73" y="191"/>
                </a:cubicBezTo>
                <a:cubicBezTo>
                  <a:pt x="72" y="191"/>
                  <a:pt x="71" y="191"/>
                  <a:pt x="69" y="1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endParaRPr lang="zh-CN" altLang="en-US">
              <a:latin typeface="+mj-ea"/>
              <a:ea typeface="+mj-ea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1963078" y="3420261"/>
            <a:ext cx="994736" cy="996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pic>
        <p:nvPicPr>
          <p:cNvPr id="37" name="图片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422706">
            <a:off x="2008591" y="3583319"/>
            <a:ext cx="1158931" cy="1002812"/>
          </a:xfrm>
          <a:prstGeom prst="rect">
            <a:avLst/>
          </a:prstGeom>
        </p:spPr>
      </p:pic>
      <p:sp>
        <p:nvSpPr>
          <p:cNvPr id="38" name="橢圓 37"/>
          <p:cNvSpPr/>
          <p:nvPr/>
        </p:nvSpPr>
        <p:spPr>
          <a:xfrm>
            <a:off x="4380848" y="3412560"/>
            <a:ext cx="994736" cy="996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800686" y="3420261"/>
            <a:ext cx="994736" cy="996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9232354" y="3413148"/>
            <a:ext cx="994736" cy="996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+mj-ea"/>
              <a:ea typeface="+mj-ea"/>
            </a:endParaRPr>
          </a:p>
        </p:txBody>
      </p:sp>
      <p:sp>
        <p:nvSpPr>
          <p:cNvPr id="41" name="椭圆 39"/>
          <p:cNvSpPr/>
          <p:nvPr/>
        </p:nvSpPr>
        <p:spPr>
          <a:xfrm rot="19833107">
            <a:off x="4449773" y="3792568"/>
            <a:ext cx="552651" cy="543794"/>
          </a:xfrm>
          <a:custGeom>
            <a:avLst/>
            <a:gdLst>
              <a:gd name="connsiteX0" fmla="*/ 41911 w 280988"/>
              <a:gd name="connsiteY0" fmla="*/ 95251 h 336550"/>
              <a:gd name="connsiteX1" fmla="*/ 44530 w 280988"/>
              <a:gd name="connsiteY1" fmla="*/ 95251 h 336550"/>
              <a:gd name="connsiteX2" fmla="*/ 52388 w 280988"/>
              <a:gd name="connsiteY2" fmla="*/ 103086 h 336550"/>
              <a:gd name="connsiteX3" fmla="*/ 52388 w 280988"/>
              <a:gd name="connsiteY3" fmla="*/ 168379 h 336550"/>
              <a:gd name="connsiteX4" fmla="*/ 45840 w 280988"/>
              <a:gd name="connsiteY4" fmla="*/ 176214 h 336550"/>
              <a:gd name="connsiteX5" fmla="*/ 41911 w 280988"/>
              <a:gd name="connsiteY5" fmla="*/ 176214 h 336550"/>
              <a:gd name="connsiteX6" fmla="*/ 0 w 280988"/>
              <a:gd name="connsiteY6" fmla="*/ 135733 h 336550"/>
              <a:gd name="connsiteX7" fmla="*/ 41911 w 280988"/>
              <a:gd name="connsiteY7" fmla="*/ 95251 h 336550"/>
              <a:gd name="connsiteX8" fmla="*/ 274431 w 280988"/>
              <a:gd name="connsiteY8" fmla="*/ 0 h 336550"/>
              <a:gd name="connsiteX9" fmla="*/ 280988 w 280988"/>
              <a:gd name="connsiteY9" fmla="*/ 9203 h 336550"/>
              <a:gd name="connsiteX10" fmla="*/ 280988 w 280988"/>
              <a:gd name="connsiteY10" fmla="*/ 260300 h 336550"/>
              <a:gd name="connsiteX11" fmla="*/ 279677 w 280988"/>
              <a:gd name="connsiteY11" fmla="*/ 266874 h 336550"/>
              <a:gd name="connsiteX12" fmla="*/ 274431 w 280988"/>
              <a:gd name="connsiteY12" fmla="*/ 270818 h 336550"/>
              <a:gd name="connsiteX13" fmla="*/ 267874 w 280988"/>
              <a:gd name="connsiteY13" fmla="*/ 264244 h 336550"/>
              <a:gd name="connsiteX14" fmla="*/ 214106 w 280988"/>
              <a:gd name="connsiteY14" fmla="*/ 210344 h 336550"/>
              <a:gd name="connsiteX15" fmla="*/ 139355 w 280988"/>
              <a:gd name="connsiteY15" fmla="*/ 187995 h 336550"/>
              <a:gd name="connsiteX16" fmla="*/ 138044 w 280988"/>
              <a:gd name="connsiteY16" fmla="*/ 189309 h 336550"/>
              <a:gd name="connsiteX17" fmla="*/ 140667 w 280988"/>
              <a:gd name="connsiteY17" fmla="*/ 212973 h 336550"/>
              <a:gd name="connsiteX18" fmla="*/ 141978 w 280988"/>
              <a:gd name="connsiteY18" fmla="*/ 214288 h 336550"/>
              <a:gd name="connsiteX19" fmla="*/ 156404 w 280988"/>
              <a:gd name="connsiteY19" fmla="*/ 232693 h 336550"/>
              <a:gd name="connsiteX20" fmla="*/ 156404 w 280988"/>
              <a:gd name="connsiteY20" fmla="*/ 240581 h 336550"/>
              <a:gd name="connsiteX21" fmla="*/ 148535 w 280988"/>
              <a:gd name="connsiteY21" fmla="*/ 257671 h 336550"/>
              <a:gd name="connsiteX22" fmla="*/ 147224 w 280988"/>
              <a:gd name="connsiteY22" fmla="*/ 258986 h 336550"/>
              <a:gd name="connsiteX23" fmla="*/ 148535 w 280988"/>
              <a:gd name="connsiteY23" fmla="*/ 266874 h 336550"/>
              <a:gd name="connsiteX24" fmla="*/ 153781 w 280988"/>
              <a:gd name="connsiteY24" fmla="*/ 277391 h 336550"/>
              <a:gd name="connsiteX25" fmla="*/ 170829 w 280988"/>
              <a:gd name="connsiteY25" fmla="*/ 291852 h 336550"/>
              <a:gd name="connsiteX26" fmla="*/ 178698 w 280988"/>
              <a:gd name="connsiteY26" fmla="*/ 307628 h 336550"/>
              <a:gd name="connsiteX27" fmla="*/ 178698 w 280988"/>
              <a:gd name="connsiteY27" fmla="*/ 324718 h 336550"/>
              <a:gd name="connsiteX28" fmla="*/ 176075 w 280988"/>
              <a:gd name="connsiteY28" fmla="*/ 332606 h 336550"/>
              <a:gd name="connsiteX29" fmla="*/ 166895 w 280988"/>
              <a:gd name="connsiteY29" fmla="*/ 336550 h 336550"/>
              <a:gd name="connsiteX30" fmla="*/ 130175 w 280988"/>
              <a:gd name="connsiteY30" fmla="*/ 336550 h 336550"/>
              <a:gd name="connsiteX31" fmla="*/ 113127 w 280988"/>
              <a:gd name="connsiteY31" fmla="*/ 329977 h 336550"/>
              <a:gd name="connsiteX32" fmla="*/ 103947 w 280988"/>
              <a:gd name="connsiteY32" fmla="*/ 323404 h 336550"/>
              <a:gd name="connsiteX33" fmla="*/ 96078 w 280988"/>
              <a:gd name="connsiteY33" fmla="*/ 307628 h 336550"/>
              <a:gd name="connsiteX34" fmla="*/ 96078 w 280988"/>
              <a:gd name="connsiteY34" fmla="*/ 181421 h 336550"/>
              <a:gd name="connsiteX35" fmla="*/ 94767 w 280988"/>
              <a:gd name="connsiteY35" fmla="*/ 178792 h 336550"/>
              <a:gd name="connsiteX36" fmla="*/ 84276 w 280988"/>
              <a:gd name="connsiteY36" fmla="*/ 177478 h 336550"/>
              <a:gd name="connsiteX37" fmla="*/ 69850 w 280988"/>
              <a:gd name="connsiteY37" fmla="*/ 160387 h 336550"/>
              <a:gd name="connsiteX38" fmla="*/ 69850 w 280988"/>
              <a:gd name="connsiteY38" fmla="*/ 110430 h 336550"/>
              <a:gd name="connsiteX39" fmla="*/ 84276 w 280988"/>
              <a:gd name="connsiteY39" fmla="*/ 92025 h 336550"/>
              <a:gd name="connsiteX40" fmla="*/ 214106 w 280988"/>
              <a:gd name="connsiteY40" fmla="*/ 60474 h 336550"/>
              <a:gd name="connsiteX41" fmla="*/ 267874 w 280988"/>
              <a:gd name="connsiteY41" fmla="*/ 6573 h 336550"/>
              <a:gd name="connsiteX42" fmla="*/ 274431 w 280988"/>
              <a:gd name="connsiteY4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80988" h="336550">
                <a:moveTo>
                  <a:pt x="41911" y="95251"/>
                </a:moveTo>
                <a:cubicBezTo>
                  <a:pt x="41911" y="95251"/>
                  <a:pt x="41911" y="95251"/>
                  <a:pt x="44530" y="95251"/>
                </a:cubicBezTo>
                <a:cubicBezTo>
                  <a:pt x="48459" y="95251"/>
                  <a:pt x="52388" y="97863"/>
                  <a:pt x="52388" y="103086"/>
                </a:cubicBezTo>
                <a:cubicBezTo>
                  <a:pt x="52388" y="103086"/>
                  <a:pt x="52388" y="103086"/>
                  <a:pt x="52388" y="168379"/>
                </a:cubicBezTo>
                <a:cubicBezTo>
                  <a:pt x="52388" y="173602"/>
                  <a:pt x="48459" y="176214"/>
                  <a:pt x="45840" y="176214"/>
                </a:cubicBezTo>
                <a:cubicBezTo>
                  <a:pt x="45840" y="176214"/>
                  <a:pt x="45840" y="176214"/>
                  <a:pt x="41911" y="176214"/>
                </a:cubicBezTo>
                <a:cubicBezTo>
                  <a:pt x="18336" y="176214"/>
                  <a:pt x="0" y="157932"/>
                  <a:pt x="0" y="135733"/>
                </a:cubicBezTo>
                <a:cubicBezTo>
                  <a:pt x="0" y="113533"/>
                  <a:pt x="18336" y="95251"/>
                  <a:pt x="41911" y="95251"/>
                </a:cubicBezTo>
                <a:close/>
                <a:moveTo>
                  <a:pt x="274431" y="0"/>
                </a:moveTo>
                <a:cubicBezTo>
                  <a:pt x="277054" y="0"/>
                  <a:pt x="280988" y="1315"/>
                  <a:pt x="280988" y="9203"/>
                </a:cubicBezTo>
                <a:cubicBezTo>
                  <a:pt x="280988" y="9203"/>
                  <a:pt x="280988" y="9203"/>
                  <a:pt x="280988" y="260300"/>
                </a:cubicBezTo>
                <a:cubicBezTo>
                  <a:pt x="280988" y="262930"/>
                  <a:pt x="279677" y="265559"/>
                  <a:pt x="279677" y="266874"/>
                </a:cubicBezTo>
                <a:cubicBezTo>
                  <a:pt x="278365" y="269503"/>
                  <a:pt x="275742" y="270818"/>
                  <a:pt x="274431" y="270818"/>
                </a:cubicBezTo>
                <a:cubicBezTo>
                  <a:pt x="270497" y="270818"/>
                  <a:pt x="269185" y="266874"/>
                  <a:pt x="267874" y="264244"/>
                </a:cubicBezTo>
                <a:cubicBezTo>
                  <a:pt x="266563" y="264244"/>
                  <a:pt x="249514" y="231378"/>
                  <a:pt x="214106" y="210344"/>
                </a:cubicBezTo>
                <a:cubicBezTo>
                  <a:pt x="198369" y="201141"/>
                  <a:pt x="166895" y="193253"/>
                  <a:pt x="139355" y="187995"/>
                </a:cubicBezTo>
                <a:cubicBezTo>
                  <a:pt x="139355" y="186680"/>
                  <a:pt x="136732" y="186680"/>
                  <a:pt x="138044" y="189309"/>
                </a:cubicBezTo>
                <a:cubicBezTo>
                  <a:pt x="138044" y="189309"/>
                  <a:pt x="138044" y="189309"/>
                  <a:pt x="140667" y="212973"/>
                </a:cubicBezTo>
                <a:cubicBezTo>
                  <a:pt x="140667" y="214288"/>
                  <a:pt x="141978" y="214288"/>
                  <a:pt x="141978" y="214288"/>
                </a:cubicBezTo>
                <a:cubicBezTo>
                  <a:pt x="149847" y="215602"/>
                  <a:pt x="156404" y="223490"/>
                  <a:pt x="156404" y="232693"/>
                </a:cubicBezTo>
                <a:cubicBezTo>
                  <a:pt x="156404" y="232693"/>
                  <a:pt x="156404" y="232693"/>
                  <a:pt x="156404" y="240581"/>
                </a:cubicBezTo>
                <a:cubicBezTo>
                  <a:pt x="156404" y="248469"/>
                  <a:pt x="153781" y="253727"/>
                  <a:pt x="148535" y="257671"/>
                </a:cubicBezTo>
                <a:cubicBezTo>
                  <a:pt x="147224" y="257671"/>
                  <a:pt x="147224" y="257671"/>
                  <a:pt x="147224" y="258986"/>
                </a:cubicBezTo>
                <a:cubicBezTo>
                  <a:pt x="147224" y="258986"/>
                  <a:pt x="147224" y="258986"/>
                  <a:pt x="148535" y="266874"/>
                </a:cubicBezTo>
                <a:cubicBezTo>
                  <a:pt x="148535" y="269503"/>
                  <a:pt x="151158" y="274762"/>
                  <a:pt x="153781" y="277391"/>
                </a:cubicBezTo>
                <a:cubicBezTo>
                  <a:pt x="153781" y="277391"/>
                  <a:pt x="153781" y="277391"/>
                  <a:pt x="170829" y="291852"/>
                </a:cubicBezTo>
                <a:cubicBezTo>
                  <a:pt x="174763" y="295796"/>
                  <a:pt x="178698" y="302369"/>
                  <a:pt x="178698" y="307628"/>
                </a:cubicBezTo>
                <a:cubicBezTo>
                  <a:pt x="178698" y="307628"/>
                  <a:pt x="178698" y="307628"/>
                  <a:pt x="178698" y="324718"/>
                </a:cubicBezTo>
                <a:cubicBezTo>
                  <a:pt x="178698" y="327347"/>
                  <a:pt x="177386" y="331291"/>
                  <a:pt x="176075" y="332606"/>
                </a:cubicBezTo>
                <a:cubicBezTo>
                  <a:pt x="173452" y="335235"/>
                  <a:pt x="170829" y="336550"/>
                  <a:pt x="166895" y="336550"/>
                </a:cubicBezTo>
                <a:cubicBezTo>
                  <a:pt x="166895" y="336550"/>
                  <a:pt x="166895" y="336550"/>
                  <a:pt x="130175" y="336550"/>
                </a:cubicBezTo>
                <a:cubicBezTo>
                  <a:pt x="124930" y="336550"/>
                  <a:pt x="117061" y="333921"/>
                  <a:pt x="113127" y="329977"/>
                </a:cubicBezTo>
                <a:cubicBezTo>
                  <a:pt x="113127" y="329977"/>
                  <a:pt x="113127" y="329977"/>
                  <a:pt x="103947" y="323404"/>
                </a:cubicBezTo>
                <a:cubicBezTo>
                  <a:pt x="100013" y="319460"/>
                  <a:pt x="96078" y="312886"/>
                  <a:pt x="96078" y="307628"/>
                </a:cubicBezTo>
                <a:cubicBezTo>
                  <a:pt x="96078" y="307628"/>
                  <a:pt x="96078" y="307628"/>
                  <a:pt x="96078" y="181421"/>
                </a:cubicBezTo>
                <a:cubicBezTo>
                  <a:pt x="96078" y="180107"/>
                  <a:pt x="94767" y="178792"/>
                  <a:pt x="94767" y="178792"/>
                </a:cubicBezTo>
                <a:cubicBezTo>
                  <a:pt x="88210" y="178792"/>
                  <a:pt x="84276" y="177478"/>
                  <a:pt x="84276" y="177478"/>
                </a:cubicBezTo>
                <a:cubicBezTo>
                  <a:pt x="76407" y="176163"/>
                  <a:pt x="69850" y="168275"/>
                  <a:pt x="69850" y="160387"/>
                </a:cubicBezTo>
                <a:cubicBezTo>
                  <a:pt x="69850" y="160387"/>
                  <a:pt x="69850" y="160387"/>
                  <a:pt x="69850" y="110430"/>
                </a:cubicBezTo>
                <a:cubicBezTo>
                  <a:pt x="69850" y="101228"/>
                  <a:pt x="76407" y="93340"/>
                  <a:pt x="84276" y="92025"/>
                </a:cubicBezTo>
                <a:cubicBezTo>
                  <a:pt x="85587" y="92025"/>
                  <a:pt x="181321" y="74935"/>
                  <a:pt x="214106" y="60474"/>
                </a:cubicBezTo>
                <a:cubicBezTo>
                  <a:pt x="250826" y="44698"/>
                  <a:pt x="267874" y="6573"/>
                  <a:pt x="267874" y="6573"/>
                </a:cubicBezTo>
                <a:cubicBezTo>
                  <a:pt x="269185" y="3944"/>
                  <a:pt x="271808" y="0"/>
                  <a:pt x="274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2" name="MH_Other_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rot="1572764">
            <a:off x="5031357" y="3877518"/>
            <a:ext cx="110548" cy="12609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43" name="MH_Other_1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913556">
            <a:off x="4981545" y="3502441"/>
            <a:ext cx="120499" cy="12575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44" name="椭圆 23"/>
          <p:cNvSpPr/>
          <p:nvPr/>
        </p:nvSpPr>
        <p:spPr>
          <a:xfrm rot="679371">
            <a:off x="7008925" y="3692376"/>
            <a:ext cx="911540" cy="608123"/>
          </a:xfrm>
          <a:custGeom>
            <a:avLst/>
            <a:gdLst>
              <a:gd name="connsiteX0" fmla="*/ 261938 w 338138"/>
              <a:gd name="connsiteY0" fmla="*/ 271462 h 336550"/>
              <a:gd name="connsiteX1" fmla="*/ 261938 w 338138"/>
              <a:gd name="connsiteY1" fmla="*/ 315912 h 336550"/>
              <a:gd name="connsiteX2" fmla="*/ 298451 w 338138"/>
              <a:gd name="connsiteY2" fmla="*/ 315912 h 336550"/>
              <a:gd name="connsiteX3" fmla="*/ 298451 w 338138"/>
              <a:gd name="connsiteY3" fmla="*/ 271462 h 336550"/>
              <a:gd name="connsiteX4" fmla="*/ 207963 w 338138"/>
              <a:gd name="connsiteY4" fmla="*/ 271462 h 336550"/>
              <a:gd name="connsiteX5" fmla="*/ 207963 w 338138"/>
              <a:gd name="connsiteY5" fmla="*/ 315912 h 336550"/>
              <a:gd name="connsiteX6" fmla="*/ 241301 w 338138"/>
              <a:gd name="connsiteY6" fmla="*/ 315912 h 336550"/>
              <a:gd name="connsiteX7" fmla="*/ 241301 w 338138"/>
              <a:gd name="connsiteY7" fmla="*/ 271462 h 336550"/>
              <a:gd name="connsiteX8" fmla="*/ 152400 w 338138"/>
              <a:gd name="connsiteY8" fmla="*/ 271462 h 336550"/>
              <a:gd name="connsiteX9" fmla="*/ 152400 w 338138"/>
              <a:gd name="connsiteY9" fmla="*/ 315912 h 336550"/>
              <a:gd name="connsiteX10" fmla="*/ 185738 w 338138"/>
              <a:gd name="connsiteY10" fmla="*/ 315912 h 336550"/>
              <a:gd name="connsiteX11" fmla="*/ 185738 w 338138"/>
              <a:gd name="connsiteY11" fmla="*/ 271462 h 336550"/>
              <a:gd name="connsiteX12" fmla="*/ 96838 w 338138"/>
              <a:gd name="connsiteY12" fmla="*/ 271462 h 336550"/>
              <a:gd name="connsiteX13" fmla="*/ 96838 w 338138"/>
              <a:gd name="connsiteY13" fmla="*/ 315912 h 336550"/>
              <a:gd name="connsiteX14" fmla="*/ 130176 w 338138"/>
              <a:gd name="connsiteY14" fmla="*/ 315912 h 336550"/>
              <a:gd name="connsiteX15" fmla="*/ 130176 w 338138"/>
              <a:gd name="connsiteY15" fmla="*/ 271462 h 336550"/>
              <a:gd name="connsiteX16" fmla="*/ 39688 w 338138"/>
              <a:gd name="connsiteY16" fmla="*/ 271462 h 336550"/>
              <a:gd name="connsiteX17" fmla="*/ 39688 w 338138"/>
              <a:gd name="connsiteY17" fmla="*/ 315912 h 336550"/>
              <a:gd name="connsiteX18" fmla="*/ 76201 w 338138"/>
              <a:gd name="connsiteY18" fmla="*/ 315912 h 336550"/>
              <a:gd name="connsiteX19" fmla="*/ 76201 w 338138"/>
              <a:gd name="connsiteY19" fmla="*/ 271462 h 336550"/>
              <a:gd name="connsiteX20" fmla="*/ 141288 w 338138"/>
              <a:gd name="connsiteY20" fmla="*/ 119062 h 336550"/>
              <a:gd name="connsiteX21" fmla="*/ 141288 w 338138"/>
              <a:gd name="connsiteY21" fmla="*/ 217487 h 336550"/>
              <a:gd name="connsiteX22" fmla="*/ 225426 w 338138"/>
              <a:gd name="connsiteY22" fmla="*/ 168275 h 336550"/>
              <a:gd name="connsiteX23" fmla="*/ 261938 w 338138"/>
              <a:gd name="connsiteY23" fmla="*/ 20637 h 336550"/>
              <a:gd name="connsiteX24" fmla="*/ 261938 w 338138"/>
              <a:gd name="connsiteY24" fmla="*/ 65087 h 336550"/>
              <a:gd name="connsiteX25" fmla="*/ 298451 w 338138"/>
              <a:gd name="connsiteY25" fmla="*/ 65087 h 336550"/>
              <a:gd name="connsiteX26" fmla="*/ 298451 w 338138"/>
              <a:gd name="connsiteY26" fmla="*/ 20637 h 336550"/>
              <a:gd name="connsiteX27" fmla="*/ 207963 w 338138"/>
              <a:gd name="connsiteY27" fmla="*/ 20637 h 336550"/>
              <a:gd name="connsiteX28" fmla="*/ 207963 w 338138"/>
              <a:gd name="connsiteY28" fmla="*/ 65087 h 336550"/>
              <a:gd name="connsiteX29" fmla="*/ 241301 w 338138"/>
              <a:gd name="connsiteY29" fmla="*/ 65087 h 336550"/>
              <a:gd name="connsiteX30" fmla="*/ 241301 w 338138"/>
              <a:gd name="connsiteY30" fmla="*/ 20637 h 336550"/>
              <a:gd name="connsiteX31" fmla="*/ 152400 w 338138"/>
              <a:gd name="connsiteY31" fmla="*/ 20637 h 336550"/>
              <a:gd name="connsiteX32" fmla="*/ 152400 w 338138"/>
              <a:gd name="connsiteY32" fmla="*/ 65087 h 336550"/>
              <a:gd name="connsiteX33" fmla="*/ 185738 w 338138"/>
              <a:gd name="connsiteY33" fmla="*/ 65087 h 336550"/>
              <a:gd name="connsiteX34" fmla="*/ 185738 w 338138"/>
              <a:gd name="connsiteY34" fmla="*/ 20637 h 336550"/>
              <a:gd name="connsiteX35" fmla="*/ 96838 w 338138"/>
              <a:gd name="connsiteY35" fmla="*/ 20637 h 336550"/>
              <a:gd name="connsiteX36" fmla="*/ 96838 w 338138"/>
              <a:gd name="connsiteY36" fmla="*/ 65087 h 336550"/>
              <a:gd name="connsiteX37" fmla="*/ 130176 w 338138"/>
              <a:gd name="connsiteY37" fmla="*/ 65087 h 336550"/>
              <a:gd name="connsiteX38" fmla="*/ 130176 w 338138"/>
              <a:gd name="connsiteY38" fmla="*/ 20637 h 336550"/>
              <a:gd name="connsiteX39" fmla="*/ 39688 w 338138"/>
              <a:gd name="connsiteY39" fmla="*/ 20637 h 336550"/>
              <a:gd name="connsiteX40" fmla="*/ 39688 w 338138"/>
              <a:gd name="connsiteY40" fmla="*/ 65087 h 336550"/>
              <a:gd name="connsiteX41" fmla="*/ 76201 w 338138"/>
              <a:gd name="connsiteY41" fmla="*/ 65087 h 336550"/>
              <a:gd name="connsiteX42" fmla="*/ 76201 w 338138"/>
              <a:gd name="connsiteY42" fmla="*/ 20637 h 336550"/>
              <a:gd name="connsiteX43" fmla="*/ 0 w 338138"/>
              <a:gd name="connsiteY43" fmla="*/ 0 h 336550"/>
              <a:gd name="connsiteX44" fmla="*/ 338138 w 338138"/>
              <a:gd name="connsiteY44" fmla="*/ 0 h 336550"/>
              <a:gd name="connsiteX45" fmla="*/ 338138 w 338138"/>
              <a:gd name="connsiteY45" fmla="*/ 20638 h 336550"/>
              <a:gd name="connsiteX46" fmla="*/ 317500 w 338138"/>
              <a:gd name="connsiteY46" fmla="*/ 20638 h 336550"/>
              <a:gd name="connsiteX47" fmla="*/ 317500 w 338138"/>
              <a:gd name="connsiteY47" fmla="*/ 65088 h 336550"/>
              <a:gd name="connsiteX48" fmla="*/ 327025 w 338138"/>
              <a:gd name="connsiteY48" fmla="*/ 65088 h 336550"/>
              <a:gd name="connsiteX49" fmla="*/ 327025 w 338138"/>
              <a:gd name="connsiteY49" fmla="*/ 271463 h 336550"/>
              <a:gd name="connsiteX50" fmla="*/ 317500 w 338138"/>
              <a:gd name="connsiteY50" fmla="*/ 271463 h 336550"/>
              <a:gd name="connsiteX51" fmla="*/ 317500 w 338138"/>
              <a:gd name="connsiteY51" fmla="*/ 315913 h 336550"/>
              <a:gd name="connsiteX52" fmla="*/ 338138 w 338138"/>
              <a:gd name="connsiteY52" fmla="*/ 315913 h 336550"/>
              <a:gd name="connsiteX53" fmla="*/ 338138 w 338138"/>
              <a:gd name="connsiteY53" fmla="*/ 336550 h 336550"/>
              <a:gd name="connsiteX54" fmla="*/ 0 w 338138"/>
              <a:gd name="connsiteY54" fmla="*/ 336550 h 336550"/>
              <a:gd name="connsiteX55" fmla="*/ 0 w 338138"/>
              <a:gd name="connsiteY55" fmla="*/ 315913 h 336550"/>
              <a:gd name="connsiteX56" fmla="*/ 20638 w 338138"/>
              <a:gd name="connsiteY56" fmla="*/ 315913 h 336550"/>
              <a:gd name="connsiteX57" fmla="*/ 20638 w 338138"/>
              <a:gd name="connsiteY57" fmla="*/ 271463 h 336550"/>
              <a:gd name="connsiteX58" fmla="*/ 11113 w 338138"/>
              <a:gd name="connsiteY58" fmla="*/ 271463 h 336550"/>
              <a:gd name="connsiteX59" fmla="*/ 11113 w 338138"/>
              <a:gd name="connsiteY59" fmla="*/ 65088 h 336550"/>
              <a:gd name="connsiteX60" fmla="*/ 20638 w 338138"/>
              <a:gd name="connsiteY60" fmla="*/ 65088 h 336550"/>
              <a:gd name="connsiteX61" fmla="*/ 20638 w 338138"/>
              <a:gd name="connsiteY61" fmla="*/ 20638 h 336550"/>
              <a:gd name="connsiteX62" fmla="*/ 0 w 338138"/>
              <a:gd name="connsiteY62" fmla="*/ 20638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8138" h="336550">
                <a:moveTo>
                  <a:pt x="261938" y="271462"/>
                </a:moveTo>
                <a:lnTo>
                  <a:pt x="261938" y="315912"/>
                </a:lnTo>
                <a:lnTo>
                  <a:pt x="298451" y="315912"/>
                </a:lnTo>
                <a:lnTo>
                  <a:pt x="298451" y="271462"/>
                </a:lnTo>
                <a:close/>
                <a:moveTo>
                  <a:pt x="207963" y="271462"/>
                </a:moveTo>
                <a:lnTo>
                  <a:pt x="207963" y="315912"/>
                </a:lnTo>
                <a:lnTo>
                  <a:pt x="241301" y="315912"/>
                </a:lnTo>
                <a:lnTo>
                  <a:pt x="241301" y="271462"/>
                </a:lnTo>
                <a:close/>
                <a:moveTo>
                  <a:pt x="152400" y="271462"/>
                </a:moveTo>
                <a:lnTo>
                  <a:pt x="152400" y="315912"/>
                </a:lnTo>
                <a:lnTo>
                  <a:pt x="185738" y="315912"/>
                </a:lnTo>
                <a:lnTo>
                  <a:pt x="185738" y="271462"/>
                </a:lnTo>
                <a:close/>
                <a:moveTo>
                  <a:pt x="96838" y="271462"/>
                </a:moveTo>
                <a:lnTo>
                  <a:pt x="96838" y="315912"/>
                </a:lnTo>
                <a:lnTo>
                  <a:pt x="130176" y="315912"/>
                </a:lnTo>
                <a:lnTo>
                  <a:pt x="130176" y="271462"/>
                </a:lnTo>
                <a:close/>
                <a:moveTo>
                  <a:pt x="39688" y="271462"/>
                </a:moveTo>
                <a:lnTo>
                  <a:pt x="39688" y="315912"/>
                </a:lnTo>
                <a:lnTo>
                  <a:pt x="76201" y="315912"/>
                </a:lnTo>
                <a:lnTo>
                  <a:pt x="76201" y="271462"/>
                </a:lnTo>
                <a:close/>
                <a:moveTo>
                  <a:pt x="141288" y="119062"/>
                </a:moveTo>
                <a:lnTo>
                  <a:pt x="141288" y="217487"/>
                </a:lnTo>
                <a:lnTo>
                  <a:pt x="225426" y="168275"/>
                </a:lnTo>
                <a:close/>
                <a:moveTo>
                  <a:pt x="261938" y="20637"/>
                </a:moveTo>
                <a:lnTo>
                  <a:pt x="261938" y="65087"/>
                </a:lnTo>
                <a:lnTo>
                  <a:pt x="298451" y="65087"/>
                </a:lnTo>
                <a:lnTo>
                  <a:pt x="298451" y="20637"/>
                </a:lnTo>
                <a:close/>
                <a:moveTo>
                  <a:pt x="207963" y="20637"/>
                </a:moveTo>
                <a:lnTo>
                  <a:pt x="207963" y="65087"/>
                </a:lnTo>
                <a:lnTo>
                  <a:pt x="241301" y="65087"/>
                </a:lnTo>
                <a:lnTo>
                  <a:pt x="241301" y="20637"/>
                </a:lnTo>
                <a:close/>
                <a:moveTo>
                  <a:pt x="152400" y="20637"/>
                </a:moveTo>
                <a:lnTo>
                  <a:pt x="152400" y="65087"/>
                </a:lnTo>
                <a:lnTo>
                  <a:pt x="185738" y="65087"/>
                </a:lnTo>
                <a:lnTo>
                  <a:pt x="185738" y="20637"/>
                </a:lnTo>
                <a:close/>
                <a:moveTo>
                  <a:pt x="96838" y="20637"/>
                </a:moveTo>
                <a:lnTo>
                  <a:pt x="96838" y="65087"/>
                </a:lnTo>
                <a:lnTo>
                  <a:pt x="130176" y="65087"/>
                </a:lnTo>
                <a:lnTo>
                  <a:pt x="130176" y="20637"/>
                </a:lnTo>
                <a:close/>
                <a:moveTo>
                  <a:pt x="39688" y="20637"/>
                </a:moveTo>
                <a:lnTo>
                  <a:pt x="39688" y="65087"/>
                </a:lnTo>
                <a:lnTo>
                  <a:pt x="76201" y="65087"/>
                </a:lnTo>
                <a:lnTo>
                  <a:pt x="76201" y="20637"/>
                </a:lnTo>
                <a:close/>
                <a:moveTo>
                  <a:pt x="0" y="0"/>
                </a:moveTo>
                <a:lnTo>
                  <a:pt x="338138" y="0"/>
                </a:lnTo>
                <a:lnTo>
                  <a:pt x="338138" y="20638"/>
                </a:lnTo>
                <a:lnTo>
                  <a:pt x="317500" y="20638"/>
                </a:lnTo>
                <a:lnTo>
                  <a:pt x="317500" y="65088"/>
                </a:lnTo>
                <a:lnTo>
                  <a:pt x="327025" y="65088"/>
                </a:lnTo>
                <a:lnTo>
                  <a:pt x="327025" y="271463"/>
                </a:lnTo>
                <a:lnTo>
                  <a:pt x="317500" y="271463"/>
                </a:lnTo>
                <a:lnTo>
                  <a:pt x="317500" y="315913"/>
                </a:lnTo>
                <a:lnTo>
                  <a:pt x="338138" y="315913"/>
                </a:lnTo>
                <a:lnTo>
                  <a:pt x="338138" y="336550"/>
                </a:lnTo>
                <a:lnTo>
                  <a:pt x="0" y="336550"/>
                </a:lnTo>
                <a:lnTo>
                  <a:pt x="0" y="315913"/>
                </a:lnTo>
                <a:lnTo>
                  <a:pt x="20638" y="315913"/>
                </a:lnTo>
                <a:lnTo>
                  <a:pt x="20638" y="271463"/>
                </a:lnTo>
                <a:lnTo>
                  <a:pt x="11113" y="271463"/>
                </a:lnTo>
                <a:lnTo>
                  <a:pt x="11113" y="65088"/>
                </a:lnTo>
                <a:lnTo>
                  <a:pt x="20638" y="65088"/>
                </a:lnTo>
                <a:lnTo>
                  <a:pt x="20638" y="20638"/>
                </a:lnTo>
                <a:lnTo>
                  <a:pt x="0" y="206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9463311" y="3496460"/>
            <a:ext cx="631156" cy="696773"/>
            <a:chOff x="11903507" y="3617670"/>
            <a:chExt cx="631156" cy="696773"/>
          </a:xfrm>
        </p:grpSpPr>
        <p:sp>
          <p:nvSpPr>
            <p:cNvPr id="46" name="椭圆 41"/>
            <p:cNvSpPr/>
            <p:nvPr/>
          </p:nvSpPr>
          <p:spPr>
            <a:xfrm>
              <a:off x="11903507" y="3617670"/>
              <a:ext cx="631156" cy="696773"/>
            </a:xfrm>
            <a:custGeom>
              <a:avLst/>
              <a:gdLst>
                <a:gd name="connsiteX0" fmla="*/ 104775 w 308803"/>
                <a:gd name="connsiteY0" fmla="*/ 236537 h 331788"/>
                <a:gd name="connsiteX1" fmla="*/ 113771 w 308803"/>
                <a:gd name="connsiteY1" fmla="*/ 236537 h 331788"/>
                <a:gd name="connsiteX2" fmla="*/ 131763 w 308803"/>
                <a:gd name="connsiteY2" fmla="*/ 253353 h 331788"/>
                <a:gd name="connsiteX3" fmla="*/ 113771 w 308803"/>
                <a:gd name="connsiteY3" fmla="*/ 271462 h 331788"/>
                <a:gd name="connsiteX4" fmla="*/ 104775 w 308803"/>
                <a:gd name="connsiteY4" fmla="*/ 271462 h 331788"/>
                <a:gd name="connsiteX5" fmla="*/ 79454 w 308803"/>
                <a:gd name="connsiteY5" fmla="*/ 185737 h 331788"/>
                <a:gd name="connsiteX6" fmla="*/ 88900 w 308803"/>
                <a:gd name="connsiteY6" fmla="*/ 185737 h 331788"/>
                <a:gd name="connsiteX7" fmla="*/ 88900 w 308803"/>
                <a:gd name="connsiteY7" fmla="*/ 220662 h 331788"/>
                <a:gd name="connsiteX8" fmla="*/ 79454 w 308803"/>
                <a:gd name="connsiteY8" fmla="*/ 220662 h 331788"/>
                <a:gd name="connsiteX9" fmla="*/ 61912 w 308803"/>
                <a:gd name="connsiteY9" fmla="*/ 203847 h 331788"/>
                <a:gd name="connsiteX10" fmla="*/ 79454 w 308803"/>
                <a:gd name="connsiteY10" fmla="*/ 185737 h 331788"/>
                <a:gd name="connsiteX11" fmla="*/ 97631 w 308803"/>
                <a:gd name="connsiteY11" fmla="*/ 153987 h 331788"/>
                <a:gd name="connsiteX12" fmla="*/ 88602 w 308803"/>
                <a:gd name="connsiteY12" fmla="*/ 161736 h 331788"/>
                <a:gd name="connsiteX13" fmla="*/ 88602 w 308803"/>
                <a:gd name="connsiteY13" fmla="*/ 168194 h 331788"/>
                <a:gd name="connsiteX14" fmla="*/ 79573 w 308803"/>
                <a:gd name="connsiteY14" fmla="*/ 168194 h 331788"/>
                <a:gd name="connsiteX15" fmla="*/ 46037 w 308803"/>
                <a:gd name="connsiteY15" fmla="*/ 203065 h 331788"/>
                <a:gd name="connsiteX16" fmla="*/ 79573 w 308803"/>
                <a:gd name="connsiteY16" fmla="*/ 236645 h 331788"/>
                <a:gd name="connsiteX17" fmla="*/ 88602 w 308803"/>
                <a:gd name="connsiteY17" fmla="*/ 236645 h 331788"/>
                <a:gd name="connsiteX18" fmla="*/ 88602 w 308803"/>
                <a:gd name="connsiteY18" fmla="*/ 271516 h 331788"/>
                <a:gd name="connsiteX19" fmla="*/ 55066 w 308803"/>
                <a:gd name="connsiteY19" fmla="*/ 271516 h 331788"/>
                <a:gd name="connsiteX20" fmla="*/ 46037 w 308803"/>
                <a:gd name="connsiteY20" fmla="*/ 279265 h 331788"/>
                <a:gd name="connsiteX21" fmla="*/ 55066 w 308803"/>
                <a:gd name="connsiteY21" fmla="*/ 288306 h 331788"/>
                <a:gd name="connsiteX22" fmla="*/ 88602 w 308803"/>
                <a:gd name="connsiteY22" fmla="*/ 288306 h 331788"/>
                <a:gd name="connsiteX23" fmla="*/ 88602 w 308803"/>
                <a:gd name="connsiteY23" fmla="*/ 297347 h 331788"/>
                <a:gd name="connsiteX24" fmla="*/ 97631 w 308803"/>
                <a:gd name="connsiteY24" fmla="*/ 306387 h 331788"/>
                <a:gd name="connsiteX25" fmla="*/ 105370 w 308803"/>
                <a:gd name="connsiteY25" fmla="*/ 297347 h 331788"/>
                <a:gd name="connsiteX26" fmla="*/ 105370 w 308803"/>
                <a:gd name="connsiteY26" fmla="*/ 288306 h 331788"/>
                <a:gd name="connsiteX27" fmla="*/ 114399 w 308803"/>
                <a:gd name="connsiteY27" fmla="*/ 288306 h 331788"/>
                <a:gd name="connsiteX28" fmla="*/ 149225 w 308803"/>
                <a:gd name="connsiteY28" fmla="*/ 253435 h 331788"/>
                <a:gd name="connsiteX29" fmla="*/ 114399 w 308803"/>
                <a:gd name="connsiteY29" fmla="*/ 219855 h 331788"/>
                <a:gd name="connsiteX30" fmla="*/ 105370 w 308803"/>
                <a:gd name="connsiteY30" fmla="*/ 219855 h 331788"/>
                <a:gd name="connsiteX31" fmla="*/ 105370 w 308803"/>
                <a:gd name="connsiteY31" fmla="*/ 184984 h 331788"/>
                <a:gd name="connsiteX32" fmla="*/ 140196 w 308803"/>
                <a:gd name="connsiteY32" fmla="*/ 184984 h 331788"/>
                <a:gd name="connsiteX33" fmla="*/ 149225 w 308803"/>
                <a:gd name="connsiteY33" fmla="*/ 177235 h 331788"/>
                <a:gd name="connsiteX34" fmla="*/ 140196 w 308803"/>
                <a:gd name="connsiteY34" fmla="*/ 168194 h 331788"/>
                <a:gd name="connsiteX35" fmla="*/ 105370 w 308803"/>
                <a:gd name="connsiteY35" fmla="*/ 168194 h 331788"/>
                <a:gd name="connsiteX36" fmla="*/ 105370 w 308803"/>
                <a:gd name="connsiteY36" fmla="*/ 161736 h 331788"/>
                <a:gd name="connsiteX37" fmla="*/ 97631 w 308803"/>
                <a:gd name="connsiteY37" fmla="*/ 153987 h 331788"/>
                <a:gd name="connsiteX38" fmla="*/ 98425 w 308803"/>
                <a:gd name="connsiteY38" fmla="*/ 133350 h 331788"/>
                <a:gd name="connsiteX39" fmla="*/ 196850 w 308803"/>
                <a:gd name="connsiteY39" fmla="*/ 232569 h 331788"/>
                <a:gd name="connsiteX40" fmla="*/ 98425 w 308803"/>
                <a:gd name="connsiteY40" fmla="*/ 331788 h 331788"/>
                <a:gd name="connsiteX41" fmla="*/ 0 w 308803"/>
                <a:gd name="connsiteY41" fmla="*/ 232569 h 331788"/>
                <a:gd name="connsiteX42" fmla="*/ 98425 w 308803"/>
                <a:gd name="connsiteY42" fmla="*/ 133350 h 331788"/>
                <a:gd name="connsiteX43" fmla="*/ 194259 w 308803"/>
                <a:gd name="connsiteY43" fmla="*/ 0 h 331788"/>
                <a:gd name="connsiteX44" fmla="*/ 200736 w 308803"/>
                <a:gd name="connsiteY44" fmla="*/ 2592 h 331788"/>
                <a:gd name="connsiteX45" fmla="*/ 306971 w 308803"/>
                <a:gd name="connsiteY45" fmla="*/ 119236 h 331788"/>
                <a:gd name="connsiteX46" fmla="*/ 308267 w 308803"/>
                <a:gd name="connsiteY46" fmla="*/ 129604 h 331788"/>
                <a:gd name="connsiteX47" fmla="*/ 300493 w 308803"/>
                <a:gd name="connsiteY47" fmla="*/ 133493 h 331788"/>
                <a:gd name="connsiteX48" fmla="*/ 247376 w 308803"/>
                <a:gd name="connsiteY48" fmla="*/ 133493 h 331788"/>
                <a:gd name="connsiteX49" fmla="*/ 247376 w 308803"/>
                <a:gd name="connsiteY49" fmla="*/ 322716 h 331788"/>
                <a:gd name="connsiteX50" fmla="*/ 239603 w 308803"/>
                <a:gd name="connsiteY50" fmla="*/ 331788 h 331788"/>
                <a:gd name="connsiteX51" fmla="*/ 157983 w 308803"/>
                <a:gd name="connsiteY51" fmla="*/ 331788 h 331788"/>
                <a:gd name="connsiteX52" fmla="*/ 214987 w 308803"/>
                <a:gd name="connsiteY52" fmla="*/ 231993 h 331788"/>
                <a:gd name="connsiteX53" fmla="*/ 98388 w 308803"/>
                <a:gd name="connsiteY53" fmla="*/ 116644 h 331788"/>
                <a:gd name="connsiteX54" fmla="*/ 84137 w 308803"/>
                <a:gd name="connsiteY54" fmla="*/ 116644 h 331788"/>
                <a:gd name="connsiteX55" fmla="*/ 187781 w 308803"/>
                <a:gd name="connsiteY55" fmla="*/ 2592 h 331788"/>
                <a:gd name="connsiteX56" fmla="*/ 194259 w 308803"/>
                <a:gd name="connsiteY56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08803" h="331788">
                  <a:moveTo>
                    <a:pt x="104775" y="236537"/>
                  </a:moveTo>
                  <a:cubicBezTo>
                    <a:pt x="104775" y="236537"/>
                    <a:pt x="104775" y="236537"/>
                    <a:pt x="113771" y="236537"/>
                  </a:cubicBezTo>
                  <a:cubicBezTo>
                    <a:pt x="124052" y="236537"/>
                    <a:pt x="131763" y="244298"/>
                    <a:pt x="131763" y="253353"/>
                  </a:cubicBezTo>
                  <a:cubicBezTo>
                    <a:pt x="131763" y="263701"/>
                    <a:pt x="124052" y="271462"/>
                    <a:pt x="113771" y="271462"/>
                  </a:cubicBezTo>
                  <a:cubicBezTo>
                    <a:pt x="113771" y="271462"/>
                    <a:pt x="113771" y="271462"/>
                    <a:pt x="104775" y="271462"/>
                  </a:cubicBezTo>
                  <a:close/>
                  <a:moveTo>
                    <a:pt x="79454" y="185737"/>
                  </a:moveTo>
                  <a:cubicBezTo>
                    <a:pt x="79454" y="185737"/>
                    <a:pt x="79454" y="185737"/>
                    <a:pt x="88900" y="185737"/>
                  </a:cubicBezTo>
                  <a:cubicBezTo>
                    <a:pt x="88900" y="185737"/>
                    <a:pt x="88900" y="185737"/>
                    <a:pt x="88900" y="220662"/>
                  </a:cubicBezTo>
                  <a:cubicBezTo>
                    <a:pt x="88900" y="220662"/>
                    <a:pt x="88900" y="220662"/>
                    <a:pt x="79454" y="220662"/>
                  </a:cubicBezTo>
                  <a:cubicBezTo>
                    <a:pt x="70009" y="220662"/>
                    <a:pt x="61912" y="212901"/>
                    <a:pt x="61912" y="203847"/>
                  </a:cubicBezTo>
                  <a:cubicBezTo>
                    <a:pt x="61912" y="193498"/>
                    <a:pt x="70009" y="185737"/>
                    <a:pt x="79454" y="185737"/>
                  </a:cubicBezTo>
                  <a:close/>
                  <a:moveTo>
                    <a:pt x="97631" y="153987"/>
                  </a:moveTo>
                  <a:cubicBezTo>
                    <a:pt x="92472" y="153987"/>
                    <a:pt x="88602" y="156570"/>
                    <a:pt x="88602" y="161736"/>
                  </a:cubicBezTo>
                  <a:cubicBezTo>
                    <a:pt x="88602" y="168194"/>
                    <a:pt x="88602" y="168194"/>
                    <a:pt x="88602" y="168194"/>
                  </a:cubicBezTo>
                  <a:cubicBezTo>
                    <a:pt x="79573" y="168194"/>
                    <a:pt x="79573" y="168194"/>
                    <a:pt x="79573" y="168194"/>
                  </a:cubicBezTo>
                  <a:cubicBezTo>
                    <a:pt x="61515" y="168194"/>
                    <a:pt x="46037" y="183692"/>
                    <a:pt x="46037" y="203065"/>
                  </a:cubicBezTo>
                  <a:cubicBezTo>
                    <a:pt x="46037" y="221147"/>
                    <a:pt x="61515" y="236645"/>
                    <a:pt x="79573" y="236645"/>
                  </a:cubicBezTo>
                  <a:cubicBezTo>
                    <a:pt x="88602" y="236645"/>
                    <a:pt x="88602" y="236645"/>
                    <a:pt x="88602" y="236645"/>
                  </a:cubicBezTo>
                  <a:cubicBezTo>
                    <a:pt x="88602" y="271516"/>
                    <a:pt x="88602" y="271516"/>
                    <a:pt x="88602" y="271516"/>
                  </a:cubicBezTo>
                  <a:cubicBezTo>
                    <a:pt x="55066" y="271516"/>
                    <a:pt x="55066" y="271516"/>
                    <a:pt x="55066" y="271516"/>
                  </a:cubicBezTo>
                  <a:cubicBezTo>
                    <a:pt x="49907" y="271516"/>
                    <a:pt x="46037" y="275391"/>
                    <a:pt x="46037" y="279265"/>
                  </a:cubicBezTo>
                  <a:cubicBezTo>
                    <a:pt x="46037" y="284431"/>
                    <a:pt x="49907" y="288306"/>
                    <a:pt x="55066" y="288306"/>
                  </a:cubicBezTo>
                  <a:cubicBezTo>
                    <a:pt x="88602" y="288306"/>
                    <a:pt x="88602" y="288306"/>
                    <a:pt x="88602" y="288306"/>
                  </a:cubicBezTo>
                  <a:cubicBezTo>
                    <a:pt x="88602" y="297347"/>
                    <a:pt x="88602" y="297347"/>
                    <a:pt x="88602" y="297347"/>
                  </a:cubicBezTo>
                  <a:cubicBezTo>
                    <a:pt x="88602" y="302513"/>
                    <a:pt x="92472" y="306387"/>
                    <a:pt x="97631" y="306387"/>
                  </a:cubicBezTo>
                  <a:cubicBezTo>
                    <a:pt x="101501" y="306387"/>
                    <a:pt x="105370" y="302513"/>
                    <a:pt x="105370" y="297347"/>
                  </a:cubicBezTo>
                  <a:cubicBezTo>
                    <a:pt x="105370" y="288306"/>
                    <a:pt x="105370" y="288306"/>
                    <a:pt x="105370" y="288306"/>
                  </a:cubicBezTo>
                  <a:cubicBezTo>
                    <a:pt x="114399" y="288306"/>
                    <a:pt x="114399" y="288306"/>
                    <a:pt x="114399" y="288306"/>
                  </a:cubicBezTo>
                  <a:cubicBezTo>
                    <a:pt x="133747" y="288306"/>
                    <a:pt x="149225" y="272808"/>
                    <a:pt x="149225" y="253435"/>
                  </a:cubicBezTo>
                  <a:cubicBezTo>
                    <a:pt x="149225" y="235353"/>
                    <a:pt x="133747" y="219855"/>
                    <a:pt x="114399" y="219855"/>
                  </a:cubicBezTo>
                  <a:lnTo>
                    <a:pt x="105370" y="219855"/>
                  </a:lnTo>
                  <a:cubicBezTo>
                    <a:pt x="105370" y="184984"/>
                    <a:pt x="105370" y="184984"/>
                    <a:pt x="105370" y="184984"/>
                  </a:cubicBezTo>
                  <a:cubicBezTo>
                    <a:pt x="140196" y="184984"/>
                    <a:pt x="140196" y="184984"/>
                    <a:pt x="140196" y="184984"/>
                  </a:cubicBezTo>
                  <a:cubicBezTo>
                    <a:pt x="145356" y="184984"/>
                    <a:pt x="149225" y="181109"/>
                    <a:pt x="149225" y="177235"/>
                  </a:cubicBezTo>
                  <a:cubicBezTo>
                    <a:pt x="149225" y="172069"/>
                    <a:pt x="145356" y="168194"/>
                    <a:pt x="140196" y="168194"/>
                  </a:cubicBezTo>
                  <a:cubicBezTo>
                    <a:pt x="105370" y="168194"/>
                    <a:pt x="105370" y="168194"/>
                    <a:pt x="105370" y="168194"/>
                  </a:cubicBezTo>
                  <a:cubicBezTo>
                    <a:pt x="105370" y="161736"/>
                    <a:pt x="105370" y="161736"/>
                    <a:pt x="105370" y="161736"/>
                  </a:cubicBezTo>
                  <a:cubicBezTo>
                    <a:pt x="105370" y="156570"/>
                    <a:pt x="101501" y="153987"/>
                    <a:pt x="97631" y="153987"/>
                  </a:cubicBezTo>
                  <a:close/>
                  <a:moveTo>
                    <a:pt x="98425" y="133350"/>
                  </a:moveTo>
                  <a:cubicBezTo>
                    <a:pt x="152784" y="133350"/>
                    <a:pt x="196850" y="177772"/>
                    <a:pt x="196850" y="232569"/>
                  </a:cubicBezTo>
                  <a:cubicBezTo>
                    <a:pt x="196850" y="287366"/>
                    <a:pt x="152784" y="331788"/>
                    <a:pt x="98425" y="331788"/>
                  </a:cubicBezTo>
                  <a:cubicBezTo>
                    <a:pt x="44066" y="331788"/>
                    <a:pt x="0" y="287366"/>
                    <a:pt x="0" y="232569"/>
                  </a:cubicBezTo>
                  <a:cubicBezTo>
                    <a:pt x="0" y="177772"/>
                    <a:pt x="44066" y="133350"/>
                    <a:pt x="98425" y="133350"/>
                  </a:cubicBezTo>
                  <a:close/>
                  <a:moveTo>
                    <a:pt x="194259" y="0"/>
                  </a:moveTo>
                  <a:cubicBezTo>
                    <a:pt x="196850" y="0"/>
                    <a:pt x="199441" y="1296"/>
                    <a:pt x="200736" y="2592"/>
                  </a:cubicBezTo>
                  <a:cubicBezTo>
                    <a:pt x="306971" y="119236"/>
                    <a:pt x="306971" y="119236"/>
                    <a:pt x="306971" y="119236"/>
                  </a:cubicBezTo>
                  <a:cubicBezTo>
                    <a:pt x="308267" y="121828"/>
                    <a:pt x="309562" y="125716"/>
                    <a:pt x="308267" y="129604"/>
                  </a:cubicBezTo>
                  <a:cubicBezTo>
                    <a:pt x="306971" y="132197"/>
                    <a:pt x="303085" y="133493"/>
                    <a:pt x="300493" y="133493"/>
                  </a:cubicBezTo>
                  <a:cubicBezTo>
                    <a:pt x="247376" y="133493"/>
                    <a:pt x="247376" y="133493"/>
                    <a:pt x="247376" y="133493"/>
                  </a:cubicBezTo>
                  <a:cubicBezTo>
                    <a:pt x="247376" y="322716"/>
                    <a:pt x="247376" y="322716"/>
                    <a:pt x="247376" y="322716"/>
                  </a:cubicBezTo>
                  <a:cubicBezTo>
                    <a:pt x="247376" y="327900"/>
                    <a:pt x="243489" y="331788"/>
                    <a:pt x="239603" y="331788"/>
                  </a:cubicBezTo>
                  <a:cubicBezTo>
                    <a:pt x="157983" y="331788"/>
                    <a:pt x="157983" y="331788"/>
                    <a:pt x="157983" y="331788"/>
                  </a:cubicBezTo>
                  <a:cubicBezTo>
                    <a:pt x="191668" y="311051"/>
                    <a:pt x="214987" y="274762"/>
                    <a:pt x="214987" y="231993"/>
                  </a:cubicBezTo>
                  <a:cubicBezTo>
                    <a:pt x="214987" y="168486"/>
                    <a:pt x="161870" y="116644"/>
                    <a:pt x="98388" y="116644"/>
                  </a:cubicBezTo>
                  <a:cubicBezTo>
                    <a:pt x="93206" y="116644"/>
                    <a:pt x="89319" y="116644"/>
                    <a:pt x="84137" y="116644"/>
                  </a:cubicBezTo>
                  <a:cubicBezTo>
                    <a:pt x="187781" y="2592"/>
                    <a:pt x="187781" y="2592"/>
                    <a:pt x="187781" y="2592"/>
                  </a:cubicBezTo>
                  <a:cubicBezTo>
                    <a:pt x="189076" y="1296"/>
                    <a:pt x="191668" y="0"/>
                    <a:pt x="1942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11910796" y="3873196"/>
              <a:ext cx="394609" cy="4412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+mj-ea"/>
                <a:ea typeface="+mj-ea"/>
              </a:endParaRPr>
            </a:p>
          </p:txBody>
        </p:sp>
      </p:grpSp>
      <p:sp>
        <p:nvSpPr>
          <p:cNvPr id="48" name="椭圆 25"/>
          <p:cNvSpPr/>
          <p:nvPr/>
        </p:nvSpPr>
        <p:spPr>
          <a:xfrm>
            <a:off x="9369288" y="3765128"/>
            <a:ext cx="470566" cy="468356"/>
          </a:xfrm>
          <a:custGeom>
            <a:avLst/>
            <a:gdLst>
              <a:gd name="connsiteX0" fmla="*/ 75248 w 338138"/>
              <a:gd name="connsiteY0" fmla="*/ 171450 h 336550"/>
              <a:gd name="connsiteX1" fmla="*/ 72708 w 338138"/>
              <a:gd name="connsiteY1" fmla="*/ 177403 h 336550"/>
              <a:gd name="connsiteX2" fmla="*/ 80328 w 338138"/>
              <a:gd name="connsiteY2" fmla="*/ 180975 h 336550"/>
              <a:gd name="connsiteX3" fmla="*/ 84138 w 338138"/>
              <a:gd name="connsiteY3" fmla="*/ 178594 h 336550"/>
              <a:gd name="connsiteX4" fmla="*/ 81598 w 338138"/>
              <a:gd name="connsiteY4" fmla="*/ 173831 h 336550"/>
              <a:gd name="connsiteX5" fmla="*/ 76518 w 338138"/>
              <a:gd name="connsiteY5" fmla="*/ 171450 h 336550"/>
              <a:gd name="connsiteX6" fmla="*/ 75248 w 338138"/>
              <a:gd name="connsiteY6" fmla="*/ 171450 h 336550"/>
              <a:gd name="connsiteX7" fmla="*/ 46038 w 338138"/>
              <a:gd name="connsiteY7" fmla="*/ 158750 h 336550"/>
              <a:gd name="connsiteX8" fmla="*/ 55761 w 338138"/>
              <a:gd name="connsiteY8" fmla="*/ 164395 h 336550"/>
              <a:gd name="connsiteX9" fmla="*/ 57150 w 338138"/>
              <a:gd name="connsiteY9" fmla="*/ 164395 h 336550"/>
              <a:gd name="connsiteX10" fmla="*/ 66874 w 338138"/>
              <a:gd name="connsiteY10" fmla="*/ 171450 h 336550"/>
              <a:gd name="connsiteX11" fmla="*/ 68263 w 338138"/>
              <a:gd name="connsiteY11" fmla="*/ 168628 h 336550"/>
              <a:gd name="connsiteX12" fmla="*/ 65485 w 338138"/>
              <a:gd name="connsiteY12" fmla="*/ 165806 h 336550"/>
              <a:gd name="connsiteX13" fmla="*/ 62359 w 338138"/>
              <a:gd name="connsiteY13" fmla="*/ 162454 h 336550"/>
              <a:gd name="connsiteX14" fmla="*/ 57150 w 338138"/>
              <a:gd name="connsiteY14" fmla="*/ 164395 h 336550"/>
              <a:gd name="connsiteX15" fmla="*/ 52983 w 338138"/>
              <a:gd name="connsiteY15" fmla="*/ 158750 h 336550"/>
              <a:gd name="connsiteX16" fmla="*/ 46038 w 338138"/>
              <a:gd name="connsiteY16" fmla="*/ 158750 h 336550"/>
              <a:gd name="connsiteX17" fmla="*/ 296334 w 338138"/>
              <a:gd name="connsiteY17" fmla="*/ 109538 h 336550"/>
              <a:gd name="connsiteX18" fmla="*/ 272522 w 338138"/>
              <a:gd name="connsiteY18" fmla="*/ 118735 h 336550"/>
              <a:gd name="connsiteX19" fmla="*/ 272522 w 338138"/>
              <a:gd name="connsiteY19" fmla="*/ 120049 h 336550"/>
              <a:gd name="connsiteX20" fmla="*/ 272522 w 338138"/>
              <a:gd name="connsiteY20" fmla="*/ 121362 h 336550"/>
              <a:gd name="connsiteX21" fmla="*/ 271199 w 338138"/>
              <a:gd name="connsiteY21" fmla="*/ 122676 h 336550"/>
              <a:gd name="connsiteX22" fmla="*/ 269876 w 338138"/>
              <a:gd name="connsiteY22" fmla="*/ 122676 h 336550"/>
              <a:gd name="connsiteX23" fmla="*/ 268553 w 338138"/>
              <a:gd name="connsiteY23" fmla="*/ 122676 h 336550"/>
              <a:gd name="connsiteX24" fmla="*/ 246063 w 338138"/>
              <a:gd name="connsiteY24" fmla="*/ 164718 h 336550"/>
              <a:gd name="connsiteX25" fmla="*/ 250032 w 338138"/>
              <a:gd name="connsiteY25" fmla="*/ 168659 h 336550"/>
              <a:gd name="connsiteX26" fmla="*/ 250032 w 338138"/>
              <a:gd name="connsiteY26" fmla="*/ 190993 h 336550"/>
              <a:gd name="connsiteX27" fmla="*/ 277813 w 338138"/>
              <a:gd name="connsiteY27" fmla="*/ 212014 h 336550"/>
              <a:gd name="connsiteX28" fmla="*/ 280459 w 338138"/>
              <a:gd name="connsiteY28" fmla="*/ 208073 h 336550"/>
              <a:gd name="connsiteX29" fmla="*/ 298980 w 338138"/>
              <a:gd name="connsiteY29" fmla="*/ 202818 h 336550"/>
              <a:gd name="connsiteX30" fmla="*/ 316178 w 338138"/>
              <a:gd name="connsiteY30" fmla="*/ 223838 h 336550"/>
              <a:gd name="connsiteX31" fmla="*/ 325438 w 338138"/>
              <a:gd name="connsiteY31" fmla="*/ 168659 h 336550"/>
              <a:gd name="connsiteX32" fmla="*/ 314855 w 338138"/>
              <a:gd name="connsiteY32" fmla="*/ 110852 h 336550"/>
              <a:gd name="connsiteX33" fmla="*/ 312209 w 338138"/>
              <a:gd name="connsiteY33" fmla="*/ 112166 h 336550"/>
              <a:gd name="connsiteX34" fmla="*/ 310886 w 338138"/>
              <a:gd name="connsiteY34" fmla="*/ 118735 h 336550"/>
              <a:gd name="connsiteX35" fmla="*/ 296334 w 338138"/>
              <a:gd name="connsiteY35" fmla="*/ 109538 h 336550"/>
              <a:gd name="connsiteX36" fmla="*/ 147638 w 338138"/>
              <a:gd name="connsiteY36" fmla="*/ 101600 h 336550"/>
              <a:gd name="connsiteX37" fmla="*/ 152174 w 338138"/>
              <a:gd name="connsiteY37" fmla="*/ 109538 h 336550"/>
              <a:gd name="connsiteX38" fmla="*/ 155576 w 338138"/>
              <a:gd name="connsiteY38" fmla="*/ 103187 h 336550"/>
              <a:gd name="connsiteX39" fmla="*/ 84455 w 338138"/>
              <a:gd name="connsiteY39" fmla="*/ 93067 h 336550"/>
              <a:gd name="connsiteX40" fmla="*/ 92393 w 338138"/>
              <a:gd name="connsiteY40" fmla="*/ 94721 h 336550"/>
              <a:gd name="connsiteX41" fmla="*/ 100013 w 338138"/>
              <a:gd name="connsiteY41" fmla="*/ 107950 h 336550"/>
              <a:gd name="connsiteX42" fmla="*/ 83503 w 338138"/>
              <a:gd name="connsiteY42" fmla="*/ 114565 h 336550"/>
              <a:gd name="connsiteX43" fmla="*/ 86043 w 338138"/>
              <a:gd name="connsiteY43" fmla="*/ 106627 h 336550"/>
              <a:gd name="connsiteX44" fmla="*/ 89853 w 338138"/>
              <a:gd name="connsiteY44" fmla="*/ 103981 h 336550"/>
              <a:gd name="connsiteX45" fmla="*/ 88583 w 338138"/>
              <a:gd name="connsiteY45" fmla="*/ 103981 h 336550"/>
              <a:gd name="connsiteX46" fmla="*/ 84773 w 338138"/>
              <a:gd name="connsiteY46" fmla="*/ 105304 h 336550"/>
              <a:gd name="connsiteX47" fmla="*/ 79693 w 338138"/>
              <a:gd name="connsiteY47" fmla="*/ 109273 h 336550"/>
              <a:gd name="connsiteX48" fmla="*/ 74613 w 338138"/>
              <a:gd name="connsiteY48" fmla="*/ 113242 h 336550"/>
              <a:gd name="connsiteX49" fmla="*/ 84773 w 338138"/>
              <a:gd name="connsiteY49" fmla="*/ 101335 h 336550"/>
              <a:gd name="connsiteX50" fmla="*/ 78423 w 338138"/>
              <a:gd name="connsiteY50" fmla="*/ 97367 h 336550"/>
              <a:gd name="connsiteX51" fmla="*/ 84455 w 338138"/>
              <a:gd name="connsiteY51" fmla="*/ 93067 h 336550"/>
              <a:gd name="connsiteX52" fmla="*/ 265113 w 338138"/>
              <a:gd name="connsiteY52" fmla="*/ 77788 h 336550"/>
              <a:gd name="connsiteX53" fmla="*/ 265113 w 338138"/>
              <a:gd name="connsiteY53" fmla="*/ 81598 h 336550"/>
              <a:gd name="connsiteX54" fmla="*/ 261938 w 338138"/>
              <a:gd name="connsiteY54" fmla="*/ 84138 h 336550"/>
              <a:gd name="connsiteX55" fmla="*/ 265113 w 338138"/>
              <a:gd name="connsiteY55" fmla="*/ 77788 h 336550"/>
              <a:gd name="connsiteX56" fmla="*/ 249873 w 338138"/>
              <a:gd name="connsiteY56" fmla="*/ 73025 h 336550"/>
              <a:gd name="connsiteX57" fmla="*/ 246063 w 338138"/>
              <a:gd name="connsiteY57" fmla="*/ 78669 h 336550"/>
              <a:gd name="connsiteX58" fmla="*/ 247333 w 338138"/>
              <a:gd name="connsiteY58" fmla="*/ 78669 h 336550"/>
              <a:gd name="connsiteX59" fmla="*/ 247333 w 338138"/>
              <a:gd name="connsiteY59" fmla="*/ 80080 h 336550"/>
              <a:gd name="connsiteX60" fmla="*/ 247333 w 338138"/>
              <a:gd name="connsiteY60" fmla="*/ 81491 h 336550"/>
              <a:gd name="connsiteX61" fmla="*/ 248603 w 338138"/>
              <a:gd name="connsiteY61" fmla="*/ 82903 h 336550"/>
              <a:gd name="connsiteX62" fmla="*/ 248603 w 338138"/>
              <a:gd name="connsiteY62" fmla="*/ 84314 h 336550"/>
              <a:gd name="connsiteX63" fmla="*/ 249873 w 338138"/>
              <a:gd name="connsiteY63" fmla="*/ 85725 h 336550"/>
              <a:gd name="connsiteX64" fmla="*/ 252413 w 338138"/>
              <a:gd name="connsiteY64" fmla="*/ 80080 h 336550"/>
              <a:gd name="connsiteX65" fmla="*/ 222427 w 338138"/>
              <a:gd name="connsiteY65" fmla="*/ 57150 h 336550"/>
              <a:gd name="connsiteX66" fmla="*/ 217488 w 338138"/>
              <a:gd name="connsiteY66" fmla="*/ 58737 h 336550"/>
              <a:gd name="connsiteX67" fmla="*/ 221192 w 338138"/>
              <a:gd name="connsiteY67" fmla="*/ 61913 h 336550"/>
              <a:gd name="connsiteX68" fmla="*/ 228601 w 338138"/>
              <a:gd name="connsiteY68" fmla="*/ 57150 h 336550"/>
              <a:gd name="connsiteX69" fmla="*/ 222427 w 338138"/>
              <a:gd name="connsiteY69" fmla="*/ 57150 h 336550"/>
              <a:gd name="connsiteX70" fmla="*/ 261938 w 338138"/>
              <a:gd name="connsiteY70" fmla="*/ 50536 h 336550"/>
              <a:gd name="connsiteX71" fmla="*/ 262997 w 338138"/>
              <a:gd name="connsiteY71" fmla="*/ 53182 h 336550"/>
              <a:gd name="connsiteX72" fmla="*/ 265113 w 338138"/>
              <a:gd name="connsiteY72" fmla="*/ 57151 h 336550"/>
              <a:gd name="connsiteX73" fmla="*/ 261938 w 338138"/>
              <a:gd name="connsiteY73" fmla="*/ 50536 h 336550"/>
              <a:gd name="connsiteX74" fmla="*/ 149309 w 338138"/>
              <a:gd name="connsiteY74" fmla="*/ 44450 h 336550"/>
              <a:gd name="connsiteX75" fmla="*/ 143961 w 338138"/>
              <a:gd name="connsiteY75" fmla="*/ 47149 h 336550"/>
              <a:gd name="connsiteX76" fmla="*/ 146635 w 338138"/>
              <a:gd name="connsiteY76" fmla="*/ 51197 h 336550"/>
              <a:gd name="connsiteX77" fmla="*/ 154656 w 338138"/>
              <a:gd name="connsiteY77" fmla="*/ 53896 h 336550"/>
              <a:gd name="connsiteX78" fmla="*/ 147972 w 338138"/>
              <a:gd name="connsiteY78" fmla="*/ 63341 h 336550"/>
              <a:gd name="connsiteX79" fmla="*/ 141288 w 338138"/>
              <a:gd name="connsiteY79" fmla="*/ 64691 h 336550"/>
              <a:gd name="connsiteX80" fmla="*/ 147972 w 338138"/>
              <a:gd name="connsiteY80" fmla="*/ 66040 h 336550"/>
              <a:gd name="connsiteX81" fmla="*/ 151982 w 338138"/>
              <a:gd name="connsiteY81" fmla="*/ 71438 h 336550"/>
              <a:gd name="connsiteX82" fmla="*/ 164014 w 338138"/>
              <a:gd name="connsiteY82" fmla="*/ 66040 h 336550"/>
              <a:gd name="connsiteX83" fmla="*/ 166688 w 338138"/>
              <a:gd name="connsiteY83" fmla="*/ 60643 h 336550"/>
              <a:gd name="connsiteX84" fmla="*/ 164014 w 338138"/>
              <a:gd name="connsiteY84" fmla="*/ 55245 h 336550"/>
              <a:gd name="connsiteX85" fmla="*/ 161340 w 338138"/>
              <a:gd name="connsiteY85" fmla="*/ 49847 h 336550"/>
              <a:gd name="connsiteX86" fmla="*/ 158667 w 338138"/>
              <a:gd name="connsiteY86" fmla="*/ 49847 h 336550"/>
              <a:gd name="connsiteX87" fmla="*/ 154656 w 338138"/>
              <a:gd name="connsiteY87" fmla="*/ 48498 h 336550"/>
              <a:gd name="connsiteX88" fmla="*/ 153319 w 338138"/>
              <a:gd name="connsiteY88" fmla="*/ 45799 h 336550"/>
              <a:gd name="connsiteX89" fmla="*/ 149309 w 338138"/>
              <a:gd name="connsiteY89" fmla="*/ 48498 h 336550"/>
              <a:gd name="connsiteX90" fmla="*/ 149309 w 338138"/>
              <a:gd name="connsiteY90" fmla="*/ 44450 h 336550"/>
              <a:gd name="connsiteX91" fmla="*/ 121016 w 338138"/>
              <a:gd name="connsiteY91" fmla="*/ 38100 h 336550"/>
              <a:gd name="connsiteX92" fmla="*/ 118330 w 338138"/>
              <a:gd name="connsiteY92" fmla="*/ 41996 h 336550"/>
              <a:gd name="connsiteX93" fmla="*/ 118330 w 338138"/>
              <a:gd name="connsiteY93" fmla="*/ 44594 h 336550"/>
              <a:gd name="connsiteX94" fmla="*/ 118330 w 338138"/>
              <a:gd name="connsiteY94" fmla="*/ 47192 h 336550"/>
              <a:gd name="connsiteX95" fmla="*/ 114300 w 338138"/>
              <a:gd name="connsiteY95" fmla="*/ 47192 h 336550"/>
              <a:gd name="connsiteX96" fmla="*/ 131763 w 338138"/>
              <a:gd name="connsiteY96" fmla="*/ 45893 h 336550"/>
              <a:gd name="connsiteX97" fmla="*/ 131763 w 338138"/>
              <a:gd name="connsiteY97" fmla="*/ 44594 h 336550"/>
              <a:gd name="connsiteX98" fmla="*/ 127733 w 338138"/>
              <a:gd name="connsiteY98" fmla="*/ 41996 h 336550"/>
              <a:gd name="connsiteX99" fmla="*/ 125046 w 338138"/>
              <a:gd name="connsiteY99" fmla="*/ 43295 h 336550"/>
              <a:gd name="connsiteX100" fmla="*/ 122360 w 338138"/>
              <a:gd name="connsiteY100" fmla="*/ 40698 h 336550"/>
              <a:gd name="connsiteX101" fmla="*/ 121016 w 338138"/>
              <a:gd name="connsiteY101" fmla="*/ 38100 h 336550"/>
              <a:gd name="connsiteX102" fmla="*/ 144463 w 338138"/>
              <a:gd name="connsiteY102" fmla="*/ 34925 h 336550"/>
              <a:gd name="connsiteX103" fmla="*/ 141287 w 338138"/>
              <a:gd name="connsiteY103" fmla="*/ 36116 h 336550"/>
              <a:gd name="connsiteX104" fmla="*/ 139700 w 338138"/>
              <a:gd name="connsiteY104" fmla="*/ 39688 h 336550"/>
              <a:gd name="connsiteX105" fmla="*/ 144463 w 338138"/>
              <a:gd name="connsiteY105" fmla="*/ 37306 h 336550"/>
              <a:gd name="connsiteX106" fmla="*/ 144463 w 338138"/>
              <a:gd name="connsiteY106" fmla="*/ 34925 h 336550"/>
              <a:gd name="connsiteX107" fmla="*/ 89343 w 338138"/>
              <a:gd name="connsiteY107" fmla="*/ 34925 h 336550"/>
              <a:gd name="connsiteX108" fmla="*/ 64325 w 338138"/>
              <a:gd name="connsiteY108" fmla="*/ 53360 h 336550"/>
              <a:gd name="connsiteX109" fmla="*/ 68275 w 338138"/>
              <a:gd name="connsiteY109" fmla="*/ 53360 h 336550"/>
              <a:gd name="connsiteX110" fmla="*/ 43257 w 338138"/>
              <a:gd name="connsiteY110" fmla="*/ 77063 h 336550"/>
              <a:gd name="connsiteX111" fmla="*/ 14288 w 338138"/>
              <a:gd name="connsiteY111" fmla="*/ 161340 h 336550"/>
              <a:gd name="connsiteX112" fmla="*/ 51157 w 338138"/>
              <a:gd name="connsiteY112" fmla="*/ 207429 h 336550"/>
              <a:gd name="connsiteX113" fmla="*/ 59058 w 338138"/>
              <a:gd name="connsiteY113" fmla="*/ 248250 h 336550"/>
              <a:gd name="connsiteX114" fmla="*/ 60375 w 338138"/>
              <a:gd name="connsiteY114" fmla="*/ 256151 h 336550"/>
              <a:gd name="connsiteX115" fmla="*/ 88027 w 338138"/>
              <a:gd name="connsiteY115" fmla="*/ 274587 h 336550"/>
              <a:gd name="connsiteX116" fmla="*/ 114362 w 338138"/>
              <a:gd name="connsiteY116" fmla="*/ 314091 h 336550"/>
              <a:gd name="connsiteX117" fmla="*/ 138064 w 338138"/>
              <a:gd name="connsiteY117" fmla="*/ 320675 h 336550"/>
              <a:gd name="connsiteX118" fmla="*/ 138064 w 338138"/>
              <a:gd name="connsiteY118" fmla="*/ 316725 h 336550"/>
              <a:gd name="connsiteX119" fmla="*/ 132797 w 338138"/>
              <a:gd name="connsiteY119" fmla="*/ 315408 h 336550"/>
              <a:gd name="connsiteX120" fmla="*/ 142014 w 338138"/>
              <a:gd name="connsiteY120" fmla="*/ 315408 h 336550"/>
              <a:gd name="connsiteX121" fmla="*/ 140697 w 338138"/>
              <a:gd name="connsiteY121" fmla="*/ 311457 h 336550"/>
              <a:gd name="connsiteX122" fmla="*/ 151232 w 338138"/>
              <a:gd name="connsiteY122" fmla="*/ 307507 h 336550"/>
              <a:gd name="connsiteX123" fmla="*/ 153865 w 338138"/>
              <a:gd name="connsiteY123" fmla="*/ 308824 h 336550"/>
              <a:gd name="connsiteX124" fmla="*/ 156499 w 338138"/>
              <a:gd name="connsiteY124" fmla="*/ 306190 h 336550"/>
              <a:gd name="connsiteX125" fmla="*/ 155182 w 338138"/>
              <a:gd name="connsiteY125" fmla="*/ 294339 h 336550"/>
              <a:gd name="connsiteX126" fmla="*/ 172300 w 338138"/>
              <a:gd name="connsiteY126" fmla="*/ 275903 h 336550"/>
              <a:gd name="connsiteX127" fmla="*/ 184151 w 338138"/>
              <a:gd name="connsiteY127" fmla="*/ 254834 h 336550"/>
              <a:gd name="connsiteX128" fmla="*/ 184151 w 338138"/>
              <a:gd name="connsiteY128" fmla="*/ 252201 h 336550"/>
              <a:gd name="connsiteX129" fmla="*/ 142014 w 338138"/>
              <a:gd name="connsiteY129" fmla="*/ 236399 h 336550"/>
              <a:gd name="connsiteX130" fmla="*/ 130163 w 338138"/>
              <a:gd name="connsiteY130" fmla="*/ 241666 h 336550"/>
              <a:gd name="connsiteX131" fmla="*/ 126213 w 338138"/>
              <a:gd name="connsiteY131" fmla="*/ 237716 h 336550"/>
              <a:gd name="connsiteX132" fmla="*/ 130163 w 338138"/>
              <a:gd name="connsiteY132" fmla="*/ 233765 h 336550"/>
              <a:gd name="connsiteX133" fmla="*/ 116996 w 338138"/>
              <a:gd name="connsiteY133" fmla="*/ 220597 h 336550"/>
              <a:gd name="connsiteX134" fmla="*/ 105145 w 338138"/>
              <a:gd name="connsiteY134" fmla="*/ 211379 h 336550"/>
              <a:gd name="connsiteX135" fmla="*/ 102511 w 338138"/>
              <a:gd name="connsiteY135" fmla="*/ 208746 h 336550"/>
              <a:gd name="connsiteX136" fmla="*/ 81443 w 338138"/>
              <a:gd name="connsiteY136" fmla="*/ 198211 h 336550"/>
              <a:gd name="connsiteX137" fmla="*/ 77493 w 338138"/>
              <a:gd name="connsiteY137" fmla="*/ 198211 h 336550"/>
              <a:gd name="connsiteX138" fmla="*/ 66958 w 338138"/>
              <a:gd name="connsiteY138" fmla="*/ 191627 h 336550"/>
              <a:gd name="connsiteX139" fmla="*/ 45890 w 338138"/>
              <a:gd name="connsiteY139" fmla="*/ 187676 h 336550"/>
              <a:gd name="connsiteX140" fmla="*/ 35356 w 338138"/>
              <a:gd name="connsiteY140" fmla="*/ 177142 h 336550"/>
              <a:gd name="connsiteX141" fmla="*/ 34039 w 338138"/>
              <a:gd name="connsiteY141" fmla="*/ 174508 h 336550"/>
              <a:gd name="connsiteX142" fmla="*/ 35356 w 338138"/>
              <a:gd name="connsiteY142" fmla="*/ 165290 h 336550"/>
              <a:gd name="connsiteX143" fmla="*/ 39306 w 338138"/>
              <a:gd name="connsiteY143" fmla="*/ 158706 h 336550"/>
              <a:gd name="connsiteX144" fmla="*/ 30089 w 338138"/>
              <a:gd name="connsiteY144" fmla="*/ 163974 h 336550"/>
              <a:gd name="connsiteX145" fmla="*/ 26139 w 338138"/>
              <a:gd name="connsiteY145" fmla="*/ 161340 h 336550"/>
              <a:gd name="connsiteX146" fmla="*/ 24822 w 338138"/>
              <a:gd name="connsiteY146" fmla="*/ 144221 h 336550"/>
              <a:gd name="connsiteX147" fmla="*/ 32722 w 338138"/>
              <a:gd name="connsiteY147" fmla="*/ 132370 h 336550"/>
              <a:gd name="connsiteX148" fmla="*/ 48524 w 338138"/>
              <a:gd name="connsiteY148" fmla="*/ 137637 h 336550"/>
              <a:gd name="connsiteX149" fmla="*/ 53791 w 338138"/>
              <a:gd name="connsiteY149" fmla="*/ 133687 h 336550"/>
              <a:gd name="connsiteX150" fmla="*/ 55108 w 338138"/>
              <a:gd name="connsiteY150" fmla="*/ 138954 h 336550"/>
              <a:gd name="connsiteX151" fmla="*/ 60375 w 338138"/>
              <a:gd name="connsiteY151" fmla="*/ 137637 h 336550"/>
              <a:gd name="connsiteX152" fmla="*/ 60375 w 338138"/>
              <a:gd name="connsiteY152" fmla="*/ 157390 h 336550"/>
              <a:gd name="connsiteX153" fmla="*/ 68275 w 338138"/>
              <a:gd name="connsiteY153" fmla="*/ 152122 h 336550"/>
              <a:gd name="connsiteX154" fmla="*/ 65642 w 338138"/>
              <a:gd name="connsiteY154" fmla="*/ 146855 h 336550"/>
              <a:gd name="connsiteX155" fmla="*/ 70909 w 338138"/>
              <a:gd name="connsiteY155" fmla="*/ 136320 h 336550"/>
              <a:gd name="connsiteX156" fmla="*/ 69592 w 338138"/>
              <a:gd name="connsiteY156" fmla="*/ 140271 h 336550"/>
              <a:gd name="connsiteX157" fmla="*/ 80126 w 338138"/>
              <a:gd name="connsiteY157" fmla="*/ 135004 h 336550"/>
              <a:gd name="connsiteX158" fmla="*/ 86710 w 338138"/>
              <a:gd name="connsiteY158" fmla="*/ 136320 h 336550"/>
              <a:gd name="connsiteX159" fmla="*/ 97244 w 338138"/>
              <a:gd name="connsiteY159" fmla="*/ 124469 h 336550"/>
              <a:gd name="connsiteX160" fmla="*/ 140697 w 338138"/>
              <a:gd name="connsiteY160" fmla="*/ 111301 h 336550"/>
              <a:gd name="connsiteX161" fmla="*/ 135430 w 338138"/>
              <a:gd name="connsiteY161" fmla="*/ 108667 h 336550"/>
              <a:gd name="connsiteX162" fmla="*/ 139381 w 338138"/>
              <a:gd name="connsiteY162" fmla="*/ 103399 h 336550"/>
              <a:gd name="connsiteX163" fmla="*/ 124896 w 338138"/>
              <a:gd name="connsiteY163" fmla="*/ 106033 h 336550"/>
              <a:gd name="connsiteX164" fmla="*/ 149915 w 338138"/>
              <a:gd name="connsiteY164" fmla="*/ 100766 h 336550"/>
              <a:gd name="connsiteX165" fmla="*/ 164399 w 338138"/>
              <a:gd name="connsiteY165" fmla="*/ 91548 h 336550"/>
              <a:gd name="connsiteX166" fmla="*/ 156499 w 338138"/>
              <a:gd name="connsiteY166" fmla="*/ 94182 h 336550"/>
              <a:gd name="connsiteX167" fmla="*/ 157815 w 338138"/>
              <a:gd name="connsiteY167" fmla="*/ 88914 h 336550"/>
              <a:gd name="connsiteX168" fmla="*/ 155182 w 338138"/>
              <a:gd name="connsiteY168" fmla="*/ 83647 h 336550"/>
              <a:gd name="connsiteX169" fmla="*/ 157815 w 338138"/>
              <a:gd name="connsiteY169" fmla="*/ 79697 h 336550"/>
              <a:gd name="connsiteX170" fmla="*/ 147281 w 338138"/>
              <a:gd name="connsiteY170" fmla="*/ 78380 h 336550"/>
              <a:gd name="connsiteX171" fmla="*/ 139381 w 338138"/>
              <a:gd name="connsiteY171" fmla="*/ 69162 h 336550"/>
              <a:gd name="connsiteX172" fmla="*/ 139381 w 338138"/>
              <a:gd name="connsiteY172" fmla="*/ 74429 h 336550"/>
              <a:gd name="connsiteX173" fmla="*/ 134114 w 338138"/>
              <a:gd name="connsiteY173" fmla="*/ 74429 h 336550"/>
              <a:gd name="connsiteX174" fmla="*/ 113045 w 338138"/>
              <a:gd name="connsiteY174" fmla="*/ 94182 h 336550"/>
              <a:gd name="connsiteX175" fmla="*/ 106461 w 338138"/>
              <a:gd name="connsiteY175" fmla="*/ 74429 h 336550"/>
              <a:gd name="connsiteX176" fmla="*/ 114362 w 338138"/>
              <a:gd name="connsiteY176" fmla="*/ 71796 h 336550"/>
              <a:gd name="connsiteX177" fmla="*/ 119629 w 338138"/>
              <a:gd name="connsiteY177" fmla="*/ 69162 h 336550"/>
              <a:gd name="connsiteX178" fmla="*/ 142014 w 338138"/>
              <a:gd name="connsiteY178" fmla="*/ 61261 h 336550"/>
              <a:gd name="connsiteX179" fmla="*/ 145965 w 338138"/>
              <a:gd name="connsiteY179" fmla="*/ 57311 h 336550"/>
              <a:gd name="connsiteX180" fmla="*/ 145965 w 338138"/>
              <a:gd name="connsiteY180" fmla="*/ 53360 h 336550"/>
              <a:gd name="connsiteX181" fmla="*/ 139381 w 338138"/>
              <a:gd name="connsiteY181" fmla="*/ 55994 h 336550"/>
              <a:gd name="connsiteX182" fmla="*/ 138064 w 338138"/>
              <a:gd name="connsiteY182" fmla="*/ 44142 h 336550"/>
              <a:gd name="connsiteX183" fmla="*/ 123579 w 338138"/>
              <a:gd name="connsiteY183" fmla="*/ 55994 h 336550"/>
              <a:gd name="connsiteX184" fmla="*/ 123579 w 338138"/>
              <a:gd name="connsiteY184" fmla="*/ 54677 h 336550"/>
              <a:gd name="connsiteX185" fmla="*/ 116996 w 338138"/>
              <a:gd name="connsiteY185" fmla="*/ 53360 h 336550"/>
              <a:gd name="connsiteX186" fmla="*/ 111729 w 338138"/>
              <a:gd name="connsiteY186" fmla="*/ 54677 h 336550"/>
              <a:gd name="connsiteX187" fmla="*/ 113045 w 338138"/>
              <a:gd name="connsiteY187" fmla="*/ 53360 h 336550"/>
              <a:gd name="connsiteX188" fmla="*/ 109095 w 338138"/>
              <a:gd name="connsiteY188" fmla="*/ 53360 h 336550"/>
              <a:gd name="connsiteX189" fmla="*/ 109095 w 338138"/>
              <a:gd name="connsiteY189" fmla="*/ 49410 h 336550"/>
              <a:gd name="connsiteX190" fmla="*/ 93294 w 338138"/>
              <a:gd name="connsiteY190" fmla="*/ 54677 h 336550"/>
              <a:gd name="connsiteX191" fmla="*/ 107778 w 338138"/>
              <a:gd name="connsiteY191" fmla="*/ 49410 h 336550"/>
              <a:gd name="connsiteX192" fmla="*/ 103828 w 338138"/>
              <a:gd name="connsiteY192" fmla="*/ 48093 h 336550"/>
              <a:gd name="connsiteX193" fmla="*/ 105145 w 338138"/>
              <a:gd name="connsiteY193" fmla="*/ 45459 h 336550"/>
              <a:gd name="connsiteX194" fmla="*/ 101194 w 338138"/>
              <a:gd name="connsiteY194" fmla="*/ 44142 h 336550"/>
              <a:gd name="connsiteX195" fmla="*/ 93294 w 338138"/>
              <a:gd name="connsiteY195" fmla="*/ 44142 h 336550"/>
              <a:gd name="connsiteX196" fmla="*/ 97244 w 338138"/>
              <a:gd name="connsiteY196" fmla="*/ 38875 h 336550"/>
              <a:gd name="connsiteX197" fmla="*/ 88027 w 338138"/>
              <a:gd name="connsiteY197" fmla="*/ 40192 h 336550"/>
              <a:gd name="connsiteX198" fmla="*/ 89343 w 338138"/>
              <a:gd name="connsiteY198" fmla="*/ 37558 h 336550"/>
              <a:gd name="connsiteX199" fmla="*/ 88027 w 338138"/>
              <a:gd name="connsiteY199" fmla="*/ 36242 h 336550"/>
              <a:gd name="connsiteX200" fmla="*/ 89343 w 338138"/>
              <a:gd name="connsiteY200" fmla="*/ 34925 h 336550"/>
              <a:gd name="connsiteX201" fmla="*/ 131057 w 338138"/>
              <a:gd name="connsiteY201" fmla="*/ 33338 h 336550"/>
              <a:gd name="connsiteX202" fmla="*/ 125413 w 338138"/>
              <a:gd name="connsiteY202" fmla="*/ 35984 h 336550"/>
              <a:gd name="connsiteX203" fmla="*/ 131057 w 338138"/>
              <a:gd name="connsiteY203" fmla="*/ 37307 h 336550"/>
              <a:gd name="connsiteX204" fmla="*/ 128235 w 338138"/>
              <a:gd name="connsiteY204" fmla="*/ 38630 h 336550"/>
              <a:gd name="connsiteX205" fmla="*/ 132468 w 338138"/>
              <a:gd name="connsiteY205" fmla="*/ 41276 h 336550"/>
              <a:gd name="connsiteX206" fmla="*/ 135291 w 338138"/>
              <a:gd name="connsiteY206" fmla="*/ 41276 h 336550"/>
              <a:gd name="connsiteX207" fmla="*/ 138113 w 338138"/>
              <a:gd name="connsiteY207" fmla="*/ 38630 h 336550"/>
              <a:gd name="connsiteX208" fmla="*/ 133879 w 338138"/>
              <a:gd name="connsiteY208" fmla="*/ 39953 h 336550"/>
              <a:gd name="connsiteX209" fmla="*/ 133879 w 338138"/>
              <a:gd name="connsiteY209" fmla="*/ 37307 h 336550"/>
              <a:gd name="connsiteX210" fmla="*/ 135291 w 338138"/>
              <a:gd name="connsiteY210" fmla="*/ 34661 h 336550"/>
              <a:gd name="connsiteX211" fmla="*/ 131057 w 338138"/>
              <a:gd name="connsiteY211" fmla="*/ 34661 h 336550"/>
              <a:gd name="connsiteX212" fmla="*/ 131057 w 338138"/>
              <a:gd name="connsiteY212" fmla="*/ 33338 h 336550"/>
              <a:gd name="connsiteX213" fmla="*/ 242094 w 338138"/>
              <a:gd name="connsiteY213" fmla="*/ 31750 h 336550"/>
              <a:gd name="connsiteX214" fmla="*/ 238125 w 338138"/>
              <a:gd name="connsiteY214" fmla="*/ 34387 h 336550"/>
              <a:gd name="connsiteX215" fmla="*/ 250032 w 338138"/>
              <a:gd name="connsiteY215" fmla="*/ 48895 h 336550"/>
              <a:gd name="connsiteX216" fmla="*/ 256646 w 338138"/>
              <a:gd name="connsiteY216" fmla="*/ 59446 h 336550"/>
              <a:gd name="connsiteX217" fmla="*/ 257969 w 338138"/>
              <a:gd name="connsiteY217" fmla="*/ 58127 h 336550"/>
              <a:gd name="connsiteX218" fmla="*/ 255323 w 338138"/>
              <a:gd name="connsiteY218" fmla="*/ 52851 h 336550"/>
              <a:gd name="connsiteX219" fmla="*/ 259292 w 338138"/>
              <a:gd name="connsiteY219" fmla="*/ 56808 h 336550"/>
              <a:gd name="connsiteX220" fmla="*/ 260615 w 338138"/>
              <a:gd name="connsiteY220" fmla="*/ 58127 h 336550"/>
              <a:gd name="connsiteX221" fmla="*/ 261938 w 338138"/>
              <a:gd name="connsiteY221" fmla="*/ 58127 h 336550"/>
              <a:gd name="connsiteX222" fmla="*/ 254000 w 338138"/>
              <a:gd name="connsiteY222" fmla="*/ 42301 h 336550"/>
              <a:gd name="connsiteX223" fmla="*/ 256646 w 338138"/>
              <a:gd name="connsiteY223" fmla="*/ 42301 h 336550"/>
              <a:gd name="connsiteX224" fmla="*/ 261938 w 338138"/>
              <a:gd name="connsiteY224" fmla="*/ 48895 h 336550"/>
              <a:gd name="connsiteX225" fmla="*/ 264584 w 338138"/>
              <a:gd name="connsiteY225" fmla="*/ 48895 h 336550"/>
              <a:gd name="connsiteX226" fmla="*/ 266420 w 338138"/>
              <a:gd name="connsiteY226" fmla="*/ 47979 h 336550"/>
              <a:gd name="connsiteX227" fmla="*/ 267977 w 338138"/>
              <a:gd name="connsiteY227" fmla="*/ 49120 h 336550"/>
              <a:gd name="connsiteX228" fmla="*/ 274175 w 338138"/>
              <a:gd name="connsiteY228" fmla="*/ 61919 h 336550"/>
              <a:gd name="connsiteX229" fmla="*/ 275167 w 338138"/>
              <a:gd name="connsiteY229" fmla="*/ 67359 h 336550"/>
              <a:gd name="connsiteX230" fmla="*/ 271198 w 338138"/>
              <a:gd name="connsiteY230" fmla="*/ 64721 h 336550"/>
              <a:gd name="connsiteX231" fmla="*/ 269875 w 338138"/>
              <a:gd name="connsiteY231" fmla="*/ 68677 h 336550"/>
              <a:gd name="connsiteX232" fmla="*/ 263261 w 338138"/>
              <a:gd name="connsiteY232" fmla="*/ 62083 h 336550"/>
              <a:gd name="connsiteX233" fmla="*/ 267230 w 338138"/>
              <a:gd name="connsiteY233" fmla="*/ 68677 h 336550"/>
              <a:gd name="connsiteX234" fmla="*/ 265907 w 338138"/>
              <a:gd name="connsiteY234" fmla="*/ 71315 h 336550"/>
              <a:gd name="connsiteX235" fmla="*/ 265907 w 338138"/>
              <a:gd name="connsiteY235" fmla="*/ 76591 h 336550"/>
              <a:gd name="connsiteX236" fmla="*/ 256646 w 338138"/>
              <a:gd name="connsiteY236" fmla="*/ 72634 h 336550"/>
              <a:gd name="connsiteX237" fmla="*/ 255323 w 338138"/>
              <a:gd name="connsiteY237" fmla="*/ 71315 h 336550"/>
              <a:gd name="connsiteX238" fmla="*/ 254000 w 338138"/>
              <a:gd name="connsiteY238" fmla="*/ 69996 h 336550"/>
              <a:gd name="connsiteX239" fmla="*/ 252677 w 338138"/>
              <a:gd name="connsiteY239" fmla="*/ 68677 h 336550"/>
              <a:gd name="connsiteX240" fmla="*/ 252677 w 338138"/>
              <a:gd name="connsiteY240" fmla="*/ 67359 h 336550"/>
              <a:gd name="connsiteX241" fmla="*/ 251355 w 338138"/>
              <a:gd name="connsiteY241" fmla="*/ 67359 h 336550"/>
              <a:gd name="connsiteX242" fmla="*/ 251355 w 338138"/>
              <a:gd name="connsiteY242" fmla="*/ 66040 h 336550"/>
              <a:gd name="connsiteX243" fmla="*/ 248709 w 338138"/>
              <a:gd name="connsiteY243" fmla="*/ 68677 h 336550"/>
              <a:gd name="connsiteX244" fmla="*/ 256646 w 338138"/>
              <a:gd name="connsiteY244" fmla="*/ 76591 h 336550"/>
              <a:gd name="connsiteX245" fmla="*/ 256646 w 338138"/>
              <a:gd name="connsiteY245" fmla="*/ 81866 h 336550"/>
              <a:gd name="connsiteX246" fmla="*/ 259292 w 338138"/>
              <a:gd name="connsiteY246" fmla="*/ 84504 h 336550"/>
              <a:gd name="connsiteX247" fmla="*/ 259292 w 338138"/>
              <a:gd name="connsiteY247" fmla="*/ 85822 h 336550"/>
              <a:gd name="connsiteX248" fmla="*/ 268553 w 338138"/>
              <a:gd name="connsiteY248" fmla="*/ 96373 h 336550"/>
              <a:gd name="connsiteX249" fmla="*/ 255323 w 338138"/>
              <a:gd name="connsiteY249" fmla="*/ 99011 h 336550"/>
              <a:gd name="connsiteX250" fmla="*/ 261938 w 338138"/>
              <a:gd name="connsiteY250" fmla="*/ 112200 h 336550"/>
              <a:gd name="connsiteX251" fmla="*/ 260615 w 338138"/>
              <a:gd name="connsiteY251" fmla="*/ 112200 h 336550"/>
              <a:gd name="connsiteX252" fmla="*/ 260615 w 338138"/>
              <a:gd name="connsiteY252" fmla="*/ 113519 h 336550"/>
              <a:gd name="connsiteX253" fmla="*/ 261938 w 338138"/>
              <a:gd name="connsiteY253" fmla="*/ 114838 h 336550"/>
              <a:gd name="connsiteX254" fmla="*/ 261938 w 338138"/>
              <a:gd name="connsiteY254" fmla="*/ 116156 h 336550"/>
              <a:gd name="connsiteX255" fmla="*/ 261938 w 338138"/>
              <a:gd name="connsiteY255" fmla="*/ 117475 h 336550"/>
              <a:gd name="connsiteX256" fmla="*/ 279136 w 338138"/>
              <a:gd name="connsiteY256" fmla="*/ 110881 h 336550"/>
              <a:gd name="connsiteX257" fmla="*/ 275167 w 338138"/>
              <a:gd name="connsiteY257" fmla="*/ 104286 h 336550"/>
              <a:gd name="connsiteX258" fmla="*/ 280459 w 338138"/>
              <a:gd name="connsiteY258" fmla="*/ 91098 h 336550"/>
              <a:gd name="connsiteX259" fmla="*/ 284428 w 338138"/>
              <a:gd name="connsiteY259" fmla="*/ 89779 h 336550"/>
              <a:gd name="connsiteX260" fmla="*/ 292034 w 338138"/>
              <a:gd name="connsiteY260" fmla="*/ 97033 h 336550"/>
              <a:gd name="connsiteX261" fmla="*/ 296839 w 338138"/>
              <a:gd name="connsiteY261" fmla="*/ 96469 h 336550"/>
              <a:gd name="connsiteX262" fmla="*/ 300303 w 338138"/>
              <a:gd name="connsiteY262" fmla="*/ 101649 h 336550"/>
              <a:gd name="connsiteX263" fmla="*/ 297657 w 338138"/>
              <a:gd name="connsiteY263" fmla="*/ 96373 h 336550"/>
              <a:gd name="connsiteX264" fmla="*/ 296839 w 338138"/>
              <a:gd name="connsiteY264" fmla="*/ 96469 h 336550"/>
              <a:gd name="connsiteX265" fmla="*/ 292365 w 338138"/>
              <a:gd name="connsiteY265" fmla="*/ 89779 h 336550"/>
              <a:gd name="connsiteX266" fmla="*/ 292365 w 338138"/>
              <a:gd name="connsiteY266" fmla="*/ 91098 h 336550"/>
              <a:gd name="connsiteX267" fmla="*/ 288396 w 338138"/>
              <a:gd name="connsiteY267" fmla="*/ 88460 h 336550"/>
              <a:gd name="connsiteX268" fmla="*/ 289719 w 338138"/>
              <a:gd name="connsiteY268" fmla="*/ 87141 h 336550"/>
              <a:gd name="connsiteX269" fmla="*/ 308240 w 338138"/>
              <a:gd name="connsiteY269" fmla="*/ 100330 h 336550"/>
              <a:gd name="connsiteX270" fmla="*/ 308240 w 338138"/>
              <a:gd name="connsiteY270" fmla="*/ 97692 h 336550"/>
              <a:gd name="connsiteX271" fmla="*/ 308240 w 338138"/>
              <a:gd name="connsiteY271" fmla="*/ 96373 h 336550"/>
              <a:gd name="connsiteX272" fmla="*/ 302949 w 338138"/>
              <a:gd name="connsiteY272" fmla="*/ 88460 h 336550"/>
              <a:gd name="connsiteX273" fmla="*/ 278474 w 338138"/>
              <a:gd name="connsiteY273" fmla="*/ 56808 h 336550"/>
              <a:gd name="connsiteX274" fmla="*/ 267977 w 338138"/>
              <a:gd name="connsiteY274" fmla="*/ 49120 h 336550"/>
              <a:gd name="connsiteX275" fmla="*/ 267230 w 338138"/>
              <a:gd name="connsiteY275" fmla="*/ 47576 h 336550"/>
              <a:gd name="connsiteX276" fmla="*/ 266420 w 338138"/>
              <a:gd name="connsiteY276" fmla="*/ 47979 h 336550"/>
              <a:gd name="connsiteX277" fmla="*/ 246062 w 338138"/>
              <a:gd name="connsiteY277" fmla="*/ 33069 h 336550"/>
              <a:gd name="connsiteX278" fmla="*/ 242094 w 338138"/>
              <a:gd name="connsiteY278" fmla="*/ 31750 h 336550"/>
              <a:gd name="connsiteX279" fmla="*/ 173336 w 338138"/>
              <a:gd name="connsiteY279" fmla="*/ 26988 h 336550"/>
              <a:gd name="connsiteX280" fmla="*/ 172046 w 338138"/>
              <a:gd name="connsiteY280" fmla="*/ 28287 h 336550"/>
              <a:gd name="connsiteX281" fmla="*/ 166887 w 338138"/>
              <a:gd name="connsiteY281" fmla="*/ 28287 h 336550"/>
              <a:gd name="connsiteX282" fmla="*/ 163017 w 338138"/>
              <a:gd name="connsiteY282" fmla="*/ 28287 h 336550"/>
              <a:gd name="connsiteX283" fmla="*/ 165597 w 338138"/>
              <a:gd name="connsiteY283" fmla="*/ 33482 h 336550"/>
              <a:gd name="connsiteX284" fmla="*/ 153988 w 338138"/>
              <a:gd name="connsiteY284" fmla="*/ 39977 h 336550"/>
              <a:gd name="connsiteX285" fmla="*/ 156568 w 338138"/>
              <a:gd name="connsiteY285" fmla="*/ 41276 h 336550"/>
              <a:gd name="connsiteX286" fmla="*/ 164307 w 338138"/>
              <a:gd name="connsiteY286" fmla="*/ 37379 h 336550"/>
              <a:gd name="connsiteX287" fmla="*/ 166887 w 338138"/>
              <a:gd name="connsiteY287" fmla="*/ 38678 h 336550"/>
              <a:gd name="connsiteX288" fmla="*/ 169466 w 338138"/>
              <a:gd name="connsiteY288" fmla="*/ 34781 h 336550"/>
              <a:gd name="connsiteX289" fmla="*/ 174626 w 338138"/>
              <a:gd name="connsiteY289" fmla="*/ 29586 h 336550"/>
              <a:gd name="connsiteX290" fmla="*/ 173336 w 338138"/>
              <a:gd name="connsiteY290" fmla="*/ 26988 h 336550"/>
              <a:gd name="connsiteX291" fmla="*/ 147638 w 338138"/>
              <a:gd name="connsiteY291" fmla="*/ 26988 h 336550"/>
              <a:gd name="connsiteX292" fmla="*/ 139700 w 338138"/>
              <a:gd name="connsiteY292" fmla="*/ 31751 h 336550"/>
              <a:gd name="connsiteX293" fmla="*/ 144992 w 338138"/>
              <a:gd name="connsiteY293" fmla="*/ 30163 h 336550"/>
              <a:gd name="connsiteX294" fmla="*/ 144992 w 338138"/>
              <a:gd name="connsiteY294" fmla="*/ 31751 h 336550"/>
              <a:gd name="connsiteX295" fmla="*/ 146315 w 338138"/>
              <a:gd name="connsiteY295" fmla="*/ 30163 h 336550"/>
              <a:gd name="connsiteX296" fmla="*/ 147638 w 338138"/>
              <a:gd name="connsiteY296" fmla="*/ 26988 h 336550"/>
              <a:gd name="connsiteX297" fmla="*/ 195455 w 338138"/>
              <a:gd name="connsiteY297" fmla="*/ 23813 h 336550"/>
              <a:gd name="connsiteX298" fmla="*/ 194108 w 338138"/>
              <a:gd name="connsiteY298" fmla="*/ 25136 h 336550"/>
              <a:gd name="connsiteX299" fmla="*/ 192761 w 338138"/>
              <a:gd name="connsiteY299" fmla="*/ 25136 h 336550"/>
              <a:gd name="connsiteX300" fmla="*/ 191414 w 338138"/>
              <a:gd name="connsiteY300" fmla="*/ 25136 h 336550"/>
              <a:gd name="connsiteX301" fmla="*/ 190067 w 338138"/>
              <a:gd name="connsiteY301" fmla="*/ 29104 h 336550"/>
              <a:gd name="connsiteX302" fmla="*/ 187373 w 338138"/>
              <a:gd name="connsiteY302" fmla="*/ 27782 h 336550"/>
              <a:gd name="connsiteX303" fmla="*/ 184679 w 338138"/>
              <a:gd name="connsiteY303" fmla="*/ 27782 h 336550"/>
              <a:gd name="connsiteX304" fmla="*/ 179292 w 338138"/>
              <a:gd name="connsiteY304" fmla="*/ 26459 h 336550"/>
              <a:gd name="connsiteX305" fmla="*/ 179292 w 338138"/>
              <a:gd name="connsiteY305" fmla="*/ 29104 h 336550"/>
              <a:gd name="connsiteX306" fmla="*/ 176598 w 338138"/>
              <a:gd name="connsiteY306" fmla="*/ 27782 h 336550"/>
              <a:gd name="connsiteX307" fmla="*/ 169863 w 338138"/>
              <a:gd name="connsiteY307" fmla="*/ 37042 h 336550"/>
              <a:gd name="connsiteX308" fmla="*/ 173904 w 338138"/>
              <a:gd name="connsiteY308" fmla="*/ 38365 h 336550"/>
              <a:gd name="connsiteX309" fmla="*/ 179292 w 338138"/>
              <a:gd name="connsiteY309" fmla="*/ 44979 h 336550"/>
              <a:gd name="connsiteX310" fmla="*/ 179292 w 338138"/>
              <a:gd name="connsiteY310" fmla="*/ 48948 h 336550"/>
              <a:gd name="connsiteX311" fmla="*/ 181985 w 338138"/>
              <a:gd name="connsiteY311" fmla="*/ 52917 h 336550"/>
              <a:gd name="connsiteX312" fmla="*/ 179292 w 338138"/>
              <a:gd name="connsiteY312" fmla="*/ 59532 h 336550"/>
              <a:gd name="connsiteX313" fmla="*/ 177945 w 338138"/>
              <a:gd name="connsiteY313" fmla="*/ 60854 h 336550"/>
              <a:gd name="connsiteX314" fmla="*/ 180639 w 338138"/>
              <a:gd name="connsiteY314" fmla="*/ 68792 h 336550"/>
              <a:gd name="connsiteX315" fmla="*/ 187373 w 338138"/>
              <a:gd name="connsiteY315" fmla="*/ 71438 h 336550"/>
              <a:gd name="connsiteX316" fmla="*/ 188720 w 338138"/>
              <a:gd name="connsiteY316" fmla="*/ 67469 h 336550"/>
              <a:gd name="connsiteX317" fmla="*/ 214313 w 338138"/>
              <a:gd name="connsiteY317" fmla="*/ 50271 h 336550"/>
              <a:gd name="connsiteX318" fmla="*/ 208925 w 338138"/>
              <a:gd name="connsiteY318" fmla="*/ 47625 h 336550"/>
              <a:gd name="connsiteX319" fmla="*/ 214313 w 338138"/>
              <a:gd name="connsiteY319" fmla="*/ 46302 h 336550"/>
              <a:gd name="connsiteX320" fmla="*/ 210272 w 338138"/>
              <a:gd name="connsiteY320" fmla="*/ 41011 h 336550"/>
              <a:gd name="connsiteX321" fmla="*/ 214313 w 338138"/>
              <a:gd name="connsiteY321" fmla="*/ 42334 h 336550"/>
              <a:gd name="connsiteX322" fmla="*/ 212966 w 338138"/>
              <a:gd name="connsiteY322" fmla="*/ 38365 h 336550"/>
              <a:gd name="connsiteX323" fmla="*/ 204884 w 338138"/>
              <a:gd name="connsiteY323" fmla="*/ 26459 h 336550"/>
              <a:gd name="connsiteX324" fmla="*/ 199496 w 338138"/>
              <a:gd name="connsiteY324" fmla="*/ 27782 h 336550"/>
              <a:gd name="connsiteX325" fmla="*/ 198149 w 338138"/>
              <a:gd name="connsiteY325" fmla="*/ 26459 h 336550"/>
              <a:gd name="connsiteX326" fmla="*/ 200843 w 338138"/>
              <a:gd name="connsiteY326" fmla="*/ 25136 h 336550"/>
              <a:gd name="connsiteX327" fmla="*/ 196802 w 338138"/>
              <a:gd name="connsiteY327" fmla="*/ 23813 h 336550"/>
              <a:gd name="connsiteX328" fmla="*/ 195455 w 338138"/>
              <a:gd name="connsiteY328" fmla="*/ 23813 h 336550"/>
              <a:gd name="connsiteX329" fmla="*/ 169069 w 338138"/>
              <a:gd name="connsiteY329" fmla="*/ 0 h 336550"/>
              <a:gd name="connsiteX330" fmla="*/ 338138 w 338138"/>
              <a:gd name="connsiteY330" fmla="*/ 168275 h 336550"/>
              <a:gd name="connsiteX331" fmla="*/ 169069 w 338138"/>
              <a:gd name="connsiteY331" fmla="*/ 336550 h 336550"/>
              <a:gd name="connsiteX332" fmla="*/ 0 w 338138"/>
              <a:gd name="connsiteY332" fmla="*/ 168275 h 336550"/>
              <a:gd name="connsiteX333" fmla="*/ 169069 w 338138"/>
              <a:gd name="connsiteY33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338138" h="336550">
                <a:moveTo>
                  <a:pt x="75248" y="171450"/>
                </a:moveTo>
                <a:cubicBezTo>
                  <a:pt x="72708" y="172641"/>
                  <a:pt x="71438" y="172641"/>
                  <a:pt x="72708" y="177403"/>
                </a:cubicBezTo>
                <a:cubicBezTo>
                  <a:pt x="76518" y="176213"/>
                  <a:pt x="76518" y="176213"/>
                  <a:pt x="80328" y="180975"/>
                </a:cubicBezTo>
                <a:cubicBezTo>
                  <a:pt x="84138" y="178594"/>
                  <a:pt x="84138" y="178594"/>
                  <a:pt x="84138" y="178594"/>
                </a:cubicBezTo>
                <a:lnTo>
                  <a:pt x="81598" y="173831"/>
                </a:lnTo>
                <a:cubicBezTo>
                  <a:pt x="76518" y="171450"/>
                  <a:pt x="76518" y="171450"/>
                  <a:pt x="76518" y="171450"/>
                </a:cubicBezTo>
                <a:cubicBezTo>
                  <a:pt x="75248" y="171450"/>
                  <a:pt x="75248" y="171450"/>
                  <a:pt x="75248" y="171450"/>
                </a:cubicBezTo>
                <a:close/>
                <a:moveTo>
                  <a:pt x="46038" y="158750"/>
                </a:moveTo>
                <a:cubicBezTo>
                  <a:pt x="47427" y="160161"/>
                  <a:pt x="48816" y="162984"/>
                  <a:pt x="55761" y="164395"/>
                </a:cubicBezTo>
                <a:cubicBezTo>
                  <a:pt x="57150" y="164395"/>
                  <a:pt x="57150" y="164395"/>
                  <a:pt x="57150" y="164395"/>
                </a:cubicBezTo>
                <a:cubicBezTo>
                  <a:pt x="59928" y="170039"/>
                  <a:pt x="59928" y="170039"/>
                  <a:pt x="66874" y="171450"/>
                </a:cubicBezTo>
                <a:cubicBezTo>
                  <a:pt x="68263" y="168628"/>
                  <a:pt x="68263" y="168628"/>
                  <a:pt x="68263" y="168628"/>
                </a:cubicBezTo>
                <a:cubicBezTo>
                  <a:pt x="68263" y="168628"/>
                  <a:pt x="66874" y="168628"/>
                  <a:pt x="65485" y="165806"/>
                </a:cubicBezTo>
                <a:cubicBezTo>
                  <a:pt x="64096" y="163689"/>
                  <a:pt x="63401" y="162631"/>
                  <a:pt x="62359" y="162454"/>
                </a:cubicBezTo>
                <a:cubicBezTo>
                  <a:pt x="61318" y="162278"/>
                  <a:pt x="59929" y="162984"/>
                  <a:pt x="57150" y="164395"/>
                </a:cubicBezTo>
                <a:cubicBezTo>
                  <a:pt x="57150" y="162984"/>
                  <a:pt x="57150" y="158750"/>
                  <a:pt x="52983" y="158750"/>
                </a:cubicBezTo>
                <a:cubicBezTo>
                  <a:pt x="50205" y="158750"/>
                  <a:pt x="48816" y="158750"/>
                  <a:pt x="46038" y="158750"/>
                </a:cubicBezTo>
                <a:close/>
                <a:moveTo>
                  <a:pt x="296334" y="109538"/>
                </a:moveTo>
                <a:cubicBezTo>
                  <a:pt x="292365" y="110852"/>
                  <a:pt x="284428" y="116107"/>
                  <a:pt x="272522" y="118735"/>
                </a:cubicBezTo>
                <a:cubicBezTo>
                  <a:pt x="272522" y="120049"/>
                  <a:pt x="272522" y="120049"/>
                  <a:pt x="272522" y="120049"/>
                </a:cubicBezTo>
                <a:cubicBezTo>
                  <a:pt x="272522" y="120049"/>
                  <a:pt x="272522" y="121362"/>
                  <a:pt x="272522" y="121362"/>
                </a:cubicBezTo>
                <a:cubicBezTo>
                  <a:pt x="271199" y="122676"/>
                  <a:pt x="271199" y="122676"/>
                  <a:pt x="271199" y="122676"/>
                </a:cubicBezTo>
                <a:cubicBezTo>
                  <a:pt x="269876" y="122676"/>
                  <a:pt x="269876" y="122676"/>
                  <a:pt x="269876" y="122676"/>
                </a:cubicBezTo>
                <a:cubicBezTo>
                  <a:pt x="268553" y="122676"/>
                  <a:pt x="268553" y="122676"/>
                  <a:pt x="268553" y="122676"/>
                </a:cubicBezTo>
                <a:cubicBezTo>
                  <a:pt x="264584" y="134500"/>
                  <a:pt x="259292" y="146324"/>
                  <a:pt x="246063" y="164718"/>
                </a:cubicBezTo>
                <a:cubicBezTo>
                  <a:pt x="250032" y="168659"/>
                  <a:pt x="250032" y="168659"/>
                  <a:pt x="250032" y="168659"/>
                </a:cubicBezTo>
                <a:cubicBezTo>
                  <a:pt x="252678" y="185738"/>
                  <a:pt x="252678" y="185738"/>
                  <a:pt x="250032" y="190993"/>
                </a:cubicBezTo>
                <a:cubicBezTo>
                  <a:pt x="272522" y="210700"/>
                  <a:pt x="272522" y="210700"/>
                  <a:pt x="277813" y="212014"/>
                </a:cubicBezTo>
                <a:cubicBezTo>
                  <a:pt x="277813" y="210700"/>
                  <a:pt x="279136" y="209387"/>
                  <a:pt x="280459" y="208073"/>
                </a:cubicBezTo>
                <a:cubicBezTo>
                  <a:pt x="287074" y="205445"/>
                  <a:pt x="293688" y="204131"/>
                  <a:pt x="298980" y="202818"/>
                </a:cubicBezTo>
                <a:cubicBezTo>
                  <a:pt x="316178" y="197562"/>
                  <a:pt x="317501" y="196249"/>
                  <a:pt x="316178" y="223838"/>
                </a:cubicBezTo>
                <a:cubicBezTo>
                  <a:pt x="322792" y="206759"/>
                  <a:pt x="325438" y="188366"/>
                  <a:pt x="325438" y="168659"/>
                </a:cubicBezTo>
                <a:cubicBezTo>
                  <a:pt x="325438" y="148952"/>
                  <a:pt x="321469" y="129245"/>
                  <a:pt x="314855" y="110852"/>
                </a:cubicBezTo>
                <a:cubicBezTo>
                  <a:pt x="313532" y="112166"/>
                  <a:pt x="312209" y="112166"/>
                  <a:pt x="312209" y="112166"/>
                </a:cubicBezTo>
                <a:cubicBezTo>
                  <a:pt x="312209" y="114793"/>
                  <a:pt x="312209" y="116107"/>
                  <a:pt x="310886" y="118735"/>
                </a:cubicBezTo>
                <a:cubicBezTo>
                  <a:pt x="305594" y="118735"/>
                  <a:pt x="296334" y="109538"/>
                  <a:pt x="296334" y="109538"/>
                </a:cubicBezTo>
                <a:close/>
                <a:moveTo>
                  <a:pt x="147638" y="101600"/>
                </a:moveTo>
                <a:cubicBezTo>
                  <a:pt x="147638" y="101600"/>
                  <a:pt x="152174" y="106363"/>
                  <a:pt x="152174" y="109538"/>
                </a:cubicBezTo>
                <a:cubicBezTo>
                  <a:pt x="155576" y="103187"/>
                  <a:pt x="155576" y="103187"/>
                  <a:pt x="155576" y="103187"/>
                </a:cubicBezTo>
                <a:close/>
                <a:moveTo>
                  <a:pt x="84455" y="93067"/>
                </a:moveTo>
                <a:cubicBezTo>
                  <a:pt x="86360" y="92736"/>
                  <a:pt x="88583" y="93398"/>
                  <a:pt x="92393" y="94721"/>
                </a:cubicBezTo>
                <a:cubicBezTo>
                  <a:pt x="93663" y="101335"/>
                  <a:pt x="94933" y="105304"/>
                  <a:pt x="100013" y="107950"/>
                </a:cubicBezTo>
                <a:cubicBezTo>
                  <a:pt x="93663" y="109273"/>
                  <a:pt x="89853" y="115888"/>
                  <a:pt x="83503" y="114565"/>
                </a:cubicBezTo>
                <a:cubicBezTo>
                  <a:pt x="83503" y="111919"/>
                  <a:pt x="86043" y="110596"/>
                  <a:pt x="86043" y="106627"/>
                </a:cubicBezTo>
                <a:cubicBezTo>
                  <a:pt x="89853" y="103981"/>
                  <a:pt x="89853" y="103981"/>
                  <a:pt x="89853" y="103981"/>
                </a:cubicBezTo>
                <a:cubicBezTo>
                  <a:pt x="88583" y="103981"/>
                  <a:pt x="88583" y="103981"/>
                  <a:pt x="88583" y="103981"/>
                </a:cubicBezTo>
                <a:cubicBezTo>
                  <a:pt x="87313" y="103981"/>
                  <a:pt x="86043" y="103981"/>
                  <a:pt x="84773" y="105304"/>
                </a:cubicBezTo>
                <a:cubicBezTo>
                  <a:pt x="84773" y="105304"/>
                  <a:pt x="82233" y="106627"/>
                  <a:pt x="79693" y="109273"/>
                </a:cubicBezTo>
                <a:cubicBezTo>
                  <a:pt x="78423" y="110596"/>
                  <a:pt x="77153" y="111919"/>
                  <a:pt x="74613" y="113242"/>
                </a:cubicBezTo>
                <a:cubicBezTo>
                  <a:pt x="75883" y="109273"/>
                  <a:pt x="77153" y="105304"/>
                  <a:pt x="84773" y="101335"/>
                </a:cubicBezTo>
                <a:cubicBezTo>
                  <a:pt x="82233" y="100012"/>
                  <a:pt x="80963" y="97367"/>
                  <a:pt x="78423" y="97367"/>
                </a:cubicBezTo>
                <a:cubicBezTo>
                  <a:pt x="80963" y="94721"/>
                  <a:pt x="82550" y="93398"/>
                  <a:pt x="84455" y="93067"/>
                </a:cubicBezTo>
                <a:close/>
                <a:moveTo>
                  <a:pt x="265113" y="77788"/>
                </a:moveTo>
                <a:cubicBezTo>
                  <a:pt x="265113" y="77788"/>
                  <a:pt x="265113" y="77788"/>
                  <a:pt x="265113" y="81598"/>
                </a:cubicBezTo>
                <a:cubicBezTo>
                  <a:pt x="265113" y="81598"/>
                  <a:pt x="265113" y="81598"/>
                  <a:pt x="261938" y="84138"/>
                </a:cubicBezTo>
                <a:cubicBezTo>
                  <a:pt x="261938" y="81598"/>
                  <a:pt x="264055" y="80328"/>
                  <a:pt x="265113" y="77788"/>
                </a:cubicBezTo>
                <a:close/>
                <a:moveTo>
                  <a:pt x="249873" y="73025"/>
                </a:moveTo>
                <a:cubicBezTo>
                  <a:pt x="248603" y="74436"/>
                  <a:pt x="247333" y="75847"/>
                  <a:pt x="246063" y="78669"/>
                </a:cubicBezTo>
                <a:cubicBezTo>
                  <a:pt x="247333" y="78669"/>
                  <a:pt x="247333" y="78669"/>
                  <a:pt x="247333" y="78669"/>
                </a:cubicBezTo>
                <a:cubicBezTo>
                  <a:pt x="247333" y="80080"/>
                  <a:pt x="247333" y="80080"/>
                  <a:pt x="247333" y="80080"/>
                </a:cubicBezTo>
                <a:cubicBezTo>
                  <a:pt x="247333" y="81491"/>
                  <a:pt x="247333" y="81491"/>
                  <a:pt x="247333" y="81491"/>
                </a:cubicBezTo>
                <a:cubicBezTo>
                  <a:pt x="248603" y="82903"/>
                  <a:pt x="248603" y="82903"/>
                  <a:pt x="248603" y="82903"/>
                </a:cubicBezTo>
                <a:cubicBezTo>
                  <a:pt x="248603" y="84314"/>
                  <a:pt x="248603" y="84314"/>
                  <a:pt x="248603" y="84314"/>
                </a:cubicBezTo>
                <a:cubicBezTo>
                  <a:pt x="249873" y="85725"/>
                  <a:pt x="249873" y="85725"/>
                  <a:pt x="249873" y="85725"/>
                </a:cubicBezTo>
                <a:cubicBezTo>
                  <a:pt x="249873" y="81491"/>
                  <a:pt x="251143" y="80080"/>
                  <a:pt x="252413" y="80080"/>
                </a:cubicBezTo>
                <a:close/>
                <a:moveTo>
                  <a:pt x="222427" y="57150"/>
                </a:moveTo>
                <a:cubicBezTo>
                  <a:pt x="219957" y="57150"/>
                  <a:pt x="218723" y="58737"/>
                  <a:pt x="217488" y="58737"/>
                </a:cubicBezTo>
                <a:cubicBezTo>
                  <a:pt x="218723" y="60325"/>
                  <a:pt x="219957" y="61913"/>
                  <a:pt x="221192" y="61913"/>
                </a:cubicBezTo>
                <a:cubicBezTo>
                  <a:pt x="228601" y="60325"/>
                  <a:pt x="228601" y="58737"/>
                  <a:pt x="228601" y="57150"/>
                </a:cubicBezTo>
                <a:cubicBezTo>
                  <a:pt x="226131" y="57150"/>
                  <a:pt x="223662" y="57150"/>
                  <a:pt x="222427" y="57150"/>
                </a:cubicBezTo>
                <a:close/>
                <a:moveTo>
                  <a:pt x="261938" y="50536"/>
                </a:moveTo>
                <a:cubicBezTo>
                  <a:pt x="261938" y="50536"/>
                  <a:pt x="261938" y="51859"/>
                  <a:pt x="262997" y="53182"/>
                </a:cubicBezTo>
                <a:cubicBezTo>
                  <a:pt x="265113" y="55828"/>
                  <a:pt x="265113" y="57151"/>
                  <a:pt x="265113" y="57151"/>
                </a:cubicBezTo>
                <a:cubicBezTo>
                  <a:pt x="265113" y="57151"/>
                  <a:pt x="264055" y="53182"/>
                  <a:pt x="261938" y="50536"/>
                </a:cubicBezTo>
                <a:close/>
                <a:moveTo>
                  <a:pt x="149309" y="44450"/>
                </a:moveTo>
                <a:cubicBezTo>
                  <a:pt x="146635" y="45799"/>
                  <a:pt x="146635" y="45799"/>
                  <a:pt x="143961" y="47149"/>
                </a:cubicBezTo>
                <a:cubicBezTo>
                  <a:pt x="143961" y="47149"/>
                  <a:pt x="143961" y="47149"/>
                  <a:pt x="146635" y="51197"/>
                </a:cubicBezTo>
                <a:cubicBezTo>
                  <a:pt x="149309" y="49847"/>
                  <a:pt x="154656" y="51197"/>
                  <a:pt x="154656" y="53896"/>
                </a:cubicBezTo>
                <a:cubicBezTo>
                  <a:pt x="151982" y="57944"/>
                  <a:pt x="150646" y="60643"/>
                  <a:pt x="147972" y="63341"/>
                </a:cubicBezTo>
                <a:cubicBezTo>
                  <a:pt x="145298" y="63341"/>
                  <a:pt x="143961" y="64691"/>
                  <a:pt x="141288" y="64691"/>
                </a:cubicBezTo>
                <a:cubicBezTo>
                  <a:pt x="143961" y="64691"/>
                  <a:pt x="146635" y="64691"/>
                  <a:pt x="147972" y="66040"/>
                </a:cubicBezTo>
                <a:cubicBezTo>
                  <a:pt x="151982" y="71438"/>
                  <a:pt x="151982" y="71438"/>
                  <a:pt x="151982" y="71438"/>
                </a:cubicBezTo>
                <a:cubicBezTo>
                  <a:pt x="157330" y="60643"/>
                  <a:pt x="160004" y="61992"/>
                  <a:pt x="164014" y="66040"/>
                </a:cubicBezTo>
                <a:cubicBezTo>
                  <a:pt x="165351" y="64691"/>
                  <a:pt x="166688" y="63341"/>
                  <a:pt x="166688" y="60643"/>
                </a:cubicBezTo>
                <a:cubicBezTo>
                  <a:pt x="164014" y="60643"/>
                  <a:pt x="164014" y="56594"/>
                  <a:pt x="164014" y="55245"/>
                </a:cubicBezTo>
                <a:cubicBezTo>
                  <a:pt x="162677" y="53896"/>
                  <a:pt x="161340" y="52546"/>
                  <a:pt x="161340" y="49847"/>
                </a:cubicBezTo>
                <a:cubicBezTo>
                  <a:pt x="161340" y="49847"/>
                  <a:pt x="160004" y="49847"/>
                  <a:pt x="158667" y="49847"/>
                </a:cubicBezTo>
                <a:cubicBezTo>
                  <a:pt x="155993" y="48498"/>
                  <a:pt x="154656" y="48498"/>
                  <a:pt x="154656" y="48498"/>
                </a:cubicBezTo>
                <a:cubicBezTo>
                  <a:pt x="153319" y="47149"/>
                  <a:pt x="153319" y="45799"/>
                  <a:pt x="153319" y="45799"/>
                </a:cubicBezTo>
                <a:cubicBezTo>
                  <a:pt x="151982" y="45799"/>
                  <a:pt x="150646" y="47149"/>
                  <a:pt x="149309" y="48498"/>
                </a:cubicBezTo>
                <a:cubicBezTo>
                  <a:pt x="149309" y="48498"/>
                  <a:pt x="149309" y="47149"/>
                  <a:pt x="149309" y="44450"/>
                </a:cubicBezTo>
                <a:close/>
                <a:moveTo>
                  <a:pt x="121016" y="38100"/>
                </a:moveTo>
                <a:cubicBezTo>
                  <a:pt x="121016" y="39399"/>
                  <a:pt x="118330" y="40698"/>
                  <a:pt x="118330" y="41996"/>
                </a:cubicBezTo>
                <a:cubicBezTo>
                  <a:pt x="118330" y="43295"/>
                  <a:pt x="119673" y="44594"/>
                  <a:pt x="118330" y="44594"/>
                </a:cubicBezTo>
                <a:cubicBezTo>
                  <a:pt x="118330" y="45893"/>
                  <a:pt x="118330" y="45893"/>
                  <a:pt x="118330" y="47192"/>
                </a:cubicBezTo>
                <a:cubicBezTo>
                  <a:pt x="118330" y="47192"/>
                  <a:pt x="115643" y="47192"/>
                  <a:pt x="114300" y="47192"/>
                </a:cubicBezTo>
                <a:cubicBezTo>
                  <a:pt x="116986" y="51089"/>
                  <a:pt x="123703" y="52388"/>
                  <a:pt x="131763" y="45893"/>
                </a:cubicBezTo>
                <a:cubicBezTo>
                  <a:pt x="131763" y="44594"/>
                  <a:pt x="131763" y="44594"/>
                  <a:pt x="131763" y="44594"/>
                </a:cubicBezTo>
                <a:cubicBezTo>
                  <a:pt x="129076" y="44594"/>
                  <a:pt x="129076" y="43295"/>
                  <a:pt x="127733" y="41996"/>
                </a:cubicBezTo>
                <a:cubicBezTo>
                  <a:pt x="127733" y="41996"/>
                  <a:pt x="126390" y="43295"/>
                  <a:pt x="125046" y="43295"/>
                </a:cubicBezTo>
                <a:cubicBezTo>
                  <a:pt x="123703" y="43295"/>
                  <a:pt x="122360" y="41996"/>
                  <a:pt x="122360" y="40698"/>
                </a:cubicBezTo>
                <a:cubicBezTo>
                  <a:pt x="122360" y="39399"/>
                  <a:pt x="122360" y="39399"/>
                  <a:pt x="121016" y="38100"/>
                </a:cubicBezTo>
                <a:close/>
                <a:moveTo>
                  <a:pt x="144463" y="34925"/>
                </a:moveTo>
                <a:cubicBezTo>
                  <a:pt x="142875" y="36116"/>
                  <a:pt x="141287" y="36116"/>
                  <a:pt x="141287" y="36116"/>
                </a:cubicBezTo>
                <a:cubicBezTo>
                  <a:pt x="141287" y="37306"/>
                  <a:pt x="139700" y="38497"/>
                  <a:pt x="139700" y="39688"/>
                </a:cubicBezTo>
                <a:cubicBezTo>
                  <a:pt x="139700" y="39688"/>
                  <a:pt x="141287" y="39688"/>
                  <a:pt x="144463" y="37306"/>
                </a:cubicBezTo>
                <a:cubicBezTo>
                  <a:pt x="144463" y="37306"/>
                  <a:pt x="144463" y="36116"/>
                  <a:pt x="144463" y="34925"/>
                </a:cubicBezTo>
                <a:close/>
                <a:moveTo>
                  <a:pt x="89343" y="34925"/>
                </a:moveTo>
                <a:cubicBezTo>
                  <a:pt x="80126" y="40192"/>
                  <a:pt x="72226" y="45459"/>
                  <a:pt x="64325" y="53360"/>
                </a:cubicBezTo>
                <a:cubicBezTo>
                  <a:pt x="65642" y="53360"/>
                  <a:pt x="68275" y="53360"/>
                  <a:pt x="68275" y="53360"/>
                </a:cubicBezTo>
                <a:cubicBezTo>
                  <a:pt x="57741" y="63895"/>
                  <a:pt x="49840" y="71796"/>
                  <a:pt x="43257" y="77063"/>
                </a:cubicBezTo>
                <a:cubicBezTo>
                  <a:pt x="26139" y="100766"/>
                  <a:pt x="15605" y="129736"/>
                  <a:pt x="14288" y="161340"/>
                </a:cubicBezTo>
                <a:cubicBezTo>
                  <a:pt x="39306" y="177142"/>
                  <a:pt x="51157" y="207429"/>
                  <a:pt x="51157" y="207429"/>
                </a:cubicBezTo>
                <a:cubicBezTo>
                  <a:pt x="34039" y="235082"/>
                  <a:pt x="48524" y="242983"/>
                  <a:pt x="59058" y="248250"/>
                </a:cubicBezTo>
                <a:cubicBezTo>
                  <a:pt x="59058" y="250884"/>
                  <a:pt x="60375" y="253517"/>
                  <a:pt x="60375" y="256151"/>
                </a:cubicBezTo>
                <a:cubicBezTo>
                  <a:pt x="64325" y="260102"/>
                  <a:pt x="77493" y="270636"/>
                  <a:pt x="88027" y="274587"/>
                </a:cubicBezTo>
                <a:cubicBezTo>
                  <a:pt x="91977" y="290388"/>
                  <a:pt x="99878" y="303557"/>
                  <a:pt x="114362" y="314091"/>
                </a:cubicBezTo>
                <a:cubicBezTo>
                  <a:pt x="122263" y="316725"/>
                  <a:pt x="130163" y="319358"/>
                  <a:pt x="138064" y="320675"/>
                </a:cubicBezTo>
                <a:cubicBezTo>
                  <a:pt x="136747" y="319358"/>
                  <a:pt x="136747" y="318042"/>
                  <a:pt x="138064" y="316725"/>
                </a:cubicBezTo>
                <a:cubicBezTo>
                  <a:pt x="132797" y="315408"/>
                  <a:pt x="132797" y="315408"/>
                  <a:pt x="132797" y="315408"/>
                </a:cubicBezTo>
                <a:cubicBezTo>
                  <a:pt x="136747" y="315408"/>
                  <a:pt x="138064" y="314091"/>
                  <a:pt x="142014" y="315408"/>
                </a:cubicBezTo>
                <a:cubicBezTo>
                  <a:pt x="142014" y="314091"/>
                  <a:pt x="140697" y="312774"/>
                  <a:pt x="140697" y="311457"/>
                </a:cubicBezTo>
                <a:cubicBezTo>
                  <a:pt x="143331" y="310141"/>
                  <a:pt x="147281" y="310141"/>
                  <a:pt x="151232" y="307507"/>
                </a:cubicBezTo>
                <a:cubicBezTo>
                  <a:pt x="151232" y="307507"/>
                  <a:pt x="152548" y="307507"/>
                  <a:pt x="153865" y="308824"/>
                </a:cubicBezTo>
                <a:cubicBezTo>
                  <a:pt x="156499" y="306190"/>
                  <a:pt x="156499" y="306190"/>
                  <a:pt x="156499" y="306190"/>
                </a:cubicBezTo>
                <a:cubicBezTo>
                  <a:pt x="156499" y="298289"/>
                  <a:pt x="156499" y="298289"/>
                  <a:pt x="155182" y="294339"/>
                </a:cubicBezTo>
                <a:cubicBezTo>
                  <a:pt x="174933" y="282487"/>
                  <a:pt x="174933" y="282487"/>
                  <a:pt x="172300" y="275903"/>
                </a:cubicBezTo>
                <a:cubicBezTo>
                  <a:pt x="184151" y="262735"/>
                  <a:pt x="184151" y="262735"/>
                  <a:pt x="184151" y="254834"/>
                </a:cubicBezTo>
                <a:cubicBezTo>
                  <a:pt x="184151" y="254834"/>
                  <a:pt x="184151" y="253517"/>
                  <a:pt x="184151" y="252201"/>
                </a:cubicBezTo>
                <a:cubicBezTo>
                  <a:pt x="184151" y="252201"/>
                  <a:pt x="157815" y="250884"/>
                  <a:pt x="142014" y="236399"/>
                </a:cubicBezTo>
                <a:cubicBezTo>
                  <a:pt x="139381" y="236399"/>
                  <a:pt x="136747" y="236399"/>
                  <a:pt x="130163" y="241666"/>
                </a:cubicBezTo>
                <a:cubicBezTo>
                  <a:pt x="128847" y="240349"/>
                  <a:pt x="127530" y="239032"/>
                  <a:pt x="126213" y="237716"/>
                </a:cubicBezTo>
                <a:cubicBezTo>
                  <a:pt x="130163" y="233765"/>
                  <a:pt x="130163" y="233765"/>
                  <a:pt x="130163" y="233765"/>
                </a:cubicBezTo>
                <a:cubicBezTo>
                  <a:pt x="123579" y="221914"/>
                  <a:pt x="122263" y="221914"/>
                  <a:pt x="116996" y="220597"/>
                </a:cubicBezTo>
                <a:cubicBezTo>
                  <a:pt x="107778" y="219280"/>
                  <a:pt x="107778" y="219280"/>
                  <a:pt x="105145" y="211379"/>
                </a:cubicBezTo>
                <a:cubicBezTo>
                  <a:pt x="102511" y="208746"/>
                  <a:pt x="102511" y="208746"/>
                  <a:pt x="102511" y="208746"/>
                </a:cubicBezTo>
                <a:cubicBezTo>
                  <a:pt x="97244" y="203478"/>
                  <a:pt x="89343" y="200845"/>
                  <a:pt x="81443" y="198211"/>
                </a:cubicBezTo>
                <a:cubicBezTo>
                  <a:pt x="77493" y="198211"/>
                  <a:pt x="77493" y="198211"/>
                  <a:pt x="77493" y="198211"/>
                </a:cubicBezTo>
                <a:cubicBezTo>
                  <a:pt x="72226" y="195577"/>
                  <a:pt x="70909" y="194260"/>
                  <a:pt x="66958" y="191627"/>
                </a:cubicBezTo>
                <a:cubicBezTo>
                  <a:pt x="60375" y="196894"/>
                  <a:pt x="57741" y="196894"/>
                  <a:pt x="45890" y="187676"/>
                </a:cubicBezTo>
                <a:cubicBezTo>
                  <a:pt x="45890" y="186360"/>
                  <a:pt x="41940" y="181092"/>
                  <a:pt x="35356" y="177142"/>
                </a:cubicBezTo>
                <a:cubicBezTo>
                  <a:pt x="34039" y="174508"/>
                  <a:pt x="34039" y="174508"/>
                  <a:pt x="34039" y="174508"/>
                </a:cubicBezTo>
                <a:cubicBezTo>
                  <a:pt x="34039" y="170558"/>
                  <a:pt x="34039" y="167924"/>
                  <a:pt x="35356" y="165290"/>
                </a:cubicBezTo>
                <a:cubicBezTo>
                  <a:pt x="37990" y="162657"/>
                  <a:pt x="37990" y="161340"/>
                  <a:pt x="39306" y="158706"/>
                </a:cubicBezTo>
                <a:cubicBezTo>
                  <a:pt x="35356" y="158706"/>
                  <a:pt x="34039" y="160023"/>
                  <a:pt x="30089" y="163974"/>
                </a:cubicBezTo>
                <a:cubicBezTo>
                  <a:pt x="28772" y="162657"/>
                  <a:pt x="27455" y="162657"/>
                  <a:pt x="26139" y="161340"/>
                </a:cubicBezTo>
                <a:cubicBezTo>
                  <a:pt x="24822" y="160023"/>
                  <a:pt x="23505" y="152122"/>
                  <a:pt x="24822" y="144221"/>
                </a:cubicBezTo>
                <a:cubicBezTo>
                  <a:pt x="27455" y="142905"/>
                  <a:pt x="27455" y="142905"/>
                  <a:pt x="32722" y="132370"/>
                </a:cubicBezTo>
                <a:cubicBezTo>
                  <a:pt x="43257" y="132370"/>
                  <a:pt x="43257" y="132370"/>
                  <a:pt x="48524" y="137637"/>
                </a:cubicBezTo>
                <a:cubicBezTo>
                  <a:pt x="49840" y="136320"/>
                  <a:pt x="52474" y="135004"/>
                  <a:pt x="53791" y="133687"/>
                </a:cubicBezTo>
                <a:cubicBezTo>
                  <a:pt x="55108" y="138954"/>
                  <a:pt x="55108" y="138954"/>
                  <a:pt x="55108" y="138954"/>
                </a:cubicBezTo>
                <a:cubicBezTo>
                  <a:pt x="57741" y="138954"/>
                  <a:pt x="57741" y="138954"/>
                  <a:pt x="60375" y="137637"/>
                </a:cubicBezTo>
                <a:cubicBezTo>
                  <a:pt x="59058" y="144221"/>
                  <a:pt x="60375" y="150805"/>
                  <a:pt x="60375" y="157390"/>
                </a:cubicBezTo>
                <a:cubicBezTo>
                  <a:pt x="63008" y="156073"/>
                  <a:pt x="65642" y="153439"/>
                  <a:pt x="68275" y="152122"/>
                </a:cubicBezTo>
                <a:cubicBezTo>
                  <a:pt x="65642" y="146855"/>
                  <a:pt x="65642" y="146855"/>
                  <a:pt x="65642" y="146855"/>
                </a:cubicBezTo>
                <a:cubicBezTo>
                  <a:pt x="66958" y="142905"/>
                  <a:pt x="66958" y="141588"/>
                  <a:pt x="70909" y="136320"/>
                </a:cubicBezTo>
                <a:cubicBezTo>
                  <a:pt x="69592" y="137637"/>
                  <a:pt x="69592" y="138954"/>
                  <a:pt x="69592" y="140271"/>
                </a:cubicBezTo>
                <a:cubicBezTo>
                  <a:pt x="72226" y="137637"/>
                  <a:pt x="76176" y="137637"/>
                  <a:pt x="80126" y="135004"/>
                </a:cubicBezTo>
                <a:cubicBezTo>
                  <a:pt x="82760" y="135004"/>
                  <a:pt x="85393" y="135004"/>
                  <a:pt x="86710" y="136320"/>
                </a:cubicBezTo>
                <a:cubicBezTo>
                  <a:pt x="94611" y="127103"/>
                  <a:pt x="94611" y="127103"/>
                  <a:pt x="97244" y="124469"/>
                </a:cubicBezTo>
                <a:cubicBezTo>
                  <a:pt x="109095" y="119202"/>
                  <a:pt x="109095" y="119202"/>
                  <a:pt x="140697" y="111301"/>
                </a:cubicBezTo>
                <a:cubicBezTo>
                  <a:pt x="136747" y="111301"/>
                  <a:pt x="136747" y="111301"/>
                  <a:pt x="135430" y="108667"/>
                </a:cubicBezTo>
                <a:cubicBezTo>
                  <a:pt x="136747" y="107350"/>
                  <a:pt x="138064" y="104716"/>
                  <a:pt x="139381" y="103399"/>
                </a:cubicBezTo>
                <a:cubicBezTo>
                  <a:pt x="138064" y="103399"/>
                  <a:pt x="138064" y="103399"/>
                  <a:pt x="124896" y="106033"/>
                </a:cubicBezTo>
                <a:cubicBezTo>
                  <a:pt x="131480" y="100766"/>
                  <a:pt x="138064" y="100766"/>
                  <a:pt x="149915" y="100766"/>
                </a:cubicBezTo>
                <a:cubicBezTo>
                  <a:pt x="152548" y="100766"/>
                  <a:pt x="152548" y="100766"/>
                  <a:pt x="164399" y="91548"/>
                </a:cubicBezTo>
                <a:cubicBezTo>
                  <a:pt x="161766" y="91548"/>
                  <a:pt x="160449" y="91548"/>
                  <a:pt x="156499" y="94182"/>
                </a:cubicBezTo>
                <a:cubicBezTo>
                  <a:pt x="156499" y="91548"/>
                  <a:pt x="156499" y="91548"/>
                  <a:pt x="157815" y="88914"/>
                </a:cubicBezTo>
                <a:cubicBezTo>
                  <a:pt x="156499" y="87598"/>
                  <a:pt x="156499" y="84964"/>
                  <a:pt x="155182" y="83647"/>
                </a:cubicBezTo>
                <a:cubicBezTo>
                  <a:pt x="156499" y="82330"/>
                  <a:pt x="156499" y="82330"/>
                  <a:pt x="157815" y="79697"/>
                </a:cubicBezTo>
                <a:cubicBezTo>
                  <a:pt x="153865" y="77063"/>
                  <a:pt x="151232" y="77063"/>
                  <a:pt x="147281" y="78380"/>
                </a:cubicBezTo>
                <a:cubicBezTo>
                  <a:pt x="142014" y="70479"/>
                  <a:pt x="142014" y="70479"/>
                  <a:pt x="139381" y="69162"/>
                </a:cubicBezTo>
                <a:cubicBezTo>
                  <a:pt x="139381" y="70479"/>
                  <a:pt x="139381" y="73113"/>
                  <a:pt x="139381" y="74429"/>
                </a:cubicBezTo>
                <a:cubicBezTo>
                  <a:pt x="136747" y="74429"/>
                  <a:pt x="135430" y="74429"/>
                  <a:pt x="134114" y="74429"/>
                </a:cubicBezTo>
                <a:cubicBezTo>
                  <a:pt x="127530" y="81013"/>
                  <a:pt x="119629" y="87598"/>
                  <a:pt x="113045" y="94182"/>
                </a:cubicBezTo>
                <a:cubicBezTo>
                  <a:pt x="109095" y="90231"/>
                  <a:pt x="107778" y="78380"/>
                  <a:pt x="106461" y="74429"/>
                </a:cubicBezTo>
                <a:cubicBezTo>
                  <a:pt x="109095" y="73113"/>
                  <a:pt x="111729" y="71796"/>
                  <a:pt x="114362" y="71796"/>
                </a:cubicBezTo>
                <a:cubicBezTo>
                  <a:pt x="119629" y="69162"/>
                  <a:pt x="119629" y="69162"/>
                  <a:pt x="119629" y="69162"/>
                </a:cubicBezTo>
                <a:cubicBezTo>
                  <a:pt x="135430" y="58628"/>
                  <a:pt x="135430" y="58628"/>
                  <a:pt x="142014" y="61261"/>
                </a:cubicBezTo>
                <a:cubicBezTo>
                  <a:pt x="143331" y="59944"/>
                  <a:pt x="144648" y="58628"/>
                  <a:pt x="145965" y="57311"/>
                </a:cubicBezTo>
                <a:cubicBezTo>
                  <a:pt x="145965" y="53360"/>
                  <a:pt x="145965" y="53360"/>
                  <a:pt x="145965" y="53360"/>
                </a:cubicBezTo>
                <a:cubicBezTo>
                  <a:pt x="142014" y="54677"/>
                  <a:pt x="140697" y="55994"/>
                  <a:pt x="139381" y="55994"/>
                </a:cubicBezTo>
                <a:cubicBezTo>
                  <a:pt x="136747" y="52043"/>
                  <a:pt x="138064" y="48093"/>
                  <a:pt x="138064" y="44142"/>
                </a:cubicBezTo>
                <a:cubicBezTo>
                  <a:pt x="131480" y="55994"/>
                  <a:pt x="131480" y="55994"/>
                  <a:pt x="123579" y="55994"/>
                </a:cubicBezTo>
                <a:cubicBezTo>
                  <a:pt x="123579" y="55994"/>
                  <a:pt x="123579" y="54677"/>
                  <a:pt x="123579" y="54677"/>
                </a:cubicBezTo>
                <a:cubicBezTo>
                  <a:pt x="119629" y="54677"/>
                  <a:pt x="119629" y="54677"/>
                  <a:pt x="116996" y="53360"/>
                </a:cubicBezTo>
                <a:cubicBezTo>
                  <a:pt x="115679" y="53360"/>
                  <a:pt x="113045" y="54677"/>
                  <a:pt x="111729" y="54677"/>
                </a:cubicBezTo>
                <a:cubicBezTo>
                  <a:pt x="111729" y="54677"/>
                  <a:pt x="111729" y="54677"/>
                  <a:pt x="113045" y="53360"/>
                </a:cubicBezTo>
                <a:cubicBezTo>
                  <a:pt x="111729" y="53360"/>
                  <a:pt x="110412" y="53360"/>
                  <a:pt x="109095" y="53360"/>
                </a:cubicBezTo>
                <a:cubicBezTo>
                  <a:pt x="109095" y="52043"/>
                  <a:pt x="109095" y="50727"/>
                  <a:pt x="109095" y="49410"/>
                </a:cubicBezTo>
                <a:cubicBezTo>
                  <a:pt x="94611" y="55994"/>
                  <a:pt x="94611" y="55994"/>
                  <a:pt x="93294" y="54677"/>
                </a:cubicBezTo>
                <a:cubicBezTo>
                  <a:pt x="99878" y="53360"/>
                  <a:pt x="99878" y="52043"/>
                  <a:pt x="107778" y="49410"/>
                </a:cubicBezTo>
                <a:cubicBezTo>
                  <a:pt x="106461" y="49410"/>
                  <a:pt x="105145" y="48093"/>
                  <a:pt x="103828" y="48093"/>
                </a:cubicBezTo>
                <a:cubicBezTo>
                  <a:pt x="105145" y="45459"/>
                  <a:pt x="105145" y="45459"/>
                  <a:pt x="105145" y="45459"/>
                </a:cubicBezTo>
                <a:cubicBezTo>
                  <a:pt x="103828" y="44142"/>
                  <a:pt x="102511" y="44142"/>
                  <a:pt x="101194" y="44142"/>
                </a:cubicBezTo>
                <a:cubicBezTo>
                  <a:pt x="97244" y="45459"/>
                  <a:pt x="95927" y="45459"/>
                  <a:pt x="93294" y="44142"/>
                </a:cubicBezTo>
                <a:cubicBezTo>
                  <a:pt x="94611" y="42826"/>
                  <a:pt x="95927" y="40192"/>
                  <a:pt x="97244" y="38875"/>
                </a:cubicBezTo>
                <a:cubicBezTo>
                  <a:pt x="94611" y="38875"/>
                  <a:pt x="93294" y="38875"/>
                  <a:pt x="88027" y="40192"/>
                </a:cubicBezTo>
                <a:cubicBezTo>
                  <a:pt x="88027" y="38875"/>
                  <a:pt x="89343" y="37558"/>
                  <a:pt x="89343" y="37558"/>
                </a:cubicBezTo>
                <a:cubicBezTo>
                  <a:pt x="89343" y="36242"/>
                  <a:pt x="88027" y="36242"/>
                  <a:pt x="88027" y="36242"/>
                </a:cubicBezTo>
                <a:cubicBezTo>
                  <a:pt x="88027" y="36242"/>
                  <a:pt x="89343" y="34925"/>
                  <a:pt x="89343" y="34925"/>
                </a:cubicBezTo>
                <a:close/>
                <a:moveTo>
                  <a:pt x="131057" y="33338"/>
                </a:moveTo>
                <a:cubicBezTo>
                  <a:pt x="128235" y="34661"/>
                  <a:pt x="126824" y="34661"/>
                  <a:pt x="125413" y="35984"/>
                </a:cubicBezTo>
                <a:cubicBezTo>
                  <a:pt x="131057" y="35984"/>
                  <a:pt x="131057" y="35984"/>
                  <a:pt x="131057" y="37307"/>
                </a:cubicBezTo>
                <a:cubicBezTo>
                  <a:pt x="129646" y="37307"/>
                  <a:pt x="128235" y="38630"/>
                  <a:pt x="128235" y="38630"/>
                </a:cubicBezTo>
                <a:cubicBezTo>
                  <a:pt x="129646" y="38630"/>
                  <a:pt x="129646" y="41276"/>
                  <a:pt x="132468" y="41276"/>
                </a:cubicBezTo>
                <a:cubicBezTo>
                  <a:pt x="132468" y="41276"/>
                  <a:pt x="133879" y="41276"/>
                  <a:pt x="135291" y="41276"/>
                </a:cubicBezTo>
                <a:cubicBezTo>
                  <a:pt x="135291" y="39953"/>
                  <a:pt x="136702" y="39953"/>
                  <a:pt x="138113" y="38630"/>
                </a:cubicBezTo>
                <a:cubicBezTo>
                  <a:pt x="136702" y="38630"/>
                  <a:pt x="135291" y="38630"/>
                  <a:pt x="133879" y="39953"/>
                </a:cubicBezTo>
                <a:cubicBezTo>
                  <a:pt x="133879" y="38630"/>
                  <a:pt x="133879" y="37307"/>
                  <a:pt x="133879" y="37307"/>
                </a:cubicBezTo>
                <a:cubicBezTo>
                  <a:pt x="133879" y="35984"/>
                  <a:pt x="133879" y="35984"/>
                  <a:pt x="135291" y="34661"/>
                </a:cubicBezTo>
                <a:cubicBezTo>
                  <a:pt x="133879" y="34661"/>
                  <a:pt x="132468" y="34661"/>
                  <a:pt x="131057" y="34661"/>
                </a:cubicBezTo>
                <a:cubicBezTo>
                  <a:pt x="131057" y="34661"/>
                  <a:pt x="131057" y="33338"/>
                  <a:pt x="131057" y="33338"/>
                </a:cubicBezTo>
                <a:close/>
                <a:moveTo>
                  <a:pt x="242094" y="31750"/>
                </a:moveTo>
                <a:cubicBezTo>
                  <a:pt x="240771" y="33069"/>
                  <a:pt x="240771" y="33069"/>
                  <a:pt x="238125" y="34387"/>
                </a:cubicBezTo>
                <a:cubicBezTo>
                  <a:pt x="246062" y="42301"/>
                  <a:pt x="246062" y="42301"/>
                  <a:pt x="250032" y="48895"/>
                </a:cubicBezTo>
                <a:cubicBezTo>
                  <a:pt x="248709" y="52851"/>
                  <a:pt x="248709" y="52851"/>
                  <a:pt x="256646" y="59446"/>
                </a:cubicBezTo>
                <a:cubicBezTo>
                  <a:pt x="257969" y="59446"/>
                  <a:pt x="257969" y="59446"/>
                  <a:pt x="257969" y="58127"/>
                </a:cubicBezTo>
                <a:cubicBezTo>
                  <a:pt x="257969" y="56808"/>
                  <a:pt x="257969" y="56808"/>
                  <a:pt x="255323" y="52851"/>
                </a:cubicBezTo>
                <a:cubicBezTo>
                  <a:pt x="259292" y="56808"/>
                  <a:pt x="259292" y="56808"/>
                  <a:pt x="259292" y="56808"/>
                </a:cubicBezTo>
                <a:cubicBezTo>
                  <a:pt x="260615" y="58127"/>
                  <a:pt x="260615" y="58127"/>
                  <a:pt x="260615" y="58127"/>
                </a:cubicBezTo>
                <a:cubicBezTo>
                  <a:pt x="261938" y="58127"/>
                  <a:pt x="261938" y="58127"/>
                  <a:pt x="261938" y="58127"/>
                </a:cubicBezTo>
                <a:cubicBezTo>
                  <a:pt x="263261" y="54170"/>
                  <a:pt x="263261" y="54170"/>
                  <a:pt x="254000" y="42301"/>
                </a:cubicBezTo>
                <a:cubicBezTo>
                  <a:pt x="256646" y="42301"/>
                  <a:pt x="256646" y="42301"/>
                  <a:pt x="256646" y="42301"/>
                </a:cubicBezTo>
                <a:cubicBezTo>
                  <a:pt x="261938" y="48895"/>
                  <a:pt x="261938" y="48895"/>
                  <a:pt x="261938" y="48895"/>
                </a:cubicBezTo>
                <a:cubicBezTo>
                  <a:pt x="263261" y="48895"/>
                  <a:pt x="264584" y="48895"/>
                  <a:pt x="264584" y="48895"/>
                </a:cubicBezTo>
                <a:lnTo>
                  <a:pt x="266420" y="47979"/>
                </a:lnTo>
                <a:lnTo>
                  <a:pt x="267977" y="49120"/>
                </a:lnTo>
                <a:lnTo>
                  <a:pt x="274175" y="61919"/>
                </a:lnTo>
                <a:cubicBezTo>
                  <a:pt x="275167" y="64391"/>
                  <a:pt x="275167" y="65381"/>
                  <a:pt x="275167" y="67359"/>
                </a:cubicBezTo>
                <a:cubicBezTo>
                  <a:pt x="273844" y="66040"/>
                  <a:pt x="273844" y="66040"/>
                  <a:pt x="271198" y="64721"/>
                </a:cubicBezTo>
                <a:cubicBezTo>
                  <a:pt x="271198" y="66040"/>
                  <a:pt x="269875" y="67359"/>
                  <a:pt x="269875" y="68677"/>
                </a:cubicBezTo>
                <a:cubicBezTo>
                  <a:pt x="268553" y="67359"/>
                  <a:pt x="267230" y="67359"/>
                  <a:pt x="263261" y="62083"/>
                </a:cubicBezTo>
                <a:cubicBezTo>
                  <a:pt x="263261" y="63402"/>
                  <a:pt x="263261" y="63402"/>
                  <a:pt x="267230" y="68677"/>
                </a:cubicBezTo>
                <a:cubicBezTo>
                  <a:pt x="267230" y="69996"/>
                  <a:pt x="265907" y="71315"/>
                  <a:pt x="265907" y="71315"/>
                </a:cubicBezTo>
                <a:cubicBezTo>
                  <a:pt x="265907" y="72634"/>
                  <a:pt x="265907" y="75272"/>
                  <a:pt x="265907" y="76591"/>
                </a:cubicBezTo>
                <a:cubicBezTo>
                  <a:pt x="259292" y="73953"/>
                  <a:pt x="259292" y="73953"/>
                  <a:pt x="256646" y="72634"/>
                </a:cubicBezTo>
                <a:cubicBezTo>
                  <a:pt x="255323" y="72634"/>
                  <a:pt x="255323" y="71315"/>
                  <a:pt x="255323" y="71315"/>
                </a:cubicBezTo>
                <a:cubicBezTo>
                  <a:pt x="254000" y="69996"/>
                  <a:pt x="254000" y="69996"/>
                  <a:pt x="254000" y="69996"/>
                </a:cubicBezTo>
                <a:cubicBezTo>
                  <a:pt x="252677" y="68677"/>
                  <a:pt x="252677" y="68677"/>
                  <a:pt x="252677" y="68677"/>
                </a:cubicBezTo>
                <a:cubicBezTo>
                  <a:pt x="252677" y="67359"/>
                  <a:pt x="252677" y="67359"/>
                  <a:pt x="252677" y="67359"/>
                </a:cubicBezTo>
                <a:cubicBezTo>
                  <a:pt x="251355" y="67359"/>
                  <a:pt x="251355" y="67359"/>
                  <a:pt x="251355" y="67359"/>
                </a:cubicBezTo>
                <a:cubicBezTo>
                  <a:pt x="251355" y="66040"/>
                  <a:pt x="251355" y="66040"/>
                  <a:pt x="251355" y="66040"/>
                </a:cubicBezTo>
                <a:cubicBezTo>
                  <a:pt x="250032" y="66040"/>
                  <a:pt x="250032" y="67359"/>
                  <a:pt x="248709" y="68677"/>
                </a:cubicBezTo>
                <a:cubicBezTo>
                  <a:pt x="248709" y="69996"/>
                  <a:pt x="250032" y="71315"/>
                  <a:pt x="256646" y="76591"/>
                </a:cubicBezTo>
                <a:cubicBezTo>
                  <a:pt x="256646" y="77909"/>
                  <a:pt x="256646" y="80547"/>
                  <a:pt x="256646" y="81866"/>
                </a:cubicBezTo>
                <a:cubicBezTo>
                  <a:pt x="257969" y="83185"/>
                  <a:pt x="259292" y="83185"/>
                  <a:pt x="259292" y="84504"/>
                </a:cubicBezTo>
                <a:cubicBezTo>
                  <a:pt x="259292" y="85822"/>
                  <a:pt x="259292" y="85822"/>
                  <a:pt x="259292" y="85822"/>
                </a:cubicBezTo>
                <a:cubicBezTo>
                  <a:pt x="261938" y="85822"/>
                  <a:pt x="261938" y="85822"/>
                  <a:pt x="268553" y="96373"/>
                </a:cubicBezTo>
                <a:cubicBezTo>
                  <a:pt x="268553" y="97692"/>
                  <a:pt x="267230" y="97692"/>
                  <a:pt x="255323" y="99011"/>
                </a:cubicBezTo>
                <a:cubicBezTo>
                  <a:pt x="256646" y="102967"/>
                  <a:pt x="259292" y="106924"/>
                  <a:pt x="261938" y="112200"/>
                </a:cubicBezTo>
                <a:cubicBezTo>
                  <a:pt x="260615" y="112200"/>
                  <a:pt x="260615" y="112200"/>
                  <a:pt x="260615" y="112200"/>
                </a:cubicBezTo>
                <a:cubicBezTo>
                  <a:pt x="260615" y="113519"/>
                  <a:pt x="260615" y="113519"/>
                  <a:pt x="260615" y="113519"/>
                </a:cubicBezTo>
                <a:cubicBezTo>
                  <a:pt x="261938" y="114838"/>
                  <a:pt x="261938" y="114838"/>
                  <a:pt x="261938" y="114838"/>
                </a:cubicBezTo>
                <a:cubicBezTo>
                  <a:pt x="261938" y="116156"/>
                  <a:pt x="261938" y="116156"/>
                  <a:pt x="261938" y="116156"/>
                </a:cubicBezTo>
                <a:cubicBezTo>
                  <a:pt x="261938" y="117475"/>
                  <a:pt x="261938" y="117475"/>
                  <a:pt x="261938" y="117475"/>
                </a:cubicBezTo>
                <a:cubicBezTo>
                  <a:pt x="272521" y="113519"/>
                  <a:pt x="273844" y="113519"/>
                  <a:pt x="279136" y="110881"/>
                </a:cubicBezTo>
                <a:cubicBezTo>
                  <a:pt x="277813" y="108243"/>
                  <a:pt x="276490" y="106924"/>
                  <a:pt x="275167" y="104286"/>
                </a:cubicBezTo>
                <a:cubicBezTo>
                  <a:pt x="279136" y="100330"/>
                  <a:pt x="277813" y="95054"/>
                  <a:pt x="280459" y="91098"/>
                </a:cubicBezTo>
                <a:cubicBezTo>
                  <a:pt x="281782" y="91098"/>
                  <a:pt x="283105" y="89779"/>
                  <a:pt x="284428" y="89779"/>
                </a:cubicBezTo>
                <a:cubicBezTo>
                  <a:pt x="288397" y="93736"/>
                  <a:pt x="290381" y="96044"/>
                  <a:pt x="292034" y="97033"/>
                </a:cubicBezTo>
                <a:lnTo>
                  <a:pt x="296839" y="96469"/>
                </a:lnTo>
                <a:lnTo>
                  <a:pt x="300303" y="101649"/>
                </a:lnTo>
                <a:cubicBezTo>
                  <a:pt x="298980" y="99011"/>
                  <a:pt x="298980" y="99011"/>
                  <a:pt x="297657" y="96373"/>
                </a:cubicBezTo>
                <a:lnTo>
                  <a:pt x="296839" y="96469"/>
                </a:lnTo>
                <a:lnTo>
                  <a:pt x="292365" y="89779"/>
                </a:lnTo>
                <a:cubicBezTo>
                  <a:pt x="292365" y="89779"/>
                  <a:pt x="292365" y="91098"/>
                  <a:pt x="292365" y="91098"/>
                </a:cubicBezTo>
                <a:cubicBezTo>
                  <a:pt x="291042" y="91098"/>
                  <a:pt x="291042" y="91098"/>
                  <a:pt x="288396" y="88460"/>
                </a:cubicBezTo>
                <a:cubicBezTo>
                  <a:pt x="288396" y="88460"/>
                  <a:pt x="288396" y="87141"/>
                  <a:pt x="289719" y="87141"/>
                </a:cubicBezTo>
                <a:cubicBezTo>
                  <a:pt x="292365" y="87141"/>
                  <a:pt x="292365" y="87141"/>
                  <a:pt x="308240" y="100330"/>
                </a:cubicBezTo>
                <a:cubicBezTo>
                  <a:pt x="309563" y="99011"/>
                  <a:pt x="308240" y="97692"/>
                  <a:pt x="308240" y="97692"/>
                </a:cubicBezTo>
                <a:cubicBezTo>
                  <a:pt x="308240" y="96373"/>
                  <a:pt x="308240" y="96373"/>
                  <a:pt x="308240" y="96373"/>
                </a:cubicBezTo>
                <a:cubicBezTo>
                  <a:pt x="306917" y="93736"/>
                  <a:pt x="304272" y="91098"/>
                  <a:pt x="302949" y="88460"/>
                </a:cubicBezTo>
                <a:cubicBezTo>
                  <a:pt x="296334" y="76591"/>
                  <a:pt x="288066" y="66040"/>
                  <a:pt x="278474" y="56808"/>
                </a:cubicBezTo>
                <a:lnTo>
                  <a:pt x="267977" y="49120"/>
                </a:lnTo>
                <a:lnTo>
                  <a:pt x="267230" y="47576"/>
                </a:lnTo>
                <a:lnTo>
                  <a:pt x="266420" y="47979"/>
                </a:lnTo>
                <a:lnTo>
                  <a:pt x="246062" y="33069"/>
                </a:lnTo>
                <a:cubicBezTo>
                  <a:pt x="244739" y="33069"/>
                  <a:pt x="243416" y="31750"/>
                  <a:pt x="242094" y="31750"/>
                </a:cubicBezTo>
                <a:close/>
                <a:moveTo>
                  <a:pt x="173336" y="26988"/>
                </a:moveTo>
                <a:cubicBezTo>
                  <a:pt x="173336" y="26988"/>
                  <a:pt x="173336" y="26988"/>
                  <a:pt x="172046" y="28287"/>
                </a:cubicBezTo>
                <a:cubicBezTo>
                  <a:pt x="170756" y="26988"/>
                  <a:pt x="169466" y="28287"/>
                  <a:pt x="166887" y="28287"/>
                </a:cubicBezTo>
                <a:cubicBezTo>
                  <a:pt x="164307" y="28287"/>
                  <a:pt x="164307" y="28287"/>
                  <a:pt x="163017" y="28287"/>
                </a:cubicBezTo>
                <a:cubicBezTo>
                  <a:pt x="163017" y="30884"/>
                  <a:pt x="164307" y="30884"/>
                  <a:pt x="165597" y="33482"/>
                </a:cubicBezTo>
                <a:cubicBezTo>
                  <a:pt x="159147" y="38678"/>
                  <a:pt x="157857" y="39977"/>
                  <a:pt x="153988" y="39977"/>
                </a:cubicBezTo>
                <a:cubicBezTo>
                  <a:pt x="153988" y="39977"/>
                  <a:pt x="155278" y="39977"/>
                  <a:pt x="156568" y="41276"/>
                </a:cubicBezTo>
                <a:cubicBezTo>
                  <a:pt x="161727" y="38678"/>
                  <a:pt x="163017" y="38678"/>
                  <a:pt x="164307" y="37379"/>
                </a:cubicBezTo>
                <a:cubicBezTo>
                  <a:pt x="164307" y="37379"/>
                  <a:pt x="165597" y="37379"/>
                  <a:pt x="166887" y="38678"/>
                </a:cubicBezTo>
                <a:cubicBezTo>
                  <a:pt x="166887" y="37379"/>
                  <a:pt x="168176" y="36080"/>
                  <a:pt x="169466" y="34781"/>
                </a:cubicBezTo>
                <a:cubicBezTo>
                  <a:pt x="172046" y="34781"/>
                  <a:pt x="173336" y="33482"/>
                  <a:pt x="174626" y="29586"/>
                </a:cubicBezTo>
                <a:cubicBezTo>
                  <a:pt x="174626" y="28287"/>
                  <a:pt x="173336" y="26988"/>
                  <a:pt x="173336" y="26988"/>
                </a:cubicBezTo>
                <a:close/>
                <a:moveTo>
                  <a:pt x="147638" y="26988"/>
                </a:moveTo>
                <a:cubicBezTo>
                  <a:pt x="141023" y="31751"/>
                  <a:pt x="141023" y="31751"/>
                  <a:pt x="139700" y="31751"/>
                </a:cubicBezTo>
                <a:cubicBezTo>
                  <a:pt x="143669" y="31751"/>
                  <a:pt x="143669" y="31751"/>
                  <a:pt x="144992" y="30163"/>
                </a:cubicBezTo>
                <a:cubicBezTo>
                  <a:pt x="143669" y="31751"/>
                  <a:pt x="143669" y="31751"/>
                  <a:pt x="144992" y="31751"/>
                </a:cubicBezTo>
                <a:cubicBezTo>
                  <a:pt x="144992" y="31751"/>
                  <a:pt x="144992" y="31751"/>
                  <a:pt x="146315" y="30163"/>
                </a:cubicBezTo>
                <a:cubicBezTo>
                  <a:pt x="147638" y="30163"/>
                  <a:pt x="147638" y="30163"/>
                  <a:pt x="147638" y="26988"/>
                </a:cubicBezTo>
                <a:close/>
                <a:moveTo>
                  <a:pt x="195455" y="23813"/>
                </a:moveTo>
                <a:cubicBezTo>
                  <a:pt x="195455" y="25136"/>
                  <a:pt x="194108" y="25136"/>
                  <a:pt x="194108" y="25136"/>
                </a:cubicBezTo>
                <a:cubicBezTo>
                  <a:pt x="192761" y="25136"/>
                  <a:pt x="192761" y="25136"/>
                  <a:pt x="192761" y="25136"/>
                </a:cubicBezTo>
                <a:cubicBezTo>
                  <a:pt x="192761" y="25136"/>
                  <a:pt x="191414" y="25136"/>
                  <a:pt x="191414" y="25136"/>
                </a:cubicBezTo>
                <a:cubicBezTo>
                  <a:pt x="190067" y="26459"/>
                  <a:pt x="190067" y="27782"/>
                  <a:pt x="190067" y="29104"/>
                </a:cubicBezTo>
                <a:cubicBezTo>
                  <a:pt x="190067" y="29104"/>
                  <a:pt x="188720" y="27782"/>
                  <a:pt x="187373" y="27782"/>
                </a:cubicBezTo>
                <a:cubicBezTo>
                  <a:pt x="186026" y="27782"/>
                  <a:pt x="184679" y="27782"/>
                  <a:pt x="184679" y="27782"/>
                </a:cubicBezTo>
                <a:cubicBezTo>
                  <a:pt x="183332" y="27782"/>
                  <a:pt x="181985" y="26459"/>
                  <a:pt x="179292" y="26459"/>
                </a:cubicBezTo>
                <a:cubicBezTo>
                  <a:pt x="179292" y="26459"/>
                  <a:pt x="179292" y="29104"/>
                  <a:pt x="179292" y="29104"/>
                </a:cubicBezTo>
                <a:cubicBezTo>
                  <a:pt x="179292" y="29104"/>
                  <a:pt x="177945" y="29104"/>
                  <a:pt x="176598" y="27782"/>
                </a:cubicBezTo>
                <a:cubicBezTo>
                  <a:pt x="175251" y="31750"/>
                  <a:pt x="172557" y="33073"/>
                  <a:pt x="169863" y="37042"/>
                </a:cubicBezTo>
                <a:cubicBezTo>
                  <a:pt x="171210" y="37042"/>
                  <a:pt x="173904" y="38365"/>
                  <a:pt x="173904" y="38365"/>
                </a:cubicBezTo>
                <a:cubicBezTo>
                  <a:pt x="176598" y="39688"/>
                  <a:pt x="177945" y="43657"/>
                  <a:pt x="179292" y="44979"/>
                </a:cubicBezTo>
                <a:cubicBezTo>
                  <a:pt x="179292" y="46302"/>
                  <a:pt x="179292" y="47625"/>
                  <a:pt x="179292" y="48948"/>
                </a:cubicBezTo>
                <a:cubicBezTo>
                  <a:pt x="180639" y="50271"/>
                  <a:pt x="180639" y="51594"/>
                  <a:pt x="181985" y="52917"/>
                </a:cubicBezTo>
                <a:cubicBezTo>
                  <a:pt x="180639" y="55563"/>
                  <a:pt x="179292" y="56886"/>
                  <a:pt x="179292" y="59532"/>
                </a:cubicBezTo>
                <a:cubicBezTo>
                  <a:pt x="177945" y="60854"/>
                  <a:pt x="177945" y="60854"/>
                  <a:pt x="177945" y="60854"/>
                </a:cubicBezTo>
                <a:cubicBezTo>
                  <a:pt x="177945" y="63500"/>
                  <a:pt x="180639" y="64823"/>
                  <a:pt x="180639" y="68792"/>
                </a:cubicBezTo>
                <a:cubicBezTo>
                  <a:pt x="183332" y="68792"/>
                  <a:pt x="184679" y="71438"/>
                  <a:pt x="187373" y="71438"/>
                </a:cubicBezTo>
                <a:cubicBezTo>
                  <a:pt x="190067" y="71438"/>
                  <a:pt x="190067" y="70115"/>
                  <a:pt x="188720" y="67469"/>
                </a:cubicBezTo>
                <a:cubicBezTo>
                  <a:pt x="192761" y="67469"/>
                  <a:pt x="204884" y="60854"/>
                  <a:pt x="214313" y="50271"/>
                </a:cubicBezTo>
                <a:cubicBezTo>
                  <a:pt x="212966" y="50271"/>
                  <a:pt x="208925" y="47625"/>
                  <a:pt x="208925" y="47625"/>
                </a:cubicBezTo>
                <a:cubicBezTo>
                  <a:pt x="208925" y="46302"/>
                  <a:pt x="210272" y="46302"/>
                  <a:pt x="214313" y="46302"/>
                </a:cubicBezTo>
                <a:cubicBezTo>
                  <a:pt x="212966" y="44979"/>
                  <a:pt x="211619" y="42334"/>
                  <a:pt x="210272" y="41011"/>
                </a:cubicBezTo>
                <a:cubicBezTo>
                  <a:pt x="211619" y="41011"/>
                  <a:pt x="211619" y="41011"/>
                  <a:pt x="214313" y="42334"/>
                </a:cubicBezTo>
                <a:cubicBezTo>
                  <a:pt x="212966" y="41011"/>
                  <a:pt x="212966" y="39688"/>
                  <a:pt x="212966" y="38365"/>
                </a:cubicBezTo>
                <a:cubicBezTo>
                  <a:pt x="206231" y="33073"/>
                  <a:pt x="204884" y="26459"/>
                  <a:pt x="204884" y="26459"/>
                </a:cubicBezTo>
                <a:cubicBezTo>
                  <a:pt x="202190" y="29104"/>
                  <a:pt x="200843" y="29104"/>
                  <a:pt x="199496" y="27782"/>
                </a:cubicBezTo>
                <a:cubicBezTo>
                  <a:pt x="199496" y="27782"/>
                  <a:pt x="198149" y="26459"/>
                  <a:pt x="198149" y="26459"/>
                </a:cubicBezTo>
                <a:cubicBezTo>
                  <a:pt x="198149" y="26459"/>
                  <a:pt x="199496" y="26459"/>
                  <a:pt x="200843" y="25136"/>
                </a:cubicBezTo>
                <a:cubicBezTo>
                  <a:pt x="196802" y="23813"/>
                  <a:pt x="196802" y="23813"/>
                  <a:pt x="196802" y="23813"/>
                </a:cubicBezTo>
                <a:cubicBezTo>
                  <a:pt x="195455" y="23813"/>
                  <a:pt x="195455" y="23813"/>
                  <a:pt x="195455" y="23813"/>
                </a:cubicBezTo>
                <a:close/>
                <a:moveTo>
                  <a:pt x="169069" y="0"/>
                </a:moveTo>
                <a:cubicBezTo>
                  <a:pt x="262443" y="0"/>
                  <a:pt x="338138" y="75339"/>
                  <a:pt x="338138" y="168275"/>
                </a:cubicBezTo>
                <a:cubicBezTo>
                  <a:pt x="338138" y="261211"/>
                  <a:pt x="262443" y="336550"/>
                  <a:pt x="169069" y="336550"/>
                </a:cubicBezTo>
                <a:cubicBezTo>
                  <a:pt x="75695" y="336550"/>
                  <a:pt x="0" y="261211"/>
                  <a:pt x="0" y="168275"/>
                </a:cubicBezTo>
                <a:cubicBezTo>
                  <a:pt x="0" y="75339"/>
                  <a:pt x="75695" y="0"/>
                  <a:pt x="1690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9" name="MH_Other_1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1572764">
            <a:off x="5026269" y="3710977"/>
            <a:ext cx="110548" cy="12609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50" name="MH_Other_1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rot="1572764">
            <a:off x="5102165" y="3597739"/>
            <a:ext cx="93300" cy="10180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51" name="MH_Other_1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 rot="1572764">
            <a:off x="4930703" y="3760197"/>
            <a:ext cx="93300" cy="101806"/>
          </a:xfrm>
          <a:custGeom>
            <a:avLst/>
            <a:gdLst>
              <a:gd name="T0" fmla="*/ 174 w 208"/>
              <a:gd name="T1" fmla="*/ 31 h 169"/>
              <a:gd name="T2" fmla="*/ 27 w 208"/>
              <a:gd name="T3" fmla="*/ 14 h 169"/>
              <a:gd name="T4" fmla="*/ 167 w 208"/>
              <a:gd name="T5" fmla="*/ 18 h 169"/>
              <a:gd name="T6" fmla="*/ 181 w 208"/>
              <a:gd name="T7" fmla="*/ 22 h 169"/>
              <a:gd name="T8" fmla="*/ 32 w 208"/>
              <a:gd name="T9" fmla="*/ 9 h 169"/>
              <a:gd name="T10" fmla="*/ 19 w 208"/>
              <a:gd name="T11" fmla="*/ 27 h 169"/>
              <a:gd name="T12" fmla="*/ 169 w 208"/>
              <a:gd name="T13" fmla="*/ 22 h 169"/>
              <a:gd name="T14" fmla="*/ 78 w 208"/>
              <a:gd name="T15" fmla="*/ 102 h 169"/>
              <a:gd name="T16" fmla="*/ 173 w 208"/>
              <a:gd name="T17" fmla="*/ 90 h 169"/>
              <a:gd name="T18" fmla="*/ 107 w 208"/>
              <a:gd name="T19" fmla="*/ 120 h 169"/>
              <a:gd name="T20" fmla="*/ 21 w 208"/>
              <a:gd name="T21" fmla="*/ 24 h 169"/>
              <a:gd name="T22" fmla="*/ 80 w 208"/>
              <a:gd name="T23" fmla="*/ 97 h 169"/>
              <a:gd name="T24" fmla="*/ 63 w 208"/>
              <a:gd name="T25" fmla="*/ 86 h 169"/>
              <a:gd name="T26" fmla="*/ 175 w 208"/>
              <a:gd name="T27" fmla="*/ 31 h 169"/>
              <a:gd name="T28" fmla="*/ 91 w 208"/>
              <a:gd name="T29" fmla="*/ 103 h 169"/>
              <a:gd name="T30" fmla="*/ 135 w 208"/>
              <a:gd name="T31" fmla="*/ 21 h 169"/>
              <a:gd name="T32" fmla="*/ 113 w 208"/>
              <a:gd name="T33" fmla="*/ 100 h 169"/>
              <a:gd name="T34" fmla="*/ 109 w 208"/>
              <a:gd name="T35" fmla="*/ 135 h 169"/>
              <a:gd name="T36" fmla="*/ 99 w 208"/>
              <a:gd name="T37" fmla="*/ 116 h 169"/>
              <a:gd name="T38" fmla="*/ 86 w 208"/>
              <a:gd name="T39" fmla="*/ 106 h 169"/>
              <a:gd name="T40" fmla="*/ 16 w 208"/>
              <a:gd name="T41" fmla="*/ 59 h 169"/>
              <a:gd name="T42" fmla="*/ 44 w 208"/>
              <a:gd name="T43" fmla="*/ 79 h 169"/>
              <a:gd name="T44" fmla="*/ 199 w 208"/>
              <a:gd name="T45" fmla="*/ 42 h 169"/>
              <a:gd name="T46" fmla="*/ 196 w 208"/>
              <a:gd name="T47" fmla="*/ 39 h 169"/>
              <a:gd name="T48" fmla="*/ 40 w 208"/>
              <a:gd name="T49" fmla="*/ 17 h 169"/>
              <a:gd name="T50" fmla="*/ 12 w 208"/>
              <a:gd name="T51" fmla="*/ 41 h 169"/>
              <a:gd name="T52" fmla="*/ 35 w 208"/>
              <a:gd name="T53" fmla="*/ 79 h 169"/>
              <a:gd name="T54" fmla="*/ 31 w 208"/>
              <a:gd name="T55" fmla="*/ 77 h 169"/>
              <a:gd name="T56" fmla="*/ 53 w 208"/>
              <a:gd name="T57" fmla="*/ 51 h 169"/>
              <a:gd name="T58" fmla="*/ 35 w 208"/>
              <a:gd name="T59" fmla="*/ 74 h 169"/>
              <a:gd name="T60" fmla="*/ 199 w 208"/>
              <a:gd name="T61" fmla="*/ 58 h 169"/>
              <a:gd name="T62" fmla="*/ 193 w 208"/>
              <a:gd name="T63" fmla="*/ 59 h 169"/>
              <a:gd name="T64" fmla="*/ 176 w 208"/>
              <a:gd name="T65" fmla="*/ 54 h 169"/>
              <a:gd name="T66" fmla="*/ 174 w 208"/>
              <a:gd name="T67" fmla="*/ 49 h 169"/>
              <a:gd name="T68" fmla="*/ 185 w 208"/>
              <a:gd name="T69" fmla="*/ 37 h 169"/>
              <a:gd name="T70" fmla="*/ 166 w 208"/>
              <a:gd name="T71" fmla="*/ 40 h 169"/>
              <a:gd name="T72" fmla="*/ 162 w 208"/>
              <a:gd name="T73" fmla="*/ 31 h 169"/>
              <a:gd name="T74" fmla="*/ 170 w 208"/>
              <a:gd name="T75" fmla="*/ 20 h 169"/>
              <a:gd name="T76" fmla="*/ 149 w 208"/>
              <a:gd name="T77" fmla="*/ 25 h 169"/>
              <a:gd name="T78" fmla="*/ 102 w 208"/>
              <a:gd name="T79" fmla="*/ 43 h 169"/>
              <a:gd name="T80" fmla="*/ 49 w 208"/>
              <a:gd name="T81" fmla="*/ 11 h 169"/>
              <a:gd name="T82" fmla="*/ 47 w 208"/>
              <a:gd name="T83" fmla="*/ 26 h 169"/>
              <a:gd name="T84" fmla="*/ 15 w 208"/>
              <a:gd name="T85" fmla="*/ 57 h 169"/>
              <a:gd name="T86" fmla="*/ 59 w 208"/>
              <a:gd name="T87" fmla="*/ 48 h 169"/>
              <a:gd name="T88" fmla="*/ 69 w 208"/>
              <a:gd name="T89" fmla="*/ 56 h 169"/>
              <a:gd name="T90" fmla="*/ 61 w 208"/>
              <a:gd name="T91" fmla="*/ 83 h 169"/>
              <a:gd name="T92" fmla="*/ 92 w 208"/>
              <a:gd name="T93" fmla="*/ 77 h 169"/>
              <a:gd name="T94" fmla="*/ 78 w 208"/>
              <a:gd name="T95" fmla="*/ 95 h 169"/>
              <a:gd name="T96" fmla="*/ 99 w 208"/>
              <a:gd name="T97" fmla="*/ 98 h 169"/>
              <a:gd name="T98" fmla="*/ 100 w 208"/>
              <a:gd name="T99" fmla="*/ 110 h 169"/>
              <a:gd name="T100" fmla="*/ 117 w 208"/>
              <a:gd name="T101" fmla="*/ 117 h 169"/>
              <a:gd name="T102" fmla="*/ 185 w 208"/>
              <a:gd name="T103" fmla="*/ 80 h 169"/>
              <a:gd name="T104" fmla="*/ 185 w 208"/>
              <a:gd name="T105" fmla="*/ 66 h 169"/>
              <a:gd name="T106" fmla="*/ 193 w 208"/>
              <a:gd name="T107" fmla="*/ 59 h 169"/>
              <a:gd name="T108" fmla="*/ 14 w 208"/>
              <a:gd name="T109" fmla="*/ 70 h 169"/>
              <a:gd name="T110" fmla="*/ 52 w 208"/>
              <a:gd name="T111" fmla="*/ 1 h 169"/>
              <a:gd name="T112" fmla="*/ 198 w 208"/>
              <a:gd name="T113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" h="169">
                <a:moveTo>
                  <a:pt x="169" y="22"/>
                </a:moveTo>
                <a:cubicBezTo>
                  <a:pt x="169" y="22"/>
                  <a:pt x="168" y="22"/>
                  <a:pt x="168" y="23"/>
                </a:cubicBezTo>
                <a:cubicBezTo>
                  <a:pt x="167" y="23"/>
                  <a:pt x="167" y="23"/>
                  <a:pt x="167" y="23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69" y="23"/>
                  <a:pt x="169" y="22"/>
                </a:cubicBezTo>
                <a:close/>
                <a:moveTo>
                  <a:pt x="175" y="31"/>
                </a:move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cubicBezTo>
                  <a:pt x="174" y="31"/>
                  <a:pt x="173" y="31"/>
                  <a:pt x="173" y="32"/>
                </a:cubicBezTo>
                <a:cubicBezTo>
                  <a:pt x="173" y="32"/>
                  <a:pt x="174" y="32"/>
                  <a:pt x="174" y="31"/>
                </a:cubicBezTo>
                <a:cubicBezTo>
                  <a:pt x="174" y="31"/>
                  <a:pt x="174" y="31"/>
                  <a:pt x="174" y="31"/>
                </a:cubicBezTo>
                <a:lnTo>
                  <a:pt x="175" y="31"/>
                </a:lnTo>
                <a:close/>
                <a:moveTo>
                  <a:pt x="28" y="13"/>
                </a:moveTo>
                <a:cubicBezTo>
                  <a:pt x="27" y="13"/>
                  <a:pt x="27" y="13"/>
                  <a:pt x="27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3"/>
                  <a:pt x="28" y="13"/>
                </a:cubicBezTo>
                <a:close/>
                <a:moveTo>
                  <a:pt x="7" y="48"/>
                </a:moveTo>
                <a:cubicBezTo>
                  <a:pt x="7" y="47"/>
                  <a:pt x="7" y="46"/>
                  <a:pt x="7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7" y="49"/>
                  <a:pt x="8" y="49"/>
                  <a:pt x="7" y="48"/>
                </a:cubicBezTo>
                <a:close/>
                <a:moveTo>
                  <a:pt x="164" y="20"/>
                </a:moveTo>
                <a:cubicBezTo>
                  <a:pt x="166" y="19"/>
                  <a:pt x="167" y="19"/>
                  <a:pt x="168" y="18"/>
                </a:cubicBezTo>
                <a:cubicBezTo>
                  <a:pt x="168" y="18"/>
                  <a:pt x="167" y="18"/>
                  <a:pt x="167" y="18"/>
                </a:cubicBezTo>
                <a:cubicBezTo>
                  <a:pt x="166" y="18"/>
                  <a:pt x="165" y="19"/>
                  <a:pt x="164" y="20"/>
                </a:cubicBezTo>
                <a:close/>
                <a:moveTo>
                  <a:pt x="106" y="117"/>
                </a:moveTo>
                <a:cubicBezTo>
                  <a:pt x="107" y="116"/>
                  <a:pt x="108" y="116"/>
                  <a:pt x="108" y="115"/>
                </a:cubicBezTo>
                <a:cubicBezTo>
                  <a:pt x="107" y="116"/>
                  <a:pt x="106" y="116"/>
                  <a:pt x="105" y="117"/>
                </a:cubicBezTo>
                <a:cubicBezTo>
                  <a:pt x="105" y="117"/>
                  <a:pt x="106" y="118"/>
                  <a:pt x="106" y="117"/>
                </a:cubicBezTo>
                <a:close/>
                <a:moveTo>
                  <a:pt x="175" y="24"/>
                </a:moveTo>
                <a:cubicBezTo>
                  <a:pt x="178" y="24"/>
                  <a:pt x="180" y="23"/>
                  <a:pt x="182" y="23"/>
                </a:cubicBezTo>
                <a:cubicBezTo>
                  <a:pt x="182" y="23"/>
                  <a:pt x="181" y="22"/>
                  <a:pt x="181" y="22"/>
                </a:cubicBezTo>
                <a:cubicBezTo>
                  <a:pt x="179" y="22"/>
                  <a:pt x="177" y="23"/>
                  <a:pt x="175" y="24"/>
                </a:cubicBezTo>
                <a:close/>
                <a:moveTo>
                  <a:pt x="11" y="58"/>
                </a:moveTo>
                <a:cubicBezTo>
                  <a:pt x="9" y="53"/>
                  <a:pt x="9" y="53"/>
                  <a:pt x="9" y="53"/>
                </a:cubicBezTo>
                <a:cubicBezTo>
                  <a:pt x="9" y="52"/>
                  <a:pt x="8" y="51"/>
                  <a:pt x="7" y="51"/>
                </a:cubicBezTo>
                <a:cubicBezTo>
                  <a:pt x="8" y="53"/>
                  <a:pt x="9" y="56"/>
                  <a:pt x="11" y="58"/>
                </a:cubicBezTo>
                <a:close/>
                <a:moveTo>
                  <a:pt x="28" y="13"/>
                </a:moveTo>
                <a:cubicBezTo>
                  <a:pt x="30" y="12"/>
                  <a:pt x="32" y="10"/>
                  <a:pt x="34" y="8"/>
                </a:cubicBezTo>
                <a:cubicBezTo>
                  <a:pt x="33" y="8"/>
                  <a:pt x="32" y="9"/>
                  <a:pt x="32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9" y="12"/>
                  <a:pt x="28" y="12"/>
                  <a:pt x="28" y="13"/>
                </a:cubicBezTo>
                <a:close/>
                <a:moveTo>
                  <a:pt x="20" y="24"/>
                </a:moveTo>
                <a:cubicBezTo>
                  <a:pt x="19" y="25"/>
                  <a:pt x="17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8"/>
                  <a:pt x="18" y="27"/>
                  <a:pt x="19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169" y="22"/>
                </a:moveTo>
                <a:cubicBezTo>
                  <a:pt x="171" y="22"/>
                  <a:pt x="174" y="21"/>
                  <a:pt x="176" y="20"/>
                </a:cubicBezTo>
                <a:cubicBezTo>
                  <a:pt x="175" y="20"/>
                  <a:pt x="174" y="19"/>
                  <a:pt x="174" y="19"/>
                </a:cubicBezTo>
                <a:cubicBezTo>
                  <a:pt x="170" y="22"/>
                  <a:pt x="170" y="22"/>
                  <a:pt x="170" y="22"/>
                </a:cubicBezTo>
                <a:cubicBezTo>
                  <a:pt x="169" y="22"/>
                  <a:pt x="169" y="22"/>
                  <a:pt x="169" y="22"/>
                </a:cubicBezTo>
                <a:close/>
                <a:moveTo>
                  <a:pt x="31" y="13"/>
                </a:moveTo>
                <a:cubicBezTo>
                  <a:pt x="34" y="11"/>
                  <a:pt x="37" y="9"/>
                  <a:pt x="40" y="7"/>
                </a:cubicBezTo>
                <a:cubicBezTo>
                  <a:pt x="37" y="8"/>
                  <a:pt x="34" y="11"/>
                  <a:pt x="31" y="13"/>
                </a:cubicBezTo>
                <a:close/>
                <a:moveTo>
                  <a:pt x="78" y="102"/>
                </a:moveTo>
                <a:cubicBezTo>
                  <a:pt x="79" y="102"/>
                  <a:pt x="79" y="101"/>
                  <a:pt x="79" y="101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99"/>
                  <a:pt x="73" y="100"/>
                </a:cubicBezTo>
                <a:cubicBezTo>
                  <a:pt x="74" y="101"/>
                  <a:pt x="77" y="103"/>
                  <a:pt x="78" y="102"/>
                </a:cubicBezTo>
                <a:close/>
                <a:moveTo>
                  <a:pt x="88" y="102"/>
                </a:moveTo>
                <a:cubicBezTo>
                  <a:pt x="91" y="100"/>
                  <a:pt x="95" y="98"/>
                  <a:pt x="98" y="96"/>
                </a:cubicBezTo>
                <a:cubicBezTo>
                  <a:pt x="94" y="98"/>
                  <a:pt x="91" y="99"/>
                  <a:pt x="88" y="101"/>
                </a:cubicBezTo>
                <a:cubicBezTo>
                  <a:pt x="86" y="101"/>
                  <a:pt x="88" y="102"/>
                  <a:pt x="88" y="102"/>
                </a:cubicBezTo>
                <a:close/>
                <a:moveTo>
                  <a:pt x="172" y="90"/>
                </a:moveTo>
                <a:cubicBezTo>
                  <a:pt x="174" y="90"/>
                  <a:pt x="176" y="89"/>
                  <a:pt x="178" y="88"/>
                </a:cubicBezTo>
                <a:cubicBezTo>
                  <a:pt x="180" y="87"/>
                  <a:pt x="181" y="86"/>
                  <a:pt x="182" y="84"/>
                </a:cubicBezTo>
                <a:cubicBezTo>
                  <a:pt x="179" y="86"/>
                  <a:pt x="175" y="88"/>
                  <a:pt x="173" y="90"/>
                </a:cubicBezTo>
                <a:cubicBezTo>
                  <a:pt x="172" y="90"/>
                  <a:pt x="172" y="90"/>
                  <a:pt x="172" y="90"/>
                </a:cubicBezTo>
                <a:close/>
                <a:moveTo>
                  <a:pt x="103" y="113"/>
                </a:moveTo>
                <a:cubicBezTo>
                  <a:pt x="105" y="112"/>
                  <a:pt x="108" y="110"/>
                  <a:pt x="110" y="108"/>
                </a:cubicBezTo>
                <a:cubicBezTo>
                  <a:pt x="107" y="109"/>
                  <a:pt x="104" y="111"/>
                  <a:pt x="101" y="112"/>
                </a:cubicBezTo>
                <a:cubicBezTo>
                  <a:pt x="101" y="113"/>
                  <a:pt x="102" y="113"/>
                  <a:pt x="103" y="113"/>
                </a:cubicBezTo>
                <a:close/>
                <a:moveTo>
                  <a:pt x="111" y="121"/>
                </a:moveTo>
                <a:cubicBezTo>
                  <a:pt x="112" y="120"/>
                  <a:pt x="113" y="118"/>
                  <a:pt x="115" y="117"/>
                </a:cubicBezTo>
                <a:cubicBezTo>
                  <a:pt x="112" y="117"/>
                  <a:pt x="110" y="118"/>
                  <a:pt x="107" y="120"/>
                </a:cubicBezTo>
                <a:cubicBezTo>
                  <a:pt x="108" y="121"/>
                  <a:pt x="108" y="122"/>
                  <a:pt x="110" y="123"/>
                </a:cubicBezTo>
                <a:cubicBezTo>
                  <a:pt x="110" y="123"/>
                  <a:pt x="111" y="121"/>
                  <a:pt x="111" y="121"/>
                </a:cubicBezTo>
                <a:close/>
                <a:moveTo>
                  <a:pt x="186" y="58"/>
                </a:moveTo>
                <a:cubicBezTo>
                  <a:pt x="190" y="57"/>
                  <a:pt x="195" y="56"/>
                  <a:pt x="199" y="56"/>
                </a:cubicBezTo>
                <a:cubicBezTo>
                  <a:pt x="199" y="55"/>
                  <a:pt x="200" y="53"/>
                  <a:pt x="200" y="52"/>
                </a:cubicBezTo>
                <a:cubicBezTo>
                  <a:pt x="195" y="54"/>
                  <a:pt x="191" y="56"/>
                  <a:pt x="186" y="58"/>
                </a:cubicBezTo>
                <a:close/>
                <a:moveTo>
                  <a:pt x="20" y="24"/>
                </a:moveTo>
                <a:cubicBezTo>
                  <a:pt x="21" y="24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30" y="18"/>
                  <a:pt x="37" y="13"/>
                  <a:pt x="44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36" y="12"/>
                  <a:pt x="29" y="18"/>
                  <a:pt x="22" y="23"/>
                </a:cubicBezTo>
                <a:cubicBezTo>
                  <a:pt x="21" y="23"/>
                  <a:pt x="21" y="24"/>
                  <a:pt x="20" y="24"/>
                </a:cubicBezTo>
                <a:close/>
                <a:moveTo>
                  <a:pt x="97" y="91"/>
                </a:moveTo>
                <a:cubicBezTo>
                  <a:pt x="97" y="91"/>
                  <a:pt x="97" y="91"/>
                  <a:pt x="96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97"/>
                  <a:pt x="82" y="99"/>
                  <a:pt x="83" y="99"/>
                </a:cubicBezTo>
                <a:lnTo>
                  <a:pt x="97" y="91"/>
                </a:lnTo>
                <a:close/>
                <a:moveTo>
                  <a:pt x="186" y="51"/>
                </a:moveTo>
                <a:cubicBezTo>
                  <a:pt x="190" y="50"/>
                  <a:pt x="195" y="49"/>
                  <a:pt x="200" y="49"/>
                </a:cubicBezTo>
                <a:cubicBezTo>
                  <a:pt x="200" y="48"/>
                  <a:pt x="200" y="46"/>
                  <a:pt x="199" y="45"/>
                </a:cubicBezTo>
                <a:cubicBezTo>
                  <a:pt x="195" y="47"/>
                  <a:pt x="190" y="49"/>
                  <a:pt x="186" y="51"/>
                </a:cubicBezTo>
                <a:close/>
                <a:moveTo>
                  <a:pt x="62" y="87"/>
                </a:moveTo>
                <a:cubicBezTo>
                  <a:pt x="63" y="87"/>
                  <a:pt x="63" y="86"/>
                  <a:pt x="63" y="86"/>
                </a:cubicBezTo>
                <a:cubicBezTo>
                  <a:pt x="68" y="83"/>
                  <a:pt x="73" y="81"/>
                  <a:pt x="78" y="78"/>
                </a:cubicBezTo>
                <a:cubicBezTo>
                  <a:pt x="72" y="80"/>
                  <a:pt x="65" y="83"/>
                  <a:pt x="59" y="85"/>
                </a:cubicBezTo>
                <a:cubicBezTo>
                  <a:pt x="60" y="86"/>
                  <a:pt x="61" y="86"/>
                  <a:pt x="62" y="87"/>
                </a:cubicBezTo>
                <a:close/>
                <a:moveTo>
                  <a:pt x="175" y="31"/>
                </a:moveTo>
                <a:cubicBezTo>
                  <a:pt x="190" y="28"/>
                  <a:pt x="190" y="28"/>
                  <a:pt x="190" y="28"/>
                </a:cubicBezTo>
                <a:cubicBezTo>
                  <a:pt x="189" y="27"/>
                  <a:pt x="187" y="25"/>
                  <a:pt x="186" y="25"/>
                </a:cubicBezTo>
                <a:cubicBezTo>
                  <a:pt x="175" y="30"/>
                  <a:pt x="175" y="30"/>
                  <a:pt x="175" y="30"/>
                </a:cubicBezTo>
                <a:cubicBezTo>
                  <a:pt x="175" y="30"/>
                  <a:pt x="175" y="31"/>
                  <a:pt x="175" y="31"/>
                </a:cubicBezTo>
                <a:close/>
                <a:moveTo>
                  <a:pt x="177" y="37"/>
                </a:moveTo>
                <a:cubicBezTo>
                  <a:pt x="194" y="32"/>
                  <a:pt x="194" y="32"/>
                  <a:pt x="194" y="32"/>
                </a:cubicBezTo>
                <a:cubicBezTo>
                  <a:pt x="194" y="32"/>
                  <a:pt x="193" y="31"/>
                  <a:pt x="192" y="30"/>
                </a:cubicBezTo>
                <a:cubicBezTo>
                  <a:pt x="192" y="29"/>
                  <a:pt x="191" y="30"/>
                  <a:pt x="191" y="31"/>
                </a:cubicBezTo>
                <a:lnTo>
                  <a:pt x="177" y="37"/>
                </a:lnTo>
                <a:close/>
                <a:moveTo>
                  <a:pt x="93" y="105"/>
                </a:moveTo>
                <a:cubicBezTo>
                  <a:pt x="98" y="102"/>
                  <a:pt x="103" y="100"/>
                  <a:pt x="107" y="97"/>
                </a:cubicBezTo>
                <a:cubicBezTo>
                  <a:pt x="102" y="99"/>
                  <a:pt x="97" y="101"/>
                  <a:pt x="91" y="103"/>
                </a:cubicBezTo>
                <a:cubicBezTo>
                  <a:pt x="91" y="104"/>
                  <a:pt x="93" y="105"/>
                  <a:pt x="93" y="105"/>
                </a:cubicBezTo>
                <a:close/>
                <a:moveTo>
                  <a:pt x="135" y="20"/>
                </a:move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4" y="21"/>
                  <a:pt x="134" y="21"/>
                </a:cubicBezTo>
                <a:cubicBezTo>
                  <a:pt x="127" y="25"/>
                  <a:pt x="119" y="32"/>
                  <a:pt x="113" y="40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5"/>
                  <a:pt x="110" y="45"/>
                </a:cubicBezTo>
                <a:cubicBezTo>
                  <a:pt x="118" y="35"/>
                  <a:pt x="126" y="26"/>
                  <a:pt x="135" y="21"/>
                </a:cubicBezTo>
                <a:lnTo>
                  <a:pt x="135" y="20"/>
                </a:lnTo>
                <a:close/>
                <a:moveTo>
                  <a:pt x="76" y="95"/>
                </a:moveTo>
                <a:cubicBezTo>
                  <a:pt x="76" y="94"/>
                  <a:pt x="76" y="94"/>
                  <a:pt x="76" y="94"/>
                </a:cubicBezTo>
                <a:cubicBezTo>
                  <a:pt x="93" y="84"/>
                  <a:pt x="93" y="84"/>
                  <a:pt x="93" y="84"/>
                </a:cubicBezTo>
                <a:cubicBezTo>
                  <a:pt x="86" y="87"/>
                  <a:pt x="79" y="90"/>
                  <a:pt x="72" y="92"/>
                </a:cubicBezTo>
                <a:lnTo>
                  <a:pt x="76" y="95"/>
                </a:lnTo>
                <a:close/>
                <a:moveTo>
                  <a:pt x="98" y="109"/>
                </a:moveTo>
                <a:cubicBezTo>
                  <a:pt x="103" y="106"/>
                  <a:pt x="108" y="103"/>
                  <a:pt x="113" y="100"/>
                </a:cubicBezTo>
                <a:cubicBezTo>
                  <a:pt x="107" y="102"/>
                  <a:pt x="101" y="104"/>
                  <a:pt x="95" y="107"/>
                </a:cubicBezTo>
                <a:cubicBezTo>
                  <a:pt x="96" y="107"/>
                  <a:pt x="98" y="109"/>
                  <a:pt x="98" y="109"/>
                </a:cubicBezTo>
                <a:close/>
                <a:moveTo>
                  <a:pt x="109" y="136"/>
                </a:moveTo>
                <a:cubicBezTo>
                  <a:pt x="109" y="136"/>
                  <a:pt x="109" y="134"/>
                  <a:pt x="109" y="134"/>
                </a:cubicBezTo>
                <a:cubicBezTo>
                  <a:pt x="108" y="128"/>
                  <a:pt x="105" y="123"/>
                  <a:pt x="101" y="118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20"/>
                  <a:pt x="99" y="120"/>
                  <a:pt x="99" y="120"/>
                </a:cubicBezTo>
                <a:cubicBezTo>
                  <a:pt x="103" y="125"/>
                  <a:pt x="106" y="130"/>
                  <a:pt x="109" y="135"/>
                </a:cubicBezTo>
                <a:cubicBezTo>
                  <a:pt x="109" y="136"/>
                  <a:pt x="109" y="137"/>
                  <a:pt x="109" y="136"/>
                </a:cubicBezTo>
                <a:close/>
                <a:moveTo>
                  <a:pt x="74" y="73"/>
                </a:moveTo>
                <a:cubicBezTo>
                  <a:pt x="74" y="72"/>
                  <a:pt x="73" y="72"/>
                  <a:pt x="73" y="72"/>
                </a:cubicBezTo>
                <a:cubicBezTo>
                  <a:pt x="66" y="75"/>
                  <a:pt x="59" y="79"/>
                  <a:pt x="51" y="82"/>
                </a:cubicBezTo>
                <a:cubicBezTo>
                  <a:pt x="53" y="83"/>
                  <a:pt x="55" y="84"/>
                  <a:pt x="55" y="84"/>
                </a:cubicBezTo>
                <a:lnTo>
                  <a:pt x="74" y="73"/>
                </a:lnTo>
                <a:close/>
                <a:moveTo>
                  <a:pt x="97" y="118"/>
                </a:moveTo>
                <a:cubicBezTo>
                  <a:pt x="98" y="117"/>
                  <a:pt x="99" y="117"/>
                  <a:pt x="99" y="116"/>
                </a:cubicBezTo>
                <a:cubicBezTo>
                  <a:pt x="98" y="115"/>
                  <a:pt x="97" y="114"/>
                  <a:pt x="97" y="114"/>
                </a:cubicBezTo>
                <a:cubicBezTo>
                  <a:pt x="96" y="114"/>
                  <a:pt x="95" y="115"/>
                  <a:pt x="94" y="115"/>
                </a:cubicBezTo>
                <a:cubicBezTo>
                  <a:pt x="93" y="115"/>
                  <a:pt x="93" y="114"/>
                  <a:pt x="93" y="114"/>
                </a:cubicBezTo>
                <a:cubicBezTo>
                  <a:pt x="93" y="113"/>
                  <a:pt x="94" y="112"/>
                  <a:pt x="94" y="112"/>
                </a:cubicBezTo>
                <a:cubicBezTo>
                  <a:pt x="94" y="111"/>
                  <a:pt x="92" y="111"/>
                  <a:pt x="92" y="110"/>
                </a:cubicBezTo>
                <a:cubicBezTo>
                  <a:pt x="91" y="109"/>
                  <a:pt x="90" y="110"/>
                  <a:pt x="90" y="110"/>
                </a:cubicBezTo>
                <a:cubicBezTo>
                  <a:pt x="89" y="110"/>
                  <a:pt x="89" y="108"/>
                  <a:pt x="89" y="108"/>
                </a:cubicBezTo>
                <a:cubicBezTo>
                  <a:pt x="88" y="107"/>
                  <a:pt x="87" y="106"/>
                  <a:pt x="86" y="106"/>
                </a:cubicBezTo>
                <a:cubicBezTo>
                  <a:pt x="85" y="106"/>
                  <a:pt x="84" y="106"/>
                  <a:pt x="84" y="105"/>
                </a:cubicBezTo>
                <a:cubicBezTo>
                  <a:pt x="84" y="104"/>
                  <a:pt x="82" y="103"/>
                  <a:pt x="82" y="103"/>
                </a:cubicBezTo>
                <a:cubicBezTo>
                  <a:pt x="81" y="103"/>
                  <a:pt x="80" y="104"/>
                  <a:pt x="80" y="104"/>
                </a:cubicBezTo>
                <a:cubicBezTo>
                  <a:pt x="87" y="108"/>
                  <a:pt x="92" y="113"/>
                  <a:pt x="97" y="118"/>
                </a:cubicBezTo>
                <a:cubicBezTo>
                  <a:pt x="97" y="119"/>
                  <a:pt x="97" y="118"/>
                  <a:pt x="97" y="118"/>
                </a:cubicBezTo>
                <a:close/>
                <a:moveTo>
                  <a:pt x="18" y="61"/>
                </a:moveTo>
                <a:cubicBezTo>
                  <a:pt x="26" y="55"/>
                  <a:pt x="35" y="50"/>
                  <a:pt x="43" y="43"/>
                </a:cubicBezTo>
                <a:cubicBezTo>
                  <a:pt x="34" y="48"/>
                  <a:pt x="25" y="53"/>
                  <a:pt x="16" y="59"/>
                </a:cubicBezTo>
                <a:cubicBezTo>
                  <a:pt x="16" y="60"/>
                  <a:pt x="17" y="60"/>
                  <a:pt x="18" y="61"/>
                </a:cubicBezTo>
                <a:close/>
                <a:moveTo>
                  <a:pt x="33" y="73"/>
                </a:moveTo>
                <a:cubicBezTo>
                  <a:pt x="54" y="58"/>
                  <a:pt x="54" y="58"/>
                  <a:pt x="54" y="58"/>
                </a:cubicBezTo>
                <a:cubicBezTo>
                  <a:pt x="45" y="62"/>
                  <a:pt x="37" y="66"/>
                  <a:pt x="29" y="71"/>
                </a:cubicBezTo>
                <a:cubicBezTo>
                  <a:pt x="30" y="72"/>
                  <a:pt x="32" y="74"/>
                  <a:pt x="33" y="73"/>
                </a:cubicBezTo>
                <a:close/>
                <a:moveTo>
                  <a:pt x="48" y="81"/>
                </a:moveTo>
                <a:cubicBezTo>
                  <a:pt x="68" y="68"/>
                  <a:pt x="68" y="68"/>
                  <a:pt x="68" y="68"/>
                </a:cubicBezTo>
                <a:cubicBezTo>
                  <a:pt x="60" y="72"/>
                  <a:pt x="52" y="75"/>
                  <a:pt x="44" y="79"/>
                </a:cubicBezTo>
                <a:lnTo>
                  <a:pt x="48" y="81"/>
                </a:lnTo>
                <a:close/>
                <a:moveTo>
                  <a:pt x="69" y="91"/>
                </a:moveTo>
                <a:cubicBezTo>
                  <a:pt x="76" y="86"/>
                  <a:pt x="83" y="83"/>
                  <a:pt x="89" y="79"/>
                </a:cubicBezTo>
                <a:cubicBezTo>
                  <a:pt x="82" y="81"/>
                  <a:pt x="74" y="84"/>
                  <a:pt x="67" y="87"/>
                </a:cubicBezTo>
                <a:cubicBezTo>
                  <a:pt x="67" y="88"/>
                  <a:pt x="65" y="88"/>
                  <a:pt x="65" y="89"/>
                </a:cubicBezTo>
                <a:cubicBezTo>
                  <a:pt x="66" y="89"/>
                  <a:pt x="68" y="91"/>
                  <a:pt x="69" y="91"/>
                </a:cubicBezTo>
                <a:close/>
                <a:moveTo>
                  <a:pt x="181" y="46"/>
                </a:moveTo>
                <a:cubicBezTo>
                  <a:pt x="187" y="44"/>
                  <a:pt x="193" y="43"/>
                  <a:pt x="199" y="42"/>
                </a:cubicBezTo>
                <a:cubicBezTo>
                  <a:pt x="198" y="39"/>
                  <a:pt x="197" y="37"/>
                  <a:pt x="195" y="34"/>
                </a:cubicBezTo>
                <a:cubicBezTo>
                  <a:pt x="195" y="34"/>
                  <a:pt x="194" y="35"/>
                  <a:pt x="193" y="35"/>
                </a:cubicBezTo>
                <a:cubicBezTo>
                  <a:pt x="190" y="37"/>
                  <a:pt x="188" y="38"/>
                  <a:pt x="185" y="39"/>
                </a:cubicBezTo>
                <a:cubicBezTo>
                  <a:pt x="184" y="39"/>
                  <a:pt x="184" y="39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7" y="39"/>
                  <a:pt x="190" y="38"/>
                  <a:pt x="193" y="38"/>
                </a:cubicBezTo>
                <a:cubicBezTo>
                  <a:pt x="194" y="38"/>
                  <a:pt x="197" y="38"/>
                  <a:pt x="196" y="39"/>
                </a:cubicBezTo>
                <a:cubicBezTo>
                  <a:pt x="191" y="41"/>
                  <a:pt x="186" y="44"/>
                  <a:pt x="181" y="46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4" y="20"/>
                  <a:pt x="29" y="23"/>
                  <a:pt x="24" y="26"/>
                </a:cubicBezTo>
                <a:cubicBezTo>
                  <a:pt x="21" y="28"/>
                  <a:pt x="18" y="30"/>
                  <a:pt x="15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3" y="34"/>
                  <a:pt x="13" y="36"/>
                  <a:pt x="12" y="38"/>
                </a:cubicBezTo>
                <a:lnTo>
                  <a:pt x="40" y="17"/>
                </a:lnTo>
                <a:close/>
                <a:moveTo>
                  <a:pt x="21" y="64"/>
                </a:moveTo>
                <a:cubicBezTo>
                  <a:pt x="48" y="45"/>
                  <a:pt x="48" y="45"/>
                  <a:pt x="48" y="45"/>
                </a:cubicBezTo>
                <a:cubicBezTo>
                  <a:pt x="38" y="50"/>
                  <a:pt x="28" y="55"/>
                  <a:pt x="19" y="63"/>
                </a:cubicBezTo>
                <a:cubicBezTo>
                  <a:pt x="19" y="63"/>
                  <a:pt x="20" y="64"/>
                  <a:pt x="20" y="65"/>
                </a:cubicBezTo>
                <a:cubicBezTo>
                  <a:pt x="21" y="65"/>
                  <a:pt x="21" y="64"/>
                  <a:pt x="21" y="64"/>
                </a:cubicBezTo>
                <a:close/>
                <a:moveTo>
                  <a:pt x="13" y="44"/>
                </a:moveTo>
                <a:cubicBezTo>
                  <a:pt x="22" y="36"/>
                  <a:pt x="32" y="29"/>
                  <a:pt x="41" y="22"/>
                </a:cubicBezTo>
                <a:cubicBezTo>
                  <a:pt x="31" y="28"/>
                  <a:pt x="21" y="34"/>
                  <a:pt x="12" y="41"/>
                </a:cubicBezTo>
                <a:cubicBezTo>
                  <a:pt x="11" y="42"/>
                  <a:pt x="12" y="43"/>
                  <a:pt x="12" y="45"/>
                </a:cubicBezTo>
                <a:cubicBezTo>
                  <a:pt x="12" y="44"/>
                  <a:pt x="12" y="44"/>
                  <a:pt x="13" y="44"/>
                </a:cubicBezTo>
                <a:close/>
                <a:moveTo>
                  <a:pt x="14" y="51"/>
                </a:moveTo>
                <a:cubicBezTo>
                  <a:pt x="23" y="43"/>
                  <a:pt x="32" y="37"/>
                  <a:pt x="41" y="30"/>
                </a:cubicBezTo>
                <a:cubicBezTo>
                  <a:pt x="37" y="31"/>
                  <a:pt x="34" y="33"/>
                  <a:pt x="31" y="35"/>
                </a:cubicBezTo>
                <a:cubicBezTo>
                  <a:pt x="25" y="39"/>
                  <a:pt x="18" y="43"/>
                  <a:pt x="12" y="48"/>
                </a:cubicBezTo>
                <a:cubicBezTo>
                  <a:pt x="12" y="49"/>
                  <a:pt x="12" y="52"/>
                  <a:pt x="14" y="51"/>
                </a:cubicBezTo>
                <a:close/>
                <a:moveTo>
                  <a:pt x="35" y="79"/>
                </a:moveTo>
                <a:cubicBezTo>
                  <a:pt x="35" y="79"/>
                  <a:pt x="35" y="80"/>
                  <a:pt x="35" y="80"/>
                </a:cubicBezTo>
                <a:cubicBezTo>
                  <a:pt x="47" y="86"/>
                  <a:pt x="59" y="93"/>
                  <a:pt x="71" y="99"/>
                </a:cubicBezTo>
                <a:cubicBezTo>
                  <a:pt x="72" y="97"/>
                  <a:pt x="72" y="97"/>
                  <a:pt x="72" y="97"/>
                </a:cubicBezTo>
                <a:cubicBezTo>
                  <a:pt x="71" y="97"/>
                  <a:pt x="69" y="96"/>
                  <a:pt x="69" y="96"/>
                </a:cubicBezTo>
                <a:cubicBezTo>
                  <a:pt x="67" y="95"/>
                  <a:pt x="66" y="95"/>
                  <a:pt x="65" y="95"/>
                </a:cubicBezTo>
                <a:cubicBezTo>
                  <a:pt x="65" y="95"/>
                  <a:pt x="65" y="94"/>
                  <a:pt x="65" y="93"/>
                </a:cubicBezTo>
                <a:cubicBezTo>
                  <a:pt x="64" y="93"/>
                  <a:pt x="63" y="92"/>
                  <a:pt x="62" y="92"/>
                </a:cubicBezTo>
                <a:cubicBezTo>
                  <a:pt x="52" y="86"/>
                  <a:pt x="42" y="83"/>
                  <a:pt x="31" y="77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0"/>
                  <a:pt x="34" y="79"/>
                  <a:pt x="35" y="79"/>
                </a:cubicBezTo>
                <a:close/>
                <a:moveTo>
                  <a:pt x="15" y="55"/>
                </a:moveTo>
                <a:cubicBezTo>
                  <a:pt x="24" y="48"/>
                  <a:pt x="33" y="42"/>
                  <a:pt x="42" y="35"/>
                </a:cubicBezTo>
                <a:cubicBezTo>
                  <a:pt x="32" y="40"/>
                  <a:pt x="22" y="45"/>
                  <a:pt x="13" y="54"/>
                </a:cubicBezTo>
                <a:cubicBezTo>
                  <a:pt x="14" y="54"/>
                  <a:pt x="14" y="55"/>
                  <a:pt x="15" y="55"/>
                </a:cubicBezTo>
                <a:close/>
                <a:moveTo>
                  <a:pt x="27" y="70"/>
                </a:moveTo>
                <a:cubicBezTo>
                  <a:pt x="36" y="63"/>
                  <a:pt x="45" y="58"/>
                  <a:pt x="53" y="51"/>
                </a:cubicBezTo>
                <a:cubicBezTo>
                  <a:pt x="43" y="56"/>
                  <a:pt x="33" y="61"/>
                  <a:pt x="23" y="67"/>
                </a:cubicBezTo>
                <a:cubicBezTo>
                  <a:pt x="24" y="68"/>
                  <a:pt x="25" y="68"/>
                  <a:pt x="26" y="69"/>
                </a:cubicBezTo>
                <a:cubicBezTo>
                  <a:pt x="27" y="70"/>
                  <a:pt x="27" y="70"/>
                  <a:pt x="27" y="70"/>
                </a:cubicBezTo>
                <a:close/>
                <a:moveTo>
                  <a:pt x="41" y="77"/>
                </a:moveTo>
                <a:cubicBezTo>
                  <a:pt x="41" y="77"/>
                  <a:pt x="41" y="77"/>
                  <a:pt x="42" y="77"/>
                </a:cubicBezTo>
                <a:cubicBezTo>
                  <a:pt x="50" y="70"/>
                  <a:pt x="58" y="65"/>
                  <a:pt x="66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54" y="64"/>
                  <a:pt x="45" y="69"/>
                  <a:pt x="35" y="74"/>
                </a:cubicBezTo>
                <a:cubicBezTo>
                  <a:pt x="37" y="76"/>
                  <a:pt x="39" y="77"/>
                  <a:pt x="41" y="77"/>
                </a:cubicBezTo>
                <a:close/>
                <a:moveTo>
                  <a:pt x="178" y="71"/>
                </a:moveTo>
                <a:cubicBezTo>
                  <a:pt x="179" y="71"/>
                  <a:pt x="180" y="71"/>
                  <a:pt x="180" y="71"/>
                </a:cubicBezTo>
                <a:cubicBezTo>
                  <a:pt x="184" y="69"/>
                  <a:pt x="189" y="68"/>
                  <a:pt x="193" y="68"/>
                </a:cubicBezTo>
                <a:cubicBezTo>
                  <a:pt x="193" y="69"/>
                  <a:pt x="192" y="70"/>
                  <a:pt x="192" y="70"/>
                </a:cubicBezTo>
                <a:cubicBezTo>
                  <a:pt x="185" y="74"/>
                  <a:pt x="178" y="77"/>
                  <a:pt x="170" y="81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92" y="72"/>
                  <a:pt x="196" y="65"/>
                  <a:pt x="199" y="58"/>
                </a:cubicBezTo>
                <a:cubicBezTo>
                  <a:pt x="193" y="61"/>
                  <a:pt x="187" y="63"/>
                  <a:pt x="182" y="65"/>
                </a:cubicBezTo>
                <a:cubicBezTo>
                  <a:pt x="181" y="65"/>
                  <a:pt x="181" y="65"/>
                  <a:pt x="181" y="65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91" y="63"/>
                  <a:pt x="191" y="63"/>
                  <a:pt x="191" y="63"/>
                </a:cubicBezTo>
                <a:cubicBezTo>
                  <a:pt x="193" y="63"/>
                  <a:pt x="195" y="62"/>
                  <a:pt x="196" y="62"/>
                </a:cubicBezTo>
                <a:cubicBezTo>
                  <a:pt x="196" y="63"/>
                  <a:pt x="196" y="64"/>
                  <a:pt x="195" y="64"/>
                </a:cubicBezTo>
                <a:cubicBezTo>
                  <a:pt x="189" y="67"/>
                  <a:pt x="184" y="69"/>
                  <a:pt x="178" y="71"/>
                </a:cubicBezTo>
                <a:close/>
                <a:moveTo>
                  <a:pt x="193" y="59"/>
                </a:moveTo>
                <a:cubicBezTo>
                  <a:pt x="193" y="58"/>
                  <a:pt x="193" y="58"/>
                  <a:pt x="193" y="58"/>
                </a:cubicBezTo>
                <a:cubicBezTo>
                  <a:pt x="187" y="59"/>
                  <a:pt x="181" y="61"/>
                  <a:pt x="176" y="63"/>
                </a:cubicBezTo>
                <a:cubicBezTo>
                  <a:pt x="175" y="63"/>
                  <a:pt x="175" y="63"/>
                  <a:pt x="174" y="62"/>
                </a:cubicBezTo>
                <a:cubicBezTo>
                  <a:pt x="174" y="62"/>
                  <a:pt x="174" y="61"/>
                  <a:pt x="174" y="61"/>
                </a:cubicBezTo>
                <a:cubicBezTo>
                  <a:pt x="182" y="57"/>
                  <a:pt x="190" y="54"/>
                  <a:pt x="198" y="51"/>
                </a:cubicBezTo>
                <a:cubicBezTo>
                  <a:pt x="198" y="51"/>
                  <a:pt x="200" y="50"/>
                  <a:pt x="198" y="51"/>
                </a:cubicBezTo>
                <a:cubicBezTo>
                  <a:pt x="191" y="52"/>
                  <a:pt x="185" y="53"/>
                  <a:pt x="178" y="55"/>
                </a:cubicBezTo>
                <a:cubicBezTo>
                  <a:pt x="178" y="55"/>
                  <a:pt x="176" y="55"/>
                  <a:pt x="176" y="54"/>
                </a:cubicBezTo>
                <a:cubicBezTo>
                  <a:pt x="176" y="53"/>
                  <a:pt x="177" y="53"/>
                  <a:pt x="177" y="52"/>
                </a:cubicBezTo>
                <a:cubicBezTo>
                  <a:pt x="183" y="50"/>
                  <a:pt x="189" y="47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4"/>
                  <a:pt x="197" y="44"/>
                  <a:pt x="197" y="44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5"/>
                  <a:pt x="195" y="45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88" y="46"/>
                  <a:pt x="181" y="48"/>
                  <a:pt x="174" y="49"/>
                </a:cubicBezTo>
                <a:cubicBezTo>
                  <a:pt x="172" y="50"/>
                  <a:pt x="170" y="51"/>
                  <a:pt x="168" y="51"/>
                </a:cubicBezTo>
                <a:cubicBezTo>
                  <a:pt x="168" y="50"/>
                  <a:pt x="168" y="49"/>
                  <a:pt x="168" y="49"/>
                </a:cubicBezTo>
                <a:cubicBezTo>
                  <a:pt x="175" y="46"/>
                  <a:pt x="182" y="43"/>
                  <a:pt x="189" y="41"/>
                </a:cubicBezTo>
                <a:cubicBezTo>
                  <a:pt x="186" y="41"/>
                  <a:pt x="184" y="41"/>
                  <a:pt x="182" y="42"/>
                </a:cubicBezTo>
                <a:cubicBezTo>
                  <a:pt x="177" y="43"/>
                  <a:pt x="172" y="44"/>
                  <a:pt x="168" y="46"/>
                </a:cubicBezTo>
                <a:cubicBezTo>
                  <a:pt x="168" y="47"/>
                  <a:pt x="167" y="45"/>
                  <a:pt x="167" y="45"/>
                </a:cubicBezTo>
                <a:cubicBezTo>
                  <a:pt x="173" y="42"/>
                  <a:pt x="179" y="40"/>
                  <a:pt x="184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5" y="37"/>
                  <a:pt x="185" y="37"/>
                  <a:pt x="185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84" y="37"/>
                  <a:pt x="184" y="37"/>
                  <a:pt x="184" y="37"/>
                </a:cubicBezTo>
                <a:cubicBezTo>
                  <a:pt x="178" y="39"/>
                  <a:pt x="172" y="40"/>
                  <a:pt x="167" y="42"/>
                </a:cubicBezTo>
                <a:cubicBezTo>
                  <a:pt x="166" y="42"/>
                  <a:pt x="166" y="40"/>
                  <a:pt x="166" y="40"/>
                </a:cubicBezTo>
                <a:cubicBezTo>
                  <a:pt x="174" y="36"/>
                  <a:pt x="181" y="33"/>
                  <a:pt x="188" y="30"/>
                </a:cubicBezTo>
                <a:cubicBezTo>
                  <a:pt x="188" y="30"/>
                  <a:pt x="189" y="30"/>
                  <a:pt x="188" y="30"/>
                </a:cubicBezTo>
                <a:cubicBezTo>
                  <a:pt x="180" y="31"/>
                  <a:pt x="172" y="33"/>
                  <a:pt x="164" y="37"/>
                </a:cubicBezTo>
                <a:cubicBezTo>
                  <a:pt x="164" y="37"/>
                  <a:pt x="163" y="37"/>
                  <a:pt x="162" y="36"/>
                </a:cubicBezTo>
                <a:cubicBezTo>
                  <a:pt x="162" y="36"/>
                  <a:pt x="163" y="35"/>
                  <a:pt x="164" y="34"/>
                </a:cubicBezTo>
                <a:cubicBezTo>
                  <a:pt x="170" y="31"/>
                  <a:pt x="177" y="28"/>
                  <a:pt x="184" y="24"/>
                </a:cubicBezTo>
                <a:cubicBezTo>
                  <a:pt x="185" y="24"/>
                  <a:pt x="184" y="24"/>
                  <a:pt x="184" y="24"/>
                </a:cubicBezTo>
                <a:cubicBezTo>
                  <a:pt x="176" y="26"/>
                  <a:pt x="169" y="27"/>
                  <a:pt x="162" y="31"/>
                </a:cubicBezTo>
                <a:cubicBezTo>
                  <a:pt x="161" y="31"/>
                  <a:pt x="162" y="29"/>
                  <a:pt x="163" y="29"/>
                </a:cubicBezTo>
                <a:cubicBezTo>
                  <a:pt x="167" y="26"/>
                  <a:pt x="171" y="25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68" y="24"/>
                  <a:pt x="162" y="26"/>
                  <a:pt x="156" y="29"/>
                </a:cubicBezTo>
                <a:cubicBezTo>
                  <a:pt x="156" y="29"/>
                  <a:pt x="155" y="28"/>
                  <a:pt x="155" y="28"/>
                </a:cubicBezTo>
                <a:cubicBezTo>
                  <a:pt x="160" y="25"/>
                  <a:pt x="165" y="22"/>
                  <a:pt x="170" y="20"/>
                </a:cubicBezTo>
                <a:cubicBezTo>
                  <a:pt x="170" y="19"/>
                  <a:pt x="170" y="19"/>
                  <a:pt x="170" y="19"/>
                </a:cubicBezTo>
                <a:cubicBezTo>
                  <a:pt x="164" y="22"/>
                  <a:pt x="159" y="23"/>
                  <a:pt x="154" y="26"/>
                </a:cubicBezTo>
                <a:cubicBezTo>
                  <a:pt x="154" y="26"/>
                  <a:pt x="153" y="26"/>
                  <a:pt x="152" y="26"/>
                </a:cubicBezTo>
                <a:cubicBezTo>
                  <a:pt x="152" y="25"/>
                  <a:pt x="152" y="25"/>
                  <a:pt x="153" y="24"/>
                </a:cubicBezTo>
                <a:cubicBezTo>
                  <a:pt x="156" y="22"/>
                  <a:pt x="160" y="20"/>
                  <a:pt x="164" y="17"/>
                </a:cubicBezTo>
                <a:cubicBezTo>
                  <a:pt x="159" y="17"/>
                  <a:pt x="155" y="20"/>
                  <a:pt x="152" y="23"/>
                </a:cubicBezTo>
                <a:cubicBezTo>
                  <a:pt x="152" y="23"/>
                  <a:pt x="153" y="22"/>
                  <a:pt x="152" y="23"/>
                </a:cubicBezTo>
                <a:cubicBezTo>
                  <a:pt x="151" y="24"/>
                  <a:pt x="150" y="25"/>
                  <a:pt x="149" y="25"/>
                </a:cubicBezTo>
                <a:cubicBezTo>
                  <a:pt x="148" y="25"/>
                  <a:pt x="148" y="24"/>
                  <a:pt x="148" y="23"/>
                </a:cubicBezTo>
                <a:cubicBezTo>
                  <a:pt x="150" y="21"/>
                  <a:pt x="154" y="20"/>
                  <a:pt x="157" y="18"/>
                </a:cubicBezTo>
                <a:cubicBezTo>
                  <a:pt x="155" y="18"/>
                  <a:pt x="154" y="18"/>
                  <a:pt x="154" y="18"/>
                </a:cubicBezTo>
                <a:cubicBezTo>
                  <a:pt x="139" y="21"/>
                  <a:pt x="126" y="31"/>
                  <a:pt x="114" y="48"/>
                </a:cubicBezTo>
                <a:cubicBezTo>
                  <a:pt x="115" y="51"/>
                  <a:pt x="112" y="51"/>
                  <a:pt x="111" y="51"/>
                </a:cubicBezTo>
                <a:cubicBezTo>
                  <a:pt x="110" y="51"/>
                  <a:pt x="109" y="51"/>
                  <a:pt x="108" y="51"/>
                </a:cubicBezTo>
                <a:cubicBezTo>
                  <a:pt x="108" y="49"/>
                  <a:pt x="105" y="48"/>
                  <a:pt x="104" y="48"/>
                </a:cubicBezTo>
                <a:cubicBezTo>
                  <a:pt x="103" y="46"/>
                  <a:pt x="103" y="44"/>
                  <a:pt x="102" y="43"/>
                </a:cubicBezTo>
                <a:cubicBezTo>
                  <a:pt x="99" y="37"/>
                  <a:pt x="94" y="32"/>
                  <a:pt x="89" y="27"/>
                </a:cubicBezTo>
                <a:cubicBezTo>
                  <a:pt x="77" y="18"/>
                  <a:pt x="60" y="10"/>
                  <a:pt x="47" y="6"/>
                </a:cubicBezTo>
                <a:cubicBezTo>
                  <a:pt x="41" y="12"/>
                  <a:pt x="35" y="16"/>
                  <a:pt x="28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5" y="17"/>
                  <a:pt x="42" y="14"/>
                  <a:pt x="49" y="10"/>
                </a:cubicBezTo>
                <a:cubicBezTo>
                  <a:pt x="49" y="10"/>
                  <a:pt x="50" y="11"/>
                  <a:pt x="49" y="11"/>
                </a:cubicBezTo>
                <a:cubicBezTo>
                  <a:pt x="42" y="17"/>
                  <a:pt x="34" y="23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4"/>
                  <a:pt x="42" y="20"/>
                  <a:pt x="49" y="16"/>
                </a:cubicBezTo>
                <a:cubicBezTo>
                  <a:pt x="50" y="16"/>
                  <a:pt x="50" y="17"/>
                  <a:pt x="50" y="18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34"/>
                  <a:pt x="38" y="29"/>
                  <a:pt x="46" y="25"/>
                </a:cubicBezTo>
                <a:cubicBezTo>
                  <a:pt x="47" y="24"/>
                  <a:pt x="48" y="26"/>
                  <a:pt x="47" y="26"/>
                </a:cubicBezTo>
                <a:cubicBezTo>
                  <a:pt x="44" y="30"/>
                  <a:pt x="40" y="32"/>
                  <a:pt x="37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34"/>
                  <a:pt x="43" y="32"/>
                  <a:pt x="45" y="31"/>
                </a:cubicBezTo>
                <a:cubicBezTo>
                  <a:pt x="46" y="31"/>
                  <a:pt x="47" y="32"/>
                  <a:pt x="46" y="32"/>
                </a:cubicBezTo>
                <a:cubicBezTo>
                  <a:pt x="44" y="35"/>
                  <a:pt x="42" y="37"/>
                  <a:pt x="39" y="39"/>
                </a:cubicBezTo>
                <a:cubicBezTo>
                  <a:pt x="39" y="39"/>
                  <a:pt x="38" y="40"/>
                  <a:pt x="38" y="40"/>
                </a:cubicBezTo>
                <a:cubicBezTo>
                  <a:pt x="30" y="46"/>
                  <a:pt x="23" y="51"/>
                  <a:pt x="15" y="57"/>
                </a:cubicBezTo>
                <a:cubicBezTo>
                  <a:pt x="26" y="51"/>
                  <a:pt x="37" y="44"/>
                  <a:pt x="48" y="39"/>
                </a:cubicBezTo>
                <a:cubicBezTo>
                  <a:pt x="49" y="39"/>
                  <a:pt x="49" y="40"/>
                  <a:pt x="49" y="40"/>
                </a:cubicBezTo>
                <a:cubicBezTo>
                  <a:pt x="48" y="42"/>
                  <a:pt x="47" y="43"/>
                  <a:pt x="46" y="44"/>
                </a:cubicBezTo>
                <a:cubicBezTo>
                  <a:pt x="48" y="42"/>
                  <a:pt x="51" y="41"/>
                  <a:pt x="53" y="40"/>
                </a:cubicBezTo>
                <a:cubicBezTo>
                  <a:pt x="54" y="42"/>
                  <a:pt x="52" y="43"/>
                  <a:pt x="52" y="43"/>
                </a:cubicBezTo>
                <a:cubicBezTo>
                  <a:pt x="22" y="66"/>
                  <a:pt x="22" y="66"/>
                  <a:pt x="22" y="66"/>
                </a:cubicBezTo>
                <a:cubicBezTo>
                  <a:pt x="34" y="59"/>
                  <a:pt x="46" y="52"/>
                  <a:pt x="58" y="47"/>
                </a:cubicBezTo>
                <a:cubicBezTo>
                  <a:pt x="58" y="47"/>
                  <a:pt x="59" y="48"/>
                  <a:pt x="59" y="48"/>
                </a:cubicBezTo>
                <a:cubicBezTo>
                  <a:pt x="54" y="53"/>
                  <a:pt x="48" y="57"/>
                  <a:pt x="43" y="61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4"/>
                  <a:pt x="58" y="53"/>
                  <a:pt x="61" y="53"/>
                </a:cubicBezTo>
                <a:cubicBezTo>
                  <a:pt x="61" y="54"/>
                  <a:pt x="60" y="55"/>
                  <a:pt x="60" y="55"/>
                </a:cubicBezTo>
                <a:cubicBezTo>
                  <a:pt x="54" y="59"/>
                  <a:pt x="49" y="64"/>
                  <a:pt x="43" y="68"/>
                </a:cubicBezTo>
                <a:cubicBezTo>
                  <a:pt x="43" y="67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52" y="63"/>
                  <a:pt x="60" y="59"/>
                  <a:pt x="69" y="56"/>
                </a:cubicBezTo>
                <a:cubicBezTo>
                  <a:pt x="70" y="56"/>
                  <a:pt x="71" y="57"/>
                  <a:pt x="70" y="58"/>
                </a:cubicBezTo>
                <a:cubicBezTo>
                  <a:pt x="62" y="65"/>
                  <a:pt x="53" y="70"/>
                  <a:pt x="45" y="76"/>
                </a:cubicBezTo>
                <a:cubicBezTo>
                  <a:pt x="55" y="72"/>
                  <a:pt x="65" y="68"/>
                  <a:pt x="74" y="64"/>
                </a:cubicBezTo>
                <a:cubicBezTo>
                  <a:pt x="75" y="64"/>
                  <a:pt x="76" y="65"/>
                  <a:pt x="75" y="65"/>
                </a:cubicBezTo>
                <a:cubicBezTo>
                  <a:pt x="69" y="70"/>
                  <a:pt x="62" y="74"/>
                  <a:pt x="56" y="78"/>
                </a:cubicBezTo>
                <a:cubicBezTo>
                  <a:pt x="64" y="75"/>
                  <a:pt x="71" y="71"/>
                  <a:pt x="79" y="69"/>
                </a:cubicBezTo>
                <a:cubicBezTo>
                  <a:pt x="80" y="69"/>
                  <a:pt x="81" y="70"/>
                  <a:pt x="80" y="70"/>
                </a:cubicBezTo>
                <a:cubicBezTo>
                  <a:pt x="74" y="75"/>
                  <a:pt x="67" y="79"/>
                  <a:pt x="61" y="83"/>
                </a:cubicBezTo>
                <a:cubicBezTo>
                  <a:pt x="60" y="83"/>
                  <a:pt x="60" y="83"/>
                  <a:pt x="60" y="83"/>
                </a:cubicBezTo>
                <a:cubicBezTo>
                  <a:pt x="61" y="83"/>
                  <a:pt x="61" y="83"/>
                  <a:pt x="61" y="83"/>
                </a:cubicBezTo>
                <a:cubicBezTo>
                  <a:pt x="68" y="80"/>
                  <a:pt x="76" y="76"/>
                  <a:pt x="84" y="74"/>
                </a:cubicBezTo>
                <a:cubicBezTo>
                  <a:pt x="84" y="74"/>
                  <a:pt x="84" y="75"/>
                  <a:pt x="84" y="76"/>
                </a:cubicBezTo>
                <a:cubicBezTo>
                  <a:pt x="80" y="79"/>
                  <a:pt x="76" y="81"/>
                  <a:pt x="73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73" y="83"/>
                  <a:pt x="73" y="83"/>
                  <a:pt x="73" y="83"/>
                </a:cubicBezTo>
                <a:cubicBezTo>
                  <a:pt x="79" y="81"/>
                  <a:pt x="86" y="78"/>
                  <a:pt x="92" y="77"/>
                </a:cubicBezTo>
                <a:cubicBezTo>
                  <a:pt x="94" y="76"/>
                  <a:pt x="94" y="77"/>
                  <a:pt x="94" y="78"/>
                </a:cubicBezTo>
                <a:cubicBezTo>
                  <a:pt x="92" y="79"/>
                  <a:pt x="90" y="80"/>
                  <a:pt x="88" y="82"/>
                </a:cubicBezTo>
                <a:cubicBezTo>
                  <a:pt x="87" y="83"/>
                  <a:pt x="85" y="83"/>
                  <a:pt x="84" y="84"/>
                </a:cubicBezTo>
                <a:cubicBezTo>
                  <a:pt x="81" y="86"/>
                  <a:pt x="78" y="87"/>
                  <a:pt x="75" y="89"/>
                </a:cubicBezTo>
                <a:cubicBezTo>
                  <a:pt x="74" y="90"/>
                  <a:pt x="75" y="89"/>
                  <a:pt x="75" y="89"/>
                </a:cubicBezTo>
                <a:cubicBezTo>
                  <a:pt x="83" y="86"/>
                  <a:pt x="91" y="83"/>
                  <a:pt x="99" y="81"/>
                </a:cubicBezTo>
                <a:cubicBezTo>
                  <a:pt x="99" y="81"/>
                  <a:pt x="100" y="82"/>
                  <a:pt x="99" y="83"/>
                </a:cubicBezTo>
                <a:cubicBezTo>
                  <a:pt x="93" y="87"/>
                  <a:pt x="85" y="91"/>
                  <a:pt x="78" y="95"/>
                </a:cubicBezTo>
                <a:cubicBezTo>
                  <a:pt x="78" y="95"/>
                  <a:pt x="77" y="96"/>
                  <a:pt x="78" y="96"/>
                </a:cubicBezTo>
                <a:cubicBezTo>
                  <a:pt x="81" y="94"/>
                  <a:pt x="84" y="94"/>
                  <a:pt x="87" y="93"/>
                </a:cubicBezTo>
                <a:cubicBezTo>
                  <a:pt x="93" y="90"/>
                  <a:pt x="100" y="88"/>
                  <a:pt x="106" y="86"/>
                </a:cubicBezTo>
                <a:cubicBezTo>
                  <a:pt x="106" y="86"/>
                  <a:pt x="106" y="88"/>
                  <a:pt x="106" y="88"/>
                </a:cubicBezTo>
                <a:cubicBezTo>
                  <a:pt x="99" y="92"/>
                  <a:pt x="93" y="96"/>
                  <a:pt x="86" y="99"/>
                </a:cubicBezTo>
                <a:cubicBezTo>
                  <a:pt x="92" y="97"/>
                  <a:pt x="99" y="94"/>
                  <a:pt x="106" y="92"/>
                </a:cubicBezTo>
                <a:cubicBezTo>
                  <a:pt x="106" y="92"/>
                  <a:pt x="107" y="92"/>
                  <a:pt x="106" y="93"/>
                </a:cubicBezTo>
                <a:cubicBezTo>
                  <a:pt x="104" y="95"/>
                  <a:pt x="101" y="97"/>
                  <a:pt x="99" y="98"/>
                </a:cubicBezTo>
                <a:cubicBezTo>
                  <a:pt x="98" y="98"/>
                  <a:pt x="97" y="98"/>
                  <a:pt x="97" y="99"/>
                </a:cubicBezTo>
                <a:cubicBezTo>
                  <a:pt x="98" y="99"/>
                  <a:pt x="98" y="99"/>
                  <a:pt x="99" y="98"/>
                </a:cubicBezTo>
                <a:cubicBezTo>
                  <a:pt x="103" y="97"/>
                  <a:pt x="108" y="95"/>
                  <a:pt x="113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2" y="97"/>
                  <a:pt x="109" y="98"/>
                  <a:pt x="107" y="100"/>
                </a:cubicBezTo>
                <a:cubicBezTo>
                  <a:pt x="111" y="99"/>
                  <a:pt x="114" y="97"/>
                  <a:pt x="117" y="97"/>
                </a:cubicBezTo>
                <a:cubicBezTo>
                  <a:pt x="118" y="96"/>
                  <a:pt x="118" y="98"/>
                  <a:pt x="118" y="98"/>
                </a:cubicBezTo>
                <a:cubicBezTo>
                  <a:pt x="112" y="103"/>
                  <a:pt x="106" y="106"/>
                  <a:pt x="100" y="110"/>
                </a:cubicBezTo>
                <a:cubicBezTo>
                  <a:pt x="105" y="108"/>
                  <a:pt x="111" y="107"/>
                  <a:pt x="116" y="105"/>
                </a:cubicBezTo>
                <a:cubicBezTo>
                  <a:pt x="116" y="105"/>
                  <a:pt x="117" y="106"/>
                  <a:pt x="117" y="106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4"/>
                  <a:pt x="110" y="113"/>
                  <a:pt x="113" y="113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10" y="117"/>
                  <a:pt x="113" y="115"/>
                  <a:pt x="116" y="115"/>
                </a:cubicBezTo>
                <a:cubicBezTo>
                  <a:pt x="116" y="115"/>
                  <a:pt x="117" y="116"/>
                  <a:pt x="117" y="117"/>
                </a:cubicBezTo>
                <a:cubicBezTo>
                  <a:pt x="115" y="119"/>
                  <a:pt x="112" y="122"/>
                  <a:pt x="110" y="124"/>
                </a:cubicBezTo>
                <a:cubicBezTo>
                  <a:pt x="114" y="132"/>
                  <a:pt x="114" y="141"/>
                  <a:pt x="115" y="150"/>
                </a:cubicBezTo>
                <a:cubicBezTo>
                  <a:pt x="118" y="145"/>
                  <a:pt x="122" y="140"/>
                  <a:pt x="126" y="136"/>
                </a:cubicBezTo>
                <a:cubicBezTo>
                  <a:pt x="141" y="118"/>
                  <a:pt x="158" y="105"/>
                  <a:pt x="176" y="90"/>
                </a:cubicBezTo>
                <a:cubicBezTo>
                  <a:pt x="173" y="91"/>
                  <a:pt x="171" y="92"/>
                  <a:pt x="169" y="92"/>
                </a:cubicBezTo>
                <a:cubicBezTo>
                  <a:pt x="169" y="91"/>
                  <a:pt x="169" y="90"/>
                  <a:pt x="169" y="90"/>
                </a:cubicBezTo>
                <a:cubicBezTo>
                  <a:pt x="173" y="87"/>
                  <a:pt x="178" y="84"/>
                  <a:pt x="182" y="82"/>
                </a:cubicBezTo>
                <a:cubicBezTo>
                  <a:pt x="183" y="81"/>
                  <a:pt x="185" y="81"/>
                  <a:pt x="185" y="80"/>
                </a:cubicBezTo>
                <a:cubicBezTo>
                  <a:pt x="179" y="80"/>
                  <a:pt x="174" y="82"/>
                  <a:pt x="168" y="83"/>
                </a:cubicBezTo>
                <a:cubicBezTo>
                  <a:pt x="167" y="83"/>
                  <a:pt x="167" y="82"/>
                  <a:pt x="167" y="81"/>
                </a:cubicBezTo>
                <a:cubicBezTo>
                  <a:pt x="167" y="81"/>
                  <a:pt x="168" y="80"/>
                  <a:pt x="168" y="80"/>
                </a:cubicBezTo>
                <a:cubicBezTo>
                  <a:pt x="174" y="76"/>
                  <a:pt x="180" y="74"/>
                  <a:pt x="186" y="71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5"/>
                  <a:pt x="167" y="74"/>
                  <a:pt x="168" y="74"/>
                </a:cubicBezTo>
                <a:cubicBezTo>
                  <a:pt x="173" y="71"/>
                  <a:pt x="178" y="69"/>
                  <a:pt x="183" y="67"/>
                </a:cubicBezTo>
                <a:cubicBezTo>
                  <a:pt x="184" y="67"/>
                  <a:pt x="184" y="67"/>
                  <a:pt x="185" y="66"/>
                </a:cubicBezTo>
                <a:cubicBezTo>
                  <a:pt x="185" y="66"/>
                  <a:pt x="186" y="66"/>
                  <a:pt x="186" y="66"/>
                </a:cubicBezTo>
                <a:cubicBezTo>
                  <a:pt x="186" y="66"/>
                  <a:pt x="185" y="66"/>
                  <a:pt x="185" y="66"/>
                </a:cubicBezTo>
                <a:cubicBezTo>
                  <a:pt x="184" y="66"/>
                  <a:pt x="184" y="66"/>
                  <a:pt x="183" y="67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78" y="67"/>
                  <a:pt x="174" y="69"/>
                  <a:pt x="170" y="70"/>
                </a:cubicBezTo>
                <a:cubicBezTo>
                  <a:pt x="169" y="70"/>
                  <a:pt x="169" y="70"/>
                  <a:pt x="169" y="69"/>
                </a:cubicBezTo>
                <a:cubicBezTo>
                  <a:pt x="169" y="68"/>
                  <a:pt x="170" y="68"/>
                  <a:pt x="171" y="68"/>
                </a:cubicBezTo>
                <a:cubicBezTo>
                  <a:pt x="178" y="64"/>
                  <a:pt x="186" y="62"/>
                  <a:pt x="193" y="59"/>
                </a:cubicBezTo>
                <a:close/>
                <a:moveTo>
                  <a:pt x="107" y="169"/>
                </a:moveTo>
                <a:cubicBezTo>
                  <a:pt x="106" y="169"/>
                  <a:pt x="105" y="169"/>
                  <a:pt x="105" y="168"/>
                </a:cubicBezTo>
                <a:cubicBezTo>
                  <a:pt x="105" y="167"/>
                  <a:pt x="105" y="166"/>
                  <a:pt x="106" y="165"/>
                </a:cubicBezTo>
                <a:cubicBezTo>
                  <a:pt x="107" y="162"/>
                  <a:pt x="108" y="159"/>
                  <a:pt x="110" y="156"/>
                </a:cubicBezTo>
                <a:cubicBezTo>
                  <a:pt x="107" y="140"/>
                  <a:pt x="99" y="124"/>
                  <a:pt x="81" y="111"/>
                </a:cubicBezTo>
                <a:cubicBezTo>
                  <a:pt x="78" y="109"/>
                  <a:pt x="75" y="107"/>
                  <a:pt x="72" y="105"/>
                </a:cubicBezTo>
                <a:cubicBezTo>
                  <a:pt x="66" y="102"/>
                  <a:pt x="60" y="99"/>
                  <a:pt x="55" y="96"/>
                </a:cubicBezTo>
                <a:cubicBezTo>
                  <a:pt x="40" y="88"/>
                  <a:pt x="24" y="80"/>
                  <a:pt x="14" y="70"/>
                </a:cubicBezTo>
                <a:cubicBezTo>
                  <a:pt x="12" y="68"/>
                  <a:pt x="10" y="66"/>
                  <a:pt x="8" y="64"/>
                </a:cubicBezTo>
                <a:cubicBezTo>
                  <a:pt x="7" y="64"/>
                  <a:pt x="6" y="65"/>
                  <a:pt x="5" y="65"/>
                </a:cubicBezTo>
                <a:cubicBezTo>
                  <a:pt x="4" y="66"/>
                  <a:pt x="4" y="65"/>
                  <a:pt x="4" y="65"/>
                </a:cubicBezTo>
                <a:cubicBezTo>
                  <a:pt x="4" y="63"/>
                  <a:pt x="6" y="63"/>
                  <a:pt x="6" y="61"/>
                </a:cubicBezTo>
                <a:cubicBezTo>
                  <a:pt x="0" y="51"/>
                  <a:pt x="0" y="40"/>
                  <a:pt x="5" y="27"/>
                </a:cubicBezTo>
                <a:cubicBezTo>
                  <a:pt x="7" y="21"/>
                  <a:pt x="11" y="14"/>
                  <a:pt x="15" y="10"/>
                </a:cubicBezTo>
                <a:cubicBezTo>
                  <a:pt x="24" y="6"/>
                  <a:pt x="32" y="2"/>
                  <a:pt x="41" y="1"/>
                </a:cubicBezTo>
                <a:cubicBezTo>
                  <a:pt x="45" y="0"/>
                  <a:pt x="49" y="1"/>
                  <a:pt x="52" y="1"/>
                </a:cubicBezTo>
                <a:cubicBezTo>
                  <a:pt x="57" y="2"/>
                  <a:pt x="62" y="4"/>
                  <a:pt x="66" y="6"/>
                </a:cubicBezTo>
                <a:cubicBezTo>
                  <a:pt x="78" y="13"/>
                  <a:pt x="89" y="20"/>
                  <a:pt x="97" y="28"/>
                </a:cubicBezTo>
                <a:cubicBezTo>
                  <a:pt x="101" y="32"/>
                  <a:pt x="104" y="36"/>
                  <a:pt x="107" y="40"/>
                </a:cubicBezTo>
                <a:cubicBezTo>
                  <a:pt x="115" y="30"/>
                  <a:pt x="124" y="20"/>
                  <a:pt x="134" y="16"/>
                </a:cubicBezTo>
                <a:cubicBezTo>
                  <a:pt x="146" y="13"/>
                  <a:pt x="158" y="11"/>
                  <a:pt x="172" y="13"/>
                </a:cubicBezTo>
                <a:cubicBezTo>
                  <a:pt x="180" y="14"/>
                  <a:pt x="193" y="20"/>
                  <a:pt x="200" y="27"/>
                </a:cubicBezTo>
                <a:cubicBezTo>
                  <a:pt x="206" y="34"/>
                  <a:pt x="208" y="43"/>
                  <a:pt x="207" y="52"/>
                </a:cubicBezTo>
                <a:cubicBezTo>
                  <a:pt x="206" y="60"/>
                  <a:pt x="202" y="68"/>
                  <a:pt x="198" y="77"/>
                </a:cubicBezTo>
                <a:cubicBezTo>
                  <a:pt x="176" y="98"/>
                  <a:pt x="155" y="116"/>
                  <a:pt x="134" y="135"/>
                </a:cubicBezTo>
                <a:cubicBezTo>
                  <a:pt x="128" y="141"/>
                  <a:pt x="122" y="147"/>
                  <a:pt x="117" y="155"/>
                </a:cubicBezTo>
                <a:cubicBezTo>
                  <a:pt x="116" y="156"/>
                  <a:pt x="116" y="158"/>
                  <a:pt x="117" y="158"/>
                </a:cubicBezTo>
                <a:cubicBezTo>
                  <a:pt x="117" y="161"/>
                  <a:pt x="114" y="163"/>
                  <a:pt x="112" y="162"/>
                </a:cubicBezTo>
                <a:cubicBezTo>
                  <a:pt x="111" y="165"/>
                  <a:pt x="111" y="166"/>
                  <a:pt x="109" y="168"/>
                </a:cubicBezTo>
                <a:cubicBezTo>
                  <a:pt x="109" y="169"/>
                  <a:pt x="108" y="169"/>
                  <a:pt x="107" y="1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srgbClr val="F6B202"/>
              </a:solidFill>
              <a:latin typeface="+mj-ea"/>
              <a:ea typeface="+mj-ea"/>
            </a:endParaRPr>
          </a:p>
        </p:txBody>
      </p:sp>
      <p:sp>
        <p:nvSpPr>
          <p:cNvPr id="52" name="椭圆 22"/>
          <p:cNvSpPr/>
          <p:nvPr/>
        </p:nvSpPr>
        <p:spPr>
          <a:xfrm>
            <a:off x="905935" y="1964461"/>
            <a:ext cx="813298" cy="708492"/>
          </a:xfrm>
          <a:custGeom>
            <a:avLst/>
            <a:gdLst>
              <a:gd name="connsiteX0" fmla="*/ 118879 w 338917"/>
              <a:gd name="connsiteY0" fmla="*/ 83252 h 323441"/>
              <a:gd name="connsiteX1" fmla="*/ 129424 w 338917"/>
              <a:gd name="connsiteY1" fmla="*/ 85875 h 323441"/>
              <a:gd name="connsiteX2" fmla="*/ 139969 w 338917"/>
              <a:gd name="connsiteY2" fmla="*/ 89809 h 323441"/>
              <a:gd name="connsiteX3" fmla="*/ 153150 w 338917"/>
              <a:gd name="connsiteY3" fmla="*/ 118660 h 323441"/>
              <a:gd name="connsiteX4" fmla="*/ 157104 w 338917"/>
              <a:gd name="connsiteY4" fmla="*/ 133086 h 323441"/>
              <a:gd name="connsiteX5" fmla="*/ 196647 w 338917"/>
              <a:gd name="connsiteY5" fmla="*/ 109480 h 323441"/>
              <a:gd name="connsiteX6" fmla="*/ 212465 w 338917"/>
              <a:gd name="connsiteY6" fmla="*/ 113415 h 323441"/>
              <a:gd name="connsiteX7" fmla="*/ 208510 w 338917"/>
              <a:gd name="connsiteY7" fmla="*/ 129151 h 323441"/>
              <a:gd name="connsiteX8" fmla="*/ 157104 w 338917"/>
              <a:gd name="connsiteY8" fmla="*/ 160625 h 323441"/>
              <a:gd name="connsiteX9" fmla="*/ 139969 w 338917"/>
              <a:gd name="connsiteY9" fmla="*/ 154068 h 323441"/>
              <a:gd name="connsiteX10" fmla="*/ 138651 w 338917"/>
              <a:gd name="connsiteY10" fmla="*/ 150134 h 323441"/>
              <a:gd name="connsiteX11" fmla="*/ 133378 w 338917"/>
              <a:gd name="connsiteY11" fmla="*/ 163248 h 323441"/>
              <a:gd name="connsiteX12" fmla="*/ 125469 w 338917"/>
              <a:gd name="connsiteY12" fmla="*/ 180297 h 323441"/>
              <a:gd name="connsiteX13" fmla="*/ 120197 w 338917"/>
              <a:gd name="connsiteY13" fmla="*/ 190788 h 323441"/>
              <a:gd name="connsiteX14" fmla="*/ 146559 w 338917"/>
              <a:gd name="connsiteY14" fmla="*/ 214393 h 323441"/>
              <a:gd name="connsiteX15" fmla="*/ 150514 w 338917"/>
              <a:gd name="connsiteY15" fmla="*/ 227507 h 323441"/>
              <a:gd name="connsiteX16" fmla="*/ 134696 w 338917"/>
              <a:gd name="connsiteY16" fmla="*/ 311438 h 323441"/>
              <a:gd name="connsiteX17" fmla="*/ 118879 w 338917"/>
              <a:gd name="connsiteY17" fmla="*/ 323241 h 323441"/>
              <a:gd name="connsiteX18" fmla="*/ 107016 w 338917"/>
              <a:gd name="connsiteY18" fmla="*/ 306192 h 323441"/>
              <a:gd name="connsiteX19" fmla="*/ 121515 w 338917"/>
              <a:gd name="connsiteY19" fmla="*/ 230130 h 323441"/>
              <a:gd name="connsiteX20" fmla="*/ 91199 w 338917"/>
              <a:gd name="connsiteY20" fmla="*/ 205213 h 323441"/>
              <a:gd name="connsiteX21" fmla="*/ 83290 w 338917"/>
              <a:gd name="connsiteY21" fmla="*/ 243244 h 323441"/>
              <a:gd name="connsiteX22" fmla="*/ 64836 w 338917"/>
              <a:gd name="connsiteY22" fmla="*/ 253736 h 323441"/>
              <a:gd name="connsiteX23" fmla="*/ 10794 w 338917"/>
              <a:gd name="connsiteY23" fmla="*/ 237999 h 323441"/>
              <a:gd name="connsiteX24" fmla="*/ 249 w 338917"/>
              <a:gd name="connsiteY24" fmla="*/ 219639 h 323441"/>
              <a:gd name="connsiteX25" fmla="*/ 18703 w 338917"/>
              <a:gd name="connsiteY25" fmla="*/ 210459 h 323441"/>
              <a:gd name="connsiteX26" fmla="*/ 58246 w 338917"/>
              <a:gd name="connsiteY26" fmla="*/ 222262 h 323441"/>
              <a:gd name="connsiteX27" fmla="*/ 67473 w 338917"/>
              <a:gd name="connsiteY27" fmla="*/ 177674 h 323441"/>
              <a:gd name="connsiteX28" fmla="*/ 70109 w 338917"/>
              <a:gd name="connsiteY28" fmla="*/ 161937 h 323441"/>
              <a:gd name="connsiteX29" fmla="*/ 93835 w 338917"/>
              <a:gd name="connsiteY29" fmla="*/ 106857 h 323441"/>
              <a:gd name="connsiteX30" fmla="*/ 78018 w 338917"/>
              <a:gd name="connsiteY30" fmla="*/ 106857 h 323441"/>
              <a:gd name="connsiteX31" fmla="*/ 71427 w 338917"/>
              <a:gd name="connsiteY31" fmla="*/ 150134 h 323441"/>
              <a:gd name="connsiteX32" fmla="*/ 58246 w 338917"/>
              <a:gd name="connsiteY32" fmla="*/ 159314 h 323441"/>
              <a:gd name="connsiteX33" fmla="*/ 49019 w 338917"/>
              <a:gd name="connsiteY33" fmla="*/ 146200 h 323441"/>
              <a:gd name="connsiteX34" fmla="*/ 55610 w 338917"/>
              <a:gd name="connsiteY34" fmla="*/ 93743 h 323441"/>
              <a:gd name="connsiteX35" fmla="*/ 67473 w 338917"/>
              <a:gd name="connsiteY35" fmla="*/ 84563 h 323441"/>
              <a:gd name="connsiteX36" fmla="*/ 118879 w 338917"/>
              <a:gd name="connsiteY36" fmla="*/ 83252 h 323441"/>
              <a:gd name="connsiteX37" fmla="*/ 243427 w 338917"/>
              <a:gd name="connsiteY37" fmla="*/ 54677 h 323441"/>
              <a:gd name="connsiteX38" fmla="*/ 263321 w 338917"/>
              <a:gd name="connsiteY38" fmla="*/ 61277 h 323441"/>
              <a:gd name="connsiteX39" fmla="*/ 276583 w 338917"/>
              <a:gd name="connsiteY39" fmla="*/ 91638 h 323441"/>
              <a:gd name="connsiteX40" fmla="*/ 281888 w 338917"/>
              <a:gd name="connsiteY40" fmla="*/ 104839 h 323441"/>
              <a:gd name="connsiteX41" fmla="*/ 321676 w 338917"/>
              <a:gd name="connsiteY41" fmla="*/ 81078 h 323441"/>
              <a:gd name="connsiteX42" fmla="*/ 337591 w 338917"/>
              <a:gd name="connsiteY42" fmla="*/ 85038 h 323441"/>
              <a:gd name="connsiteX43" fmla="*/ 333613 w 338917"/>
              <a:gd name="connsiteY43" fmla="*/ 102199 h 323441"/>
              <a:gd name="connsiteX44" fmla="*/ 280562 w 338917"/>
              <a:gd name="connsiteY44" fmla="*/ 132560 h 323441"/>
              <a:gd name="connsiteX45" fmla="*/ 263321 w 338917"/>
              <a:gd name="connsiteY45" fmla="*/ 125959 h 323441"/>
              <a:gd name="connsiteX46" fmla="*/ 261994 w 338917"/>
              <a:gd name="connsiteY46" fmla="*/ 123319 h 323441"/>
              <a:gd name="connsiteX47" fmla="*/ 244753 w 338917"/>
              <a:gd name="connsiteY47" fmla="*/ 164241 h 323441"/>
              <a:gd name="connsiteX48" fmla="*/ 269952 w 338917"/>
              <a:gd name="connsiteY48" fmla="*/ 186681 h 323441"/>
              <a:gd name="connsiteX49" fmla="*/ 275257 w 338917"/>
              <a:gd name="connsiteY49" fmla="*/ 201202 h 323441"/>
              <a:gd name="connsiteX50" fmla="*/ 259342 w 338917"/>
              <a:gd name="connsiteY50" fmla="*/ 284365 h 323441"/>
              <a:gd name="connsiteX51" fmla="*/ 242100 w 338917"/>
              <a:gd name="connsiteY51" fmla="*/ 296245 h 323441"/>
              <a:gd name="connsiteX52" fmla="*/ 230164 w 338917"/>
              <a:gd name="connsiteY52" fmla="*/ 279084 h 323441"/>
              <a:gd name="connsiteX53" fmla="*/ 244753 w 338917"/>
              <a:gd name="connsiteY53" fmla="*/ 203842 h 323441"/>
              <a:gd name="connsiteX54" fmla="*/ 215575 w 338917"/>
              <a:gd name="connsiteY54" fmla="*/ 177441 h 323441"/>
              <a:gd name="connsiteX55" fmla="*/ 207617 w 338917"/>
              <a:gd name="connsiteY55" fmla="*/ 217042 h 323441"/>
              <a:gd name="connsiteX56" fmla="*/ 189050 w 338917"/>
              <a:gd name="connsiteY56" fmla="*/ 227603 h 323441"/>
              <a:gd name="connsiteX57" fmla="*/ 161198 w 338917"/>
              <a:gd name="connsiteY57" fmla="*/ 219682 h 323441"/>
              <a:gd name="connsiteX58" fmla="*/ 153241 w 338917"/>
              <a:gd name="connsiteY58" fmla="*/ 206482 h 323441"/>
              <a:gd name="connsiteX59" fmla="*/ 130694 w 338917"/>
              <a:gd name="connsiteY59" fmla="*/ 185361 h 323441"/>
              <a:gd name="connsiteX60" fmla="*/ 141304 w 338917"/>
              <a:gd name="connsiteY60" fmla="*/ 182721 h 323441"/>
              <a:gd name="connsiteX61" fmla="*/ 181092 w 338917"/>
              <a:gd name="connsiteY61" fmla="*/ 194602 h 323441"/>
              <a:gd name="connsiteX62" fmla="*/ 190376 w 338917"/>
              <a:gd name="connsiteY62" fmla="*/ 152360 h 323441"/>
              <a:gd name="connsiteX63" fmla="*/ 215575 w 338917"/>
              <a:gd name="connsiteY63" fmla="*/ 136520 h 323441"/>
              <a:gd name="connsiteX64" fmla="*/ 222206 w 338917"/>
              <a:gd name="connsiteY64" fmla="*/ 107479 h 323441"/>
              <a:gd name="connsiteX65" fmla="*/ 210270 w 338917"/>
              <a:gd name="connsiteY65" fmla="*/ 96918 h 323441"/>
              <a:gd name="connsiteX66" fmla="*/ 218228 w 338917"/>
              <a:gd name="connsiteY66" fmla="*/ 79758 h 323441"/>
              <a:gd name="connsiteX67" fmla="*/ 200986 w 338917"/>
              <a:gd name="connsiteY67" fmla="*/ 79758 h 323441"/>
              <a:gd name="connsiteX68" fmla="*/ 198334 w 338917"/>
              <a:gd name="connsiteY68" fmla="*/ 96918 h 323441"/>
              <a:gd name="connsiteX69" fmla="*/ 191702 w 338917"/>
              <a:gd name="connsiteY69" fmla="*/ 99559 h 323441"/>
              <a:gd name="connsiteX70" fmla="*/ 173134 w 338917"/>
              <a:gd name="connsiteY70" fmla="*/ 110119 h 323441"/>
              <a:gd name="connsiteX71" fmla="*/ 178440 w 338917"/>
              <a:gd name="connsiteY71" fmla="*/ 66557 h 323441"/>
              <a:gd name="connsiteX72" fmla="*/ 190376 w 338917"/>
              <a:gd name="connsiteY72" fmla="*/ 55997 h 323441"/>
              <a:gd name="connsiteX73" fmla="*/ 243427 w 338917"/>
              <a:gd name="connsiteY73" fmla="*/ 54677 h 323441"/>
              <a:gd name="connsiteX74" fmla="*/ 160327 w 338917"/>
              <a:gd name="connsiteY74" fmla="*/ 28219 h 323441"/>
              <a:gd name="connsiteX75" fmla="*/ 174879 w 338917"/>
              <a:gd name="connsiteY75" fmla="*/ 65260 h 323441"/>
              <a:gd name="connsiteX76" fmla="*/ 137838 w 338917"/>
              <a:gd name="connsiteY76" fmla="*/ 79812 h 323441"/>
              <a:gd name="connsiteX77" fmla="*/ 123286 w 338917"/>
              <a:gd name="connsiteY77" fmla="*/ 42771 h 323441"/>
              <a:gd name="connsiteX78" fmla="*/ 160327 w 338917"/>
              <a:gd name="connsiteY78" fmla="*/ 28219 h 323441"/>
              <a:gd name="connsiteX79" fmla="*/ 261894 w 338917"/>
              <a:gd name="connsiteY79" fmla="*/ 1917 h 323441"/>
              <a:gd name="connsiteX80" fmla="*/ 283887 w 338917"/>
              <a:gd name="connsiteY80" fmla="*/ 2581 h 323441"/>
              <a:gd name="connsiteX81" fmla="*/ 297116 w 338917"/>
              <a:gd name="connsiteY81" fmla="*/ 39774 h 323441"/>
              <a:gd name="connsiteX82" fmla="*/ 261398 w 338917"/>
              <a:gd name="connsiteY82" fmla="*/ 54385 h 323441"/>
              <a:gd name="connsiteX83" fmla="*/ 246846 w 338917"/>
              <a:gd name="connsiteY83" fmla="*/ 17192 h 323441"/>
              <a:gd name="connsiteX84" fmla="*/ 261894 w 338917"/>
              <a:gd name="connsiteY84" fmla="*/ 1917 h 32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38917" h="323441">
                <a:moveTo>
                  <a:pt x="118879" y="83252"/>
                </a:moveTo>
                <a:cubicBezTo>
                  <a:pt x="122833" y="83252"/>
                  <a:pt x="128106" y="84563"/>
                  <a:pt x="129424" y="85875"/>
                </a:cubicBezTo>
                <a:cubicBezTo>
                  <a:pt x="129424" y="85875"/>
                  <a:pt x="138651" y="88498"/>
                  <a:pt x="139969" y="89809"/>
                </a:cubicBezTo>
                <a:cubicBezTo>
                  <a:pt x="150514" y="95055"/>
                  <a:pt x="155786" y="106857"/>
                  <a:pt x="153150" y="118660"/>
                </a:cubicBezTo>
                <a:cubicBezTo>
                  <a:pt x="153150" y="118660"/>
                  <a:pt x="153150" y="118660"/>
                  <a:pt x="157104" y="133086"/>
                </a:cubicBezTo>
                <a:cubicBezTo>
                  <a:pt x="157104" y="133086"/>
                  <a:pt x="157104" y="133086"/>
                  <a:pt x="196647" y="109480"/>
                </a:cubicBezTo>
                <a:cubicBezTo>
                  <a:pt x="203238" y="105546"/>
                  <a:pt x="209828" y="108169"/>
                  <a:pt x="212465" y="113415"/>
                </a:cubicBezTo>
                <a:cubicBezTo>
                  <a:pt x="216419" y="118660"/>
                  <a:pt x="215101" y="126529"/>
                  <a:pt x="208510" y="129151"/>
                </a:cubicBezTo>
                <a:cubicBezTo>
                  <a:pt x="208510" y="129151"/>
                  <a:pt x="208510" y="129151"/>
                  <a:pt x="157104" y="160625"/>
                </a:cubicBezTo>
                <a:cubicBezTo>
                  <a:pt x="150514" y="163248"/>
                  <a:pt x="142605" y="160625"/>
                  <a:pt x="139969" y="154068"/>
                </a:cubicBezTo>
                <a:cubicBezTo>
                  <a:pt x="139969" y="154068"/>
                  <a:pt x="139969" y="154068"/>
                  <a:pt x="138651" y="150134"/>
                </a:cubicBezTo>
                <a:cubicBezTo>
                  <a:pt x="138651" y="150134"/>
                  <a:pt x="138651" y="150134"/>
                  <a:pt x="133378" y="163248"/>
                </a:cubicBezTo>
                <a:cubicBezTo>
                  <a:pt x="133378" y="163248"/>
                  <a:pt x="133378" y="163248"/>
                  <a:pt x="125469" y="180297"/>
                </a:cubicBezTo>
                <a:cubicBezTo>
                  <a:pt x="125469" y="180297"/>
                  <a:pt x="125469" y="180297"/>
                  <a:pt x="120197" y="190788"/>
                </a:cubicBezTo>
                <a:lnTo>
                  <a:pt x="146559" y="214393"/>
                </a:lnTo>
                <a:cubicBezTo>
                  <a:pt x="150514" y="217016"/>
                  <a:pt x="151832" y="222262"/>
                  <a:pt x="150514" y="227507"/>
                </a:cubicBezTo>
                <a:cubicBezTo>
                  <a:pt x="150514" y="227507"/>
                  <a:pt x="150514" y="227507"/>
                  <a:pt x="134696" y="311438"/>
                </a:cubicBezTo>
                <a:cubicBezTo>
                  <a:pt x="133378" y="319306"/>
                  <a:pt x="126788" y="324552"/>
                  <a:pt x="118879" y="323241"/>
                </a:cubicBezTo>
                <a:cubicBezTo>
                  <a:pt x="110970" y="321929"/>
                  <a:pt x="105698" y="314061"/>
                  <a:pt x="107016" y="306192"/>
                </a:cubicBezTo>
                <a:cubicBezTo>
                  <a:pt x="107016" y="306192"/>
                  <a:pt x="107016" y="306192"/>
                  <a:pt x="121515" y="230130"/>
                </a:cubicBezTo>
                <a:cubicBezTo>
                  <a:pt x="121515" y="230130"/>
                  <a:pt x="121515" y="230130"/>
                  <a:pt x="91199" y="205213"/>
                </a:cubicBezTo>
                <a:cubicBezTo>
                  <a:pt x="88562" y="218328"/>
                  <a:pt x="89881" y="210459"/>
                  <a:pt x="83290" y="243244"/>
                </a:cubicBezTo>
                <a:cubicBezTo>
                  <a:pt x="81972" y="251113"/>
                  <a:pt x="72745" y="256359"/>
                  <a:pt x="64836" y="253736"/>
                </a:cubicBezTo>
                <a:cubicBezTo>
                  <a:pt x="64836" y="253736"/>
                  <a:pt x="64836" y="253736"/>
                  <a:pt x="10794" y="237999"/>
                </a:cubicBezTo>
                <a:cubicBezTo>
                  <a:pt x="2885" y="235376"/>
                  <a:pt x="-1069" y="227507"/>
                  <a:pt x="249" y="219639"/>
                </a:cubicBezTo>
                <a:cubicBezTo>
                  <a:pt x="2885" y="211771"/>
                  <a:pt x="10794" y="207836"/>
                  <a:pt x="18703" y="210459"/>
                </a:cubicBezTo>
                <a:cubicBezTo>
                  <a:pt x="18703" y="210459"/>
                  <a:pt x="18703" y="210459"/>
                  <a:pt x="58246" y="222262"/>
                </a:cubicBezTo>
                <a:cubicBezTo>
                  <a:pt x="58246" y="222262"/>
                  <a:pt x="58246" y="222262"/>
                  <a:pt x="67473" y="177674"/>
                </a:cubicBezTo>
                <a:cubicBezTo>
                  <a:pt x="67473" y="172428"/>
                  <a:pt x="67473" y="167182"/>
                  <a:pt x="70109" y="161937"/>
                </a:cubicBezTo>
                <a:cubicBezTo>
                  <a:pt x="70109" y="161937"/>
                  <a:pt x="70109" y="161937"/>
                  <a:pt x="93835" y="106857"/>
                </a:cubicBezTo>
                <a:cubicBezTo>
                  <a:pt x="93835" y="106857"/>
                  <a:pt x="93835" y="106857"/>
                  <a:pt x="78018" y="106857"/>
                </a:cubicBezTo>
                <a:cubicBezTo>
                  <a:pt x="78018" y="106857"/>
                  <a:pt x="78018" y="106857"/>
                  <a:pt x="71427" y="150134"/>
                </a:cubicBezTo>
                <a:cubicBezTo>
                  <a:pt x="71427" y="156691"/>
                  <a:pt x="64836" y="160625"/>
                  <a:pt x="58246" y="159314"/>
                </a:cubicBezTo>
                <a:cubicBezTo>
                  <a:pt x="51655" y="159314"/>
                  <a:pt x="47701" y="152757"/>
                  <a:pt x="49019" y="146200"/>
                </a:cubicBezTo>
                <a:cubicBezTo>
                  <a:pt x="49019" y="146200"/>
                  <a:pt x="49019" y="146200"/>
                  <a:pt x="55610" y="93743"/>
                </a:cubicBezTo>
                <a:cubicBezTo>
                  <a:pt x="55610" y="88498"/>
                  <a:pt x="60882" y="84563"/>
                  <a:pt x="67473" y="84563"/>
                </a:cubicBezTo>
                <a:cubicBezTo>
                  <a:pt x="67473" y="84563"/>
                  <a:pt x="67473" y="84563"/>
                  <a:pt x="118879" y="83252"/>
                </a:cubicBezTo>
                <a:close/>
                <a:moveTo>
                  <a:pt x="243427" y="54677"/>
                </a:moveTo>
                <a:cubicBezTo>
                  <a:pt x="248732" y="54677"/>
                  <a:pt x="258016" y="59957"/>
                  <a:pt x="263321" y="61277"/>
                </a:cubicBezTo>
                <a:cubicBezTo>
                  <a:pt x="273931" y="66557"/>
                  <a:pt x="280562" y="79758"/>
                  <a:pt x="276583" y="91638"/>
                </a:cubicBezTo>
                <a:cubicBezTo>
                  <a:pt x="276583" y="91638"/>
                  <a:pt x="276583" y="91638"/>
                  <a:pt x="281888" y="104839"/>
                </a:cubicBezTo>
                <a:cubicBezTo>
                  <a:pt x="281888" y="104839"/>
                  <a:pt x="281888" y="104839"/>
                  <a:pt x="321676" y="81078"/>
                </a:cubicBezTo>
                <a:cubicBezTo>
                  <a:pt x="326981" y="78438"/>
                  <a:pt x="333613" y="79758"/>
                  <a:pt x="337591" y="85038"/>
                </a:cubicBezTo>
                <a:cubicBezTo>
                  <a:pt x="340244" y="91638"/>
                  <a:pt x="338918" y="98238"/>
                  <a:pt x="333613" y="102199"/>
                </a:cubicBezTo>
                <a:cubicBezTo>
                  <a:pt x="333613" y="102199"/>
                  <a:pt x="333613" y="102199"/>
                  <a:pt x="280562" y="132560"/>
                </a:cubicBezTo>
                <a:cubicBezTo>
                  <a:pt x="275257" y="136520"/>
                  <a:pt x="265973" y="133880"/>
                  <a:pt x="263321" y="125959"/>
                </a:cubicBezTo>
                <a:cubicBezTo>
                  <a:pt x="263321" y="125959"/>
                  <a:pt x="263321" y="125959"/>
                  <a:pt x="261994" y="123319"/>
                </a:cubicBezTo>
                <a:cubicBezTo>
                  <a:pt x="261994" y="123319"/>
                  <a:pt x="261994" y="123319"/>
                  <a:pt x="244753" y="164241"/>
                </a:cubicBezTo>
                <a:cubicBezTo>
                  <a:pt x="244753" y="164241"/>
                  <a:pt x="244753" y="164241"/>
                  <a:pt x="269952" y="186681"/>
                </a:cubicBezTo>
                <a:cubicBezTo>
                  <a:pt x="273931" y="190642"/>
                  <a:pt x="275257" y="195922"/>
                  <a:pt x="275257" y="201202"/>
                </a:cubicBezTo>
                <a:cubicBezTo>
                  <a:pt x="275257" y="201202"/>
                  <a:pt x="275257" y="201202"/>
                  <a:pt x="259342" y="284365"/>
                </a:cubicBezTo>
                <a:cubicBezTo>
                  <a:pt x="258016" y="292285"/>
                  <a:pt x="250058" y="297565"/>
                  <a:pt x="242100" y="296245"/>
                </a:cubicBezTo>
                <a:cubicBezTo>
                  <a:pt x="234143" y="294925"/>
                  <a:pt x="228838" y="287005"/>
                  <a:pt x="230164" y="279084"/>
                </a:cubicBezTo>
                <a:cubicBezTo>
                  <a:pt x="230164" y="279084"/>
                  <a:pt x="230164" y="279084"/>
                  <a:pt x="244753" y="203842"/>
                </a:cubicBezTo>
                <a:cubicBezTo>
                  <a:pt x="244753" y="203842"/>
                  <a:pt x="244753" y="203842"/>
                  <a:pt x="215575" y="177441"/>
                </a:cubicBezTo>
                <a:cubicBezTo>
                  <a:pt x="215575" y="177441"/>
                  <a:pt x="215575" y="177441"/>
                  <a:pt x="207617" y="217042"/>
                </a:cubicBezTo>
                <a:cubicBezTo>
                  <a:pt x="204965" y="224963"/>
                  <a:pt x="197007" y="230243"/>
                  <a:pt x="189050" y="227603"/>
                </a:cubicBezTo>
                <a:cubicBezTo>
                  <a:pt x="189050" y="227603"/>
                  <a:pt x="189050" y="227603"/>
                  <a:pt x="161198" y="219682"/>
                </a:cubicBezTo>
                <a:cubicBezTo>
                  <a:pt x="159872" y="214402"/>
                  <a:pt x="157219" y="210442"/>
                  <a:pt x="153241" y="206482"/>
                </a:cubicBezTo>
                <a:cubicBezTo>
                  <a:pt x="153241" y="206482"/>
                  <a:pt x="153241" y="206482"/>
                  <a:pt x="130694" y="185361"/>
                </a:cubicBezTo>
                <a:cubicBezTo>
                  <a:pt x="133347" y="182721"/>
                  <a:pt x="137325" y="182721"/>
                  <a:pt x="141304" y="182721"/>
                </a:cubicBezTo>
                <a:cubicBezTo>
                  <a:pt x="141304" y="182721"/>
                  <a:pt x="141304" y="182721"/>
                  <a:pt x="181092" y="194602"/>
                </a:cubicBezTo>
                <a:cubicBezTo>
                  <a:pt x="181092" y="194602"/>
                  <a:pt x="181092" y="194602"/>
                  <a:pt x="190376" y="152360"/>
                </a:cubicBezTo>
                <a:cubicBezTo>
                  <a:pt x="193028" y="151040"/>
                  <a:pt x="212922" y="139160"/>
                  <a:pt x="215575" y="136520"/>
                </a:cubicBezTo>
                <a:cubicBezTo>
                  <a:pt x="226185" y="129920"/>
                  <a:pt x="228838" y="118039"/>
                  <a:pt x="222206" y="107479"/>
                </a:cubicBezTo>
                <a:cubicBezTo>
                  <a:pt x="219554" y="102199"/>
                  <a:pt x="215575" y="98238"/>
                  <a:pt x="210270" y="96918"/>
                </a:cubicBezTo>
                <a:cubicBezTo>
                  <a:pt x="210270" y="96918"/>
                  <a:pt x="210270" y="96918"/>
                  <a:pt x="218228" y="79758"/>
                </a:cubicBezTo>
                <a:cubicBezTo>
                  <a:pt x="218228" y="79758"/>
                  <a:pt x="218228" y="79758"/>
                  <a:pt x="200986" y="79758"/>
                </a:cubicBezTo>
                <a:cubicBezTo>
                  <a:pt x="200986" y="79758"/>
                  <a:pt x="200986" y="79758"/>
                  <a:pt x="198334" y="96918"/>
                </a:cubicBezTo>
                <a:cubicBezTo>
                  <a:pt x="195681" y="96918"/>
                  <a:pt x="194355" y="98238"/>
                  <a:pt x="191702" y="99559"/>
                </a:cubicBezTo>
                <a:cubicBezTo>
                  <a:pt x="191702" y="99559"/>
                  <a:pt x="191702" y="99559"/>
                  <a:pt x="173134" y="110119"/>
                </a:cubicBezTo>
                <a:cubicBezTo>
                  <a:pt x="173134" y="110119"/>
                  <a:pt x="173134" y="110119"/>
                  <a:pt x="178440" y="66557"/>
                </a:cubicBezTo>
                <a:cubicBezTo>
                  <a:pt x="179766" y="61277"/>
                  <a:pt x="183745" y="55997"/>
                  <a:pt x="190376" y="55997"/>
                </a:cubicBezTo>
                <a:cubicBezTo>
                  <a:pt x="190376" y="55997"/>
                  <a:pt x="190376" y="55997"/>
                  <a:pt x="243427" y="54677"/>
                </a:cubicBezTo>
                <a:close/>
                <a:moveTo>
                  <a:pt x="160327" y="28219"/>
                </a:moveTo>
                <a:cubicBezTo>
                  <a:pt x="174879" y="34833"/>
                  <a:pt x="181494" y="52031"/>
                  <a:pt x="174879" y="65260"/>
                </a:cubicBezTo>
                <a:cubicBezTo>
                  <a:pt x="169588" y="79812"/>
                  <a:pt x="152390" y="86427"/>
                  <a:pt x="137838" y="79812"/>
                </a:cubicBezTo>
                <a:cubicBezTo>
                  <a:pt x="124609" y="74521"/>
                  <a:pt x="117994" y="57323"/>
                  <a:pt x="123286" y="42771"/>
                </a:cubicBezTo>
                <a:cubicBezTo>
                  <a:pt x="129900" y="29542"/>
                  <a:pt x="147098" y="22927"/>
                  <a:pt x="160327" y="28219"/>
                </a:cubicBezTo>
                <a:close/>
                <a:moveTo>
                  <a:pt x="261894" y="1917"/>
                </a:moveTo>
                <a:cubicBezTo>
                  <a:pt x="268674" y="-740"/>
                  <a:pt x="276611" y="-740"/>
                  <a:pt x="283887" y="2581"/>
                </a:cubicBezTo>
                <a:cubicBezTo>
                  <a:pt x="297116" y="9222"/>
                  <a:pt x="303731" y="25162"/>
                  <a:pt x="297116" y="39774"/>
                </a:cubicBezTo>
                <a:cubicBezTo>
                  <a:pt x="291825" y="54385"/>
                  <a:pt x="274627" y="61027"/>
                  <a:pt x="261398" y="54385"/>
                </a:cubicBezTo>
                <a:cubicBezTo>
                  <a:pt x="246846" y="47744"/>
                  <a:pt x="240231" y="31804"/>
                  <a:pt x="246846" y="17192"/>
                </a:cubicBezTo>
                <a:cubicBezTo>
                  <a:pt x="249491" y="9886"/>
                  <a:pt x="255114" y="4573"/>
                  <a:pt x="261894" y="19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256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想一想，請回答下列問題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44680" y="3033774"/>
            <a:ext cx="11029616" cy="105594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在臺灣，會有兒童因</a:t>
            </a:r>
            <a:r>
              <a:rPr kumimoji="1" lang="zh-TW" altLang="en-US" sz="4400" dirty="0">
                <a:solidFill>
                  <a:srgbClr val="FF0000"/>
                </a:solidFill>
                <a:latin typeface="+mj-ea"/>
                <a:ea typeface="+mj-ea"/>
              </a:rPr>
              <a:t>受虐而死亡</a:t>
            </a:r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嗎？</a:t>
            </a:r>
            <a:endParaRPr kumimoji="1" lang="en-US" altLang="zh-TW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53077" r="13959" b="12052"/>
          <a:stretch/>
        </p:blipFill>
        <p:spPr>
          <a:xfrm>
            <a:off x="9934971" y="4273060"/>
            <a:ext cx="1670539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87499" y="2910056"/>
            <a:ext cx="653255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000" b="1" dirty="0">
                <a:latin typeface="+mj-ea"/>
                <a:ea typeface="+mj-ea"/>
                <a:cs typeface="文鼎ＰＯ" panose="020B0609010101010101" pitchFamily="49" charset="-120"/>
              </a:rPr>
              <a:t>兒權三十 </a:t>
            </a:r>
            <a:r>
              <a:rPr lang="zh-TW" altLang="en-US" sz="6000" b="1" dirty="0">
                <a:solidFill>
                  <a:srgbClr val="FF0000"/>
                </a:solidFill>
                <a:latin typeface="+mj-ea"/>
                <a:ea typeface="+mj-ea"/>
                <a:cs typeface="文鼎ＰＯ" panose="020B0609010101010101" pitchFamily="49" charset="-120"/>
              </a:rPr>
              <a:t>由我落實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8262" y="3994829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ea"/>
                <a:ea typeface="+mj-ea"/>
              </a:rPr>
              <a:t>Thanks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lang="en-US" altLang="zh-TW" sz="3600" b="1" dirty="0">
                <a:solidFill>
                  <a:schemeClr val="accent6"/>
                </a:solidFill>
                <a:latin typeface="+mj-ea"/>
                <a:ea typeface="+mj-ea"/>
              </a:rPr>
              <a:t>for Your Listening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928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猜一猜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08458" y="3027565"/>
            <a:ext cx="11097052" cy="105345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spc="-300" dirty="0">
                <a:solidFill>
                  <a:schemeClr val="tx1"/>
                </a:solidFill>
                <a:latin typeface="+mj-ea"/>
              </a:rPr>
              <a:t>臺灣兒童因</a:t>
            </a:r>
            <a:r>
              <a:rPr lang="zh-TW" altLang="en-US" sz="4400" spc="-300" dirty="0">
                <a:solidFill>
                  <a:srgbClr val="FF0000"/>
                </a:solidFill>
                <a:latin typeface="+mj-ea"/>
              </a:rPr>
              <a:t>受虐而死亡</a:t>
            </a:r>
            <a:r>
              <a:rPr lang="zh-TW" altLang="en-US" sz="4400" spc="-300" dirty="0">
                <a:solidFill>
                  <a:schemeClr val="tx1"/>
                </a:solidFill>
                <a:latin typeface="+mj-ea"/>
              </a:rPr>
              <a:t>的人數，一週有多少人</a:t>
            </a:r>
            <a:r>
              <a:rPr lang="en-US" altLang="zh-TW" sz="4400" spc="-300" dirty="0">
                <a:solidFill>
                  <a:schemeClr val="tx1"/>
                </a:solidFill>
                <a:latin typeface="+mj-ea"/>
              </a:rPr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64" t="53077" r="13959" b="12052"/>
          <a:stretch/>
        </p:blipFill>
        <p:spPr>
          <a:xfrm>
            <a:off x="9934971" y="4273060"/>
            <a:ext cx="1670539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猜一猜</a:t>
            </a:r>
          </a:p>
        </p:txBody>
      </p:sp>
      <p:pic>
        <p:nvPicPr>
          <p:cNvPr id="4" name="Picture 2" descr="https://s3-ap-northeast-1.amazonaws.com/lazybusiness/data/evelyntsai_134/523/6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1"/>
          <a:stretch/>
        </p:blipFill>
        <p:spPr bwMode="auto">
          <a:xfrm>
            <a:off x="6096000" y="584200"/>
            <a:ext cx="5657000" cy="61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10620772" y="1863448"/>
            <a:ext cx="984738" cy="967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58296" y="1601838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2017</a:t>
            </a:r>
            <a:r>
              <a:rPr lang="zh-TW" altLang="en-US" sz="2800" dirty="0">
                <a:solidFill>
                  <a:srgbClr val="FF0000"/>
                </a:solidFill>
              </a:rPr>
              <a:t>年高達</a:t>
            </a:r>
            <a:r>
              <a:rPr lang="en-US" altLang="zh-TW" sz="2800" dirty="0">
                <a:solidFill>
                  <a:srgbClr val="FF0000"/>
                </a:solidFill>
              </a:rPr>
              <a:t>155</a:t>
            </a:r>
            <a:r>
              <a:rPr lang="zh-TW" altLang="en-US" sz="2800" dirty="0">
                <a:solidFill>
                  <a:srgbClr val="FF0000"/>
                </a:solidFill>
              </a:rPr>
              <a:t>人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39000" y="5147583"/>
            <a:ext cx="5470188" cy="1361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l"/>
            <a:r>
              <a:rPr lang="zh-TW" altLang="en-US" sz="3600" b="0" spc="-300" dirty="0">
                <a:solidFill>
                  <a:srgbClr val="FF0000"/>
                </a:solidFill>
                <a:latin typeface="+mj-ea"/>
                <a:ea typeface="+mj-ea"/>
              </a:rPr>
              <a:t>一週</a:t>
            </a:r>
            <a:r>
              <a:rPr lang="zh-TW" altLang="en-US" sz="3600" b="0" spc="-300" dirty="0">
                <a:solidFill>
                  <a:schemeClr val="tx1"/>
                </a:solidFill>
                <a:latin typeface="+mj-ea"/>
                <a:ea typeface="+mj-ea"/>
              </a:rPr>
              <a:t>因受虐而</a:t>
            </a:r>
            <a:endParaRPr lang="en-US" altLang="zh-TW" sz="3600" b="0" spc="-3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zh-TW" altLang="en-US" sz="3600" b="0" spc="-300" dirty="0">
                <a:solidFill>
                  <a:srgbClr val="FF0000"/>
                </a:solidFill>
                <a:latin typeface="+mj-ea"/>
                <a:ea typeface="+mj-ea"/>
              </a:rPr>
              <a:t>死亡的兒童約</a:t>
            </a:r>
            <a:r>
              <a:rPr lang="en-US" altLang="zh-TW" sz="3600" b="0" spc="-300" dirty="0">
                <a:solidFill>
                  <a:srgbClr val="FF0000"/>
                </a:solidFill>
                <a:latin typeface="+mj-ea"/>
                <a:ea typeface="+mj-ea"/>
              </a:rPr>
              <a:t>2-3</a:t>
            </a:r>
            <a:r>
              <a:rPr lang="zh-TW" altLang="en-US" sz="3600" b="0" spc="-300" dirty="0">
                <a:solidFill>
                  <a:srgbClr val="FF0000"/>
                </a:solidFill>
                <a:latin typeface="+mj-ea"/>
                <a:ea typeface="+mj-ea"/>
              </a:rPr>
              <a:t>人</a:t>
            </a:r>
            <a:endParaRPr lang="en-US" altLang="zh-TW" sz="3600" b="0" spc="-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9500" y="3811862"/>
            <a:ext cx="5909188" cy="1178169"/>
            <a:chOff x="-484760" y="3512710"/>
            <a:chExt cx="5909188" cy="1178169"/>
          </a:xfrm>
        </p:grpSpPr>
        <p:pic>
          <p:nvPicPr>
            <p:cNvPr id="3" name="Picture 4" descr="https://s3-ap-northeast-1.amazonaws.com/lazybusiness/data/evelyntsai_134/523/66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6" t="6641" r="15930" b="82955"/>
            <a:stretch/>
          </p:blipFill>
          <p:spPr bwMode="auto">
            <a:xfrm>
              <a:off x="326572" y="3512710"/>
              <a:ext cx="5097856" cy="117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189998" y="3520220"/>
              <a:ext cx="520459" cy="532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TW" altLang="en-US" sz="28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484760" y="3520583"/>
              <a:ext cx="1257727" cy="532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TW" sz="3200" b="1" dirty="0">
                  <a:solidFill>
                    <a:schemeClr val="tx1"/>
                  </a:solidFill>
                  <a:ea typeface="+mj-ea"/>
                </a:rPr>
                <a:t>2017</a:t>
              </a:r>
              <a:endParaRPr lang="zh-TW" altLang="en-US" sz="3200" b="1" dirty="0">
                <a:solidFill>
                  <a:schemeClr val="tx1"/>
                </a:solidFill>
                <a:ea typeface="+mj-ea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332948" y="1945324"/>
            <a:ext cx="5763051" cy="163920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000" spc="-300" dirty="0">
                <a:solidFill>
                  <a:schemeClr val="tx1"/>
                </a:solidFill>
                <a:latin typeface="+mj-ea"/>
              </a:rPr>
              <a:t>臺灣兒童因</a:t>
            </a:r>
            <a:r>
              <a:rPr lang="zh-TW" altLang="en-US" sz="4000" spc="-300" dirty="0">
                <a:solidFill>
                  <a:srgbClr val="FF0000"/>
                </a:solidFill>
                <a:latin typeface="+mj-ea"/>
              </a:rPr>
              <a:t>受虐而死亡</a:t>
            </a:r>
            <a:r>
              <a:rPr lang="zh-TW" altLang="en-US" sz="4000" spc="-300" dirty="0">
                <a:solidFill>
                  <a:schemeClr val="tx1"/>
                </a:solidFill>
                <a:latin typeface="+mj-ea"/>
              </a:rPr>
              <a:t>的人數，一週有多少人</a:t>
            </a:r>
            <a:r>
              <a:rPr lang="en-US" altLang="zh-TW" sz="4000" spc="-300" dirty="0">
                <a:solidFill>
                  <a:schemeClr val="tx1"/>
                </a:solidFill>
                <a:latin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37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請同學們說說看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575894" y="3048960"/>
            <a:ext cx="11029616" cy="1055945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4400" dirty="0">
                <a:solidFill>
                  <a:schemeClr val="tx1"/>
                </a:solidFill>
                <a:latin typeface="+mj-ea"/>
                <a:ea typeface="+mj-ea"/>
              </a:rPr>
              <a:t>你對這件事有什麼感受或想法？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9" b="96334" l="73108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2" t="57692" r="1687" b="4615"/>
          <a:stretch/>
        </p:blipFill>
        <p:spPr>
          <a:xfrm>
            <a:off x="9152516" y="4113212"/>
            <a:ext cx="2452994" cy="25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覺察生活周遭的兒童不利處境</a:t>
            </a:r>
          </a:p>
        </p:txBody>
      </p:sp>
      <p:sp>
        <p:nvSpPr>
          <p:cNvPr id="5" name="矩形 4"/>
          <p:cNvSpPr/>
          <p:nvPr/>
        </p:nvSpPr>
        <p:spPr>
          <a:xfrm>
            <a:off x="575894" y="2002974"/>
            <a:ext cx="11086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+mj-ea"/>
              </a:rPr>
              <a:t>個人學習單</a:t>
            </a:r>
            <a:r>
              <a:rPr lang="zh-TW" altLang="en-US" sz="3200" dirty="0">
                <a:latin typeface="+mj-ea"/>
              </a:rPr>
              <a:t>上有四則新聞文本，請一組負責一則新聞。</a:t>
            </a:r>
            <a:endParaRPr lang="en-US" altLang="zh-TW" sz="3200" dirty="0">
              <a:latin typeface="+mj-ea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閱讀完文本，請依題序待小組討論後，完成小組學習單。</a:t>
            </a:r>
            <a:endParaRPr lang="en-US" altLang="zh-TW" sz="3200" dirty="0">
              <a:solidFill>
                <a:srgbClr val="FF0000"/>
              </a:solidFill>
              <a:latin typeface="+mj-ea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+mj-ea"/>
              </a:rPr>
              <a:t>並與全班分享小組共識。</a:t>
            </a:r>
            <a:endParaRPr lang="en-US" altLang="zh-TW" sz="32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7215" t="27913" r="38366" b="13825"/>
          <a:stretch/>
        </p:blipFill>
        <p:spPr>
          <a:xfrm>
            <a:off x="3236750" y="3571638"/>
            <a:ext cx="2329396" cy="312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897922" y="63271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個人學習單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561002" y="63271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小組學習單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76" y="3572634"/>
            <a:ext cx="2151726" cy="312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56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>
            <a:normAutofit/>
          </a:bodyPr>
          <a:lstStyle/>
          <a:p>
            <a:r>
              <a:rPr lang="zh-TW" altLang="en-US" sz="4400" b="1" dirty="0">
                <a:latin typeface="+mj-ea"/>
              </a:rPr>
              <a:t>請依題組順序，小組討論後分享：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44680" y="2125553"/>
            <a:ext cx="11029616" cy="677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sz="4000" dirty="0">
                <a:solidFill>
                  <a:schemeClr val="tx1"/>
                </a:solidFill>
                <a:latin typeface="+mj-ea"/>
              </a:rPr>
              <a:t> 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請</a:t>
            </a:r>
            <a:r>
              <a:rPr lang="zh-TW" altLang="en-US" sz="4000" dirty="0">
                <a:solidFill>
                  <a:schemeClr val="tx1"/>
                </a:solidFill>
                <a:latin typeface="+mj-ea"/>
              </a:rPr>
              <a:t>試著說明文本中，</a:t>
            </a:r>
            <a:r>
              <a:rPr lang="zh-TW" altLang="en-US" sz="4000" dirty="0">
                <a:solidFill>
                  <a:srgbClr val="FF0000"/>
                </a:solidFill>
                <a:latin typeface="+mj-ea"/>
              </a:rPr>
              <a:t>發生了什麼事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？</a:t>
            </a:r>
          </a:p>
        </p:txBody>
      </p:sp>
      <p:sp>
        <p:nvSpPr>
          <p:cNvPr id="6" name="圓角矩形 4">
            <a:extLst>
              <a:ext uri="{FF2B5EF4-FFF2-40B4-BE49-F238E27FC236}">
                <a16:creationId xmlns:a16="http://schemas.microsoft.com/office/drawing/2014/main" id="{4292AE93-A719-43DE-B683-9D6BBEF18637}"/>
              </a:ext>
            </a:extLst>
          </p:cNvPr>
          <p:cNvSpPr/>
          <p:nvPr/>
        </p:nvSpPr>
        <p:spPr>
          <a:xfrm>
            <a:off x="544680" y="3061745"/>
            <a:ext cx="11029616" cy="677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>
                <a:solidFill>
                  <a:schemeClr val="tx1"/>
                </a:solidFill>
                <a:latin typeface="+mj-ea"/>
              </a:rPr>
              <a:t>2.</a:t>
            </a:r>
            <a:r>
              <a:rPr lang="zh-TW" altLang="en-US" sz="4000" dirty="0">
                <a:solidFill>
                  <a:schemeClr val="tx1"/>
                </a:solidFill>
                <a:latin typeface="+mj-ea"/>
              </a:rPr>
              <a:t> 文本中，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</a:rPr>
              <a:t>有哪些</a:t>
            </a:r>
            <a:r>
              <a:rPr kumimoji="1" lang="zh-TW" altLang="en-US" sz="4000" dirty="0">
                <a:solidFill>
                  <a:srgbClr val="FF0000"/>
                </a:solidFill>
                <a:latin typeface="+mj-ea"/>
              </a:rPr>
              <a:t>不利於兒童成長的條件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</a:rPr>
              <a:t>？</a:t>
            </a:r>
          </a:p>
        </p:txBody>
      </p:sp>
      <p:sp>
        <p:nvSpPr>
          <p:cNvPr id="7" name="圓角矩形 4">
            <a:extLst>
              <a:ext uri="{FF2B5EF4-FFF2-40B4-BE49-F238E27FC236}">
                <a16:creationId xmlns:a16="http://schemas.microsoft.com/office/drawing/2014/main" id="{6E549EFE-F40D-47D7-8597-95BA585D77A1}"/>
              </a:ext>
            </a:extLst>
          </p:cNvPr>
          <p:cNvSpPr/>
          <p:nvPr/>
        </p:nvSpPr>
        <p:spPr>
          <a:xfrm>
            <a:off x="544680" y="3997937"/>
            <a:ext cx="11029616" cy="677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>
                <a:solidFill>
                  <a:schemeClr val="tx1"/>
                </a:solidFill>
                <a:latin typeface="+mj-ea"/>
              </a:rPr>
              <a:t>3.</a:t>
            </a:r>
            <a:r>
              <a:rPr lang="zh-TW" altLang="en-US" sz="4000" dirty="0">
                <a:solidFill>
                  <a:schemeClr val="tx1"/>
                </a:solidFill>
                <a:latin typeface="+mj-ea"/>
              </a:rPr>
              <a:t> 這些不利條件，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可能會</a:t>
            </a:r>
            <a:r>
              <a:rPr kumimoji="1" lang="zh-TW" altLang="en-US" sz="4000" dirty="0">
                <a:solidFill>
                  <a:srgbClr val="FF0000"/>
                </a:solidFill>
                <a:latin typeface="+mj-ea"/>
                <a:ea typeface="+mj-ea"/>
              </a:rPr>
              <a:t>對兒童造成什麼影響</a:t>
            </a:r>
            <a:r>
              <a:rPr kumimoji="1" lang="zh-TW" altLang="en-US" sz="4000" dirty="0">
                <a:solidFill>
                  <a:schemeClr val="tx1"/>
                </a:solidFill>
                <a:latin typeface="+mj-ea"/>
                <a:ea typeface="+mj-ea"/>
              </a:rPr>
              <a:t>？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239">
            <a:off x="10037717" y="4740527"/>
            <a:ext cx="1995149" cy="19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2899"/>
          </a:xfrm>
        </p:spPr>
        <p:txBody>
          <a:bodyPr anchor="ctr">
            <a:normAutofit/>
          </a:bodyPr>
          <a:lstStyle/>
          <a:p>
            <a:r>
              <a:rPr kumimoji="1" lang="zh-TW" altLang="en-US" sz="3200" b="1" dirty="0">
                <a:latin typeface="+mj-ea"/>
              </a:rPr>
              <a:t>新聞一：女童事件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192" y="2053496"/>
            <a:ext cx="11344108" cy="4396843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北市一名八歲女童疑因營養不良、挨餓等原因死亡，當時她的身高僅九十公分、體重僅八公斤，全身皮包骨。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調查發現，女童與母親三年來幾乎足不出戶，窩在十坪大套房艱苦度日。本該念小二卻未報到，教育單位也竟未通報。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+mj-ea"/>
                <a:ea typeface="+mj-ea"/>
              </a:rPr>
              <a:t>陳母坦承「沒有照三餐餵她」，並自責：「都是我的錯，沒有好好照顧她。」因女兒太瘦小，反應不好，到了就學年齡也沒讓她就學，僅在家自行教導，打算等狀況好一點再送去上學。</a:t>
            </a:r>
            <a:endParaRPr lang="en-US" altLang="zh-TW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5000" y="6323339"/>
            <a:ext cx="637032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bg1"/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>
                <a:solidFill>
                  <a:schemeClr val="bg1"/>
                </a:solidFill>
                <a:latin typeface="+mj-ea"/>
                <a:ea typeface="+mj-ea"/>
              </a:rPr>
              <a:t>https://news.ltn.com.tw/news/society/breakingnews/999602</a:t>
            </a:r>
            <a:endParaRPr kumimoji="1"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500" y="1395055"/>
            <a:ext cx="884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摘自 </a:t>
            </a:r>
            <a:r>
              <a:rPr lang="en-US" altLang="zh-TW" dirty="0">
                <a:solidFill>
                  <a:schemeClr val="bg1"/>
                </a:solidFill>
              </a:rPr>
              <a:t>2014-05-02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+mj-ea"/>
                <a:ea typeface="+mj-ea"/>
              </a:rPr>
              <a:t>自由時報／綜合報導</a:t>
            </a:r>
            <a:endParaRPr kumimoji="1"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92984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16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SubTitle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031"/>
  <p:tag name="MH_LIBRARY" val="GRAPHIC"/>
  <p:tag name="MH_TYPE" val="Other"/>
  <p:tag name="MH_ORDER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25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紅利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</TotalTime>
  <Words>1914</Words>
  <Application>Microsoft Office PowerPoint</Application>
  <PresentationFormat>寬螢幕</PresentationFormat>
  <Paragraphs>190</Paragraphs>
  <Slides>30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3" baseType="lpstr">
      <vt:lpstr>DengXian</vt:lpstr>
      <vt:lpstr>Mangal</vt:lpstr>
      <vt:lpstr>华文中宋</vt:lpstr>
      <vt:lpstr>文鼎ＰＯ</vt:lpstr>
      <vt:lpstr>文鼎圓</vt:lpstr>
      <vt:lpstr>微軟正黑體</vt:lpstr>
      <vt:lpstr>新細明體</vt:lpstr>
      <vt:lpstr>Arial</vt:lpstr>
      <vt:lpstr>Calibri</vt:lpstr>
      <vt:lpstr>Ebrima</vt:lpstr>
      <vt:lpstr>Gill Sans MT</vt:lpstr>
      <vt:lpstr>Wingdings 2</vt:lpstr>
      <vt:lpstr>紅利</vt:lpstr>
      <vt:lpstr>PowerPoint 簡報</vt:lpstr>
      <vt:lpstr>學習目標</vt:lpstr>
      <vt:lpstr>想一想，請回答下列問題</vt:lpstr>
      <vt:lpstr>猜一猜</vt:lpstr>
      <vt:lpstr>猜一猜</vt:lpstr>
      <vt:lpstr>請同學們說說看</vt:lpstr>
      <vt:lpstr>覺察生活周遭的兒童不利處境</vt:lpstr>
      <vt:lpstr>請依題組順序，小組討論後分享：</vt:lpstr>
      <vt:lpstr>新聞一：女童事件</vt:lpstr>
      <vt:lpstr>新聞二：肚皮舞事件</vt:lpstr>
      <vt:lpstr>新聞三：童星事件 　　　　　　　　　　　　　　　　　　　　　摘自 2019-05-29 鏡新聞/張詠淇</vt:lpstr>
      <vt:lpstr>新聞四：課綱事件                                                                    　　　　　　　　　　　　　　　　　　　　　　　摘自 2016-06-18 自由時報/林曉雲</vt:lpstr>
      <vt:lpstr>聆聽各組分享後，想一想</vt:lpstr>
      <vt:lpstr>消失在暗處的孩子 - 「居所不明的兒童」與兒童虐待問題                                                                                             　           　摘自2018.10.01 走進日本/石川結貴</vt:lpstr>
      <vt:lpstr>全球12億兒童生活在威脅環境中                                                                                                                     改寫自 2018-05-31 台灣英文新聞/林靜怡</vt:lpstr>
      <vt:lpstr>想一想</vt:lpstr>
      <vt:lpstr>如何改善這樣的不利處境?</vt:lpstr>
      <vt:lpstr>認識《兒童權利公約》 Convention on the Rights of the Child，CRC</vt:lpstr>
      <vt:lpstr>認識《兒童權利公約》四大原則</vt:lpstr>
      <vt:lpstr>關心兒童權利相關的議題</vt:lpstr>
      <vt:lpstr>禁止歧視原則</vt:lpstr>
      <vt:lpstr>兒童最佳利益原則</vt:lpstr>
      <vt:lpstr>生存及發展權原則</vt:lpstr>
      <vt:lpstr>尊重兒童意見原則</vt:lpstr>
      <vt:lpstr>請依題組順序，小組討論後分享：</vt:lpstr>
      <vt:lpstr>PowerPoint 簡報</vt:lpstr>
      <vt:lpstr>PowerPoint 簡報</vt:lpstr>
      <vt:lpstr>權利從哪裡開始？</vt:lpstr>
      <vt:lpstr>倡議四部曲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李秉芳</dc:creator>
  <cp:lastModifiedBy>碩專文化創意一甲-李秉芳</cp:lastModifiedBy>
  <cp:revision>173</cp:revision>
  <dcterms:created xsi:type="dcterms:W3CDTF">2019-09-02T15:30:06Z</dcterms:created>
  <dcterms:modified xsi:type="dcterms:W3CDTF">2019-10-30T15:40:57Z</dcterms:modified>
</cp:coreProperties>
</file>